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56262-D10E-487E-B27D-4AE10A70E655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9CBB7-6E48-426B-8F45-B6B51B8FF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1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Antonio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23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Steven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6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Rupa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69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Rupa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24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Rupa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15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Zach, this is just basically describing what we will be</a:t>
            </a:r>
            <a:r>
              <a:rPr lang="en-US" baseline="0" dirty="0" smtClean="0"/>
              <a:t> working on for the week. I will describe it to you in more </a:t>
            </a:r>
            <a:r>
              <a:rPr lang="en-US" baseline="0" smtClean="0"/>
              <a:t>detail Monday.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69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5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6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5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0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3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2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6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2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3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2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3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32A20-417A-4CAD-9A55-746FBCCB4B73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0D154-B66E-41BC-9DF7-D94096E7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59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CIST 2931, Fall 2016</a:t>
            </a:r>
            <a:br>
              <a:rPr lang="en-US" dirty="0" smtClean="0"/>
            </a:br>
            <a:r>
              <a:rPr lang="en-US" dirty="0" smtClean="0"/>
              <a:t>Weekly Report #1</a:t>
            </a:r>
            <a:br>
              <a:rPr lang="en-US" dirty="0" smtClean="0"/>
            </a:br>
            <a:r>
              <a:rPr lang="en-US" dirty="0" smtClean="0"/>
              <a:t>10/03/2016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Cnrl</a:t>
            </a:r>
            <a:r>
              <a:rPr lang="en-US" dirty="0" smtClean="0">
                <a:solidFill>
                  <a:schemeClr val="tx1"/>
                </a:solidFill>
              </a:rPr>
              <a:t>/alt/Delicious</a:t>
            </a:r>
          </a:p>
          <a:p>
            <a:r>
              <a:rPr lang="en-US" dirty="0"/>
              <a:t>Steven Alcorn, Zachary Weaver, Tyrus Skipper, Antonio </a:t>
            </a:r>
            <a:r>
              <a:rPr lang="en-US" dirty="0" err="1"/>
              <a:t>Mosquera</a:t>
            </a:r>
            <a:r>
              <a:rPr lang="en-US" dirty="0"/>
              <a:t>, </a:t>
            </a:r>
            <a:r>
              <a:rPr lang="en-US" dirty="0" err="1"/>
              <a:t>Rupa</a:t>
            </a:r>
            <a:r>
              <a:rPr lang="en-US" dirty="0"/>
              <a:t> Shrestha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478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Tests between users</a:t>
            </a:r>
          </a:p>
          <a:p>
            <a:r>
              <a:rPr lang="en-US" dirty="0" smtClean="0"/>
              <a:t>Connection tests between the database</a:t>
            </a:r>
          </a:p>
          <a:p>
            <a:pPr lvl="1"/>
            <a:r>
              <a:rPr lang="en-US" dirty="0" smtClean="0"/>
              <a:t>Note Saves, Number of Notes</a:t>
            </a:r>
          </a:p>
          <a:p>
            <a:pPr lvl="1"/>
            <a:r>
              <a:rPr lang="en-US" dirty="0" smtClean="0"/>
              <a:t>Different User Saves</a:t>
            </a:r>
          </a:p>
          <a:p>
            <a:pPr lvl="1"/>
            <a:r>
              <a:rPr lang="en-US" dirty="0" smtClean="0"/>
              <a:t>Issue in code with transitioning between users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89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 smtClean="0"/>
              <a:t>Changed the case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667000"/>
            <a:ext cx="8001000" cy="563231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dirty="0" err="1"/>
              <a:t>AdminForm</a:t>
            </a:r>
            <a:r>
              <a:rPr lang="en-US" dirty="0"/>
              <a:t> (presentation layer):</a:t>
            </a:r>
          </a:p>
          <a:p>
            <a:r>
              <a:rPr lang="en-US" dirty="0"/>
              <a:t>LINE 106 -          case 2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            </a:t>
            </a:r>
            <a:r>
              <a:rPr lang="en-US" smtClean="0"/>
              <a:t>//DCP</a:t>
            </a:r>
            <a:endParaRPr lang="en-US" dirty="0"/>
          </a:p>
          <a:p>
            <a:r>
              <a:rPr lang="en-US" dirty="0" smtClean="0"/>
              <a:t>	   </a:t>
            </a:r>
            <a:r>
              <a:rPr lang="en-US" dirty="0" err="1" smtClean="0"/>
              <a:t>tabPane_container.remove</a:t>
            </a:r>
            <a:r>
              <a:rPr lang="en-US" dirty="0" smtClean="0"/>
              <a:t>(7</a:t>
            </a:r>
            <a:r>
              <a:rPr lang="en-US" dirty="0"/>
              <a:t>);</a:t>
            </a:r>
          </a:p>
          <a:p>
            <a:r>
              <a:rPr lang="en-US" dirty="0"/>
              <a:t>                    </a:t>
            </a:r>
            <a:r>
              <a:rPr lang="en-US" dirty="0" err="1" smtClean="0"/>
              <a:t>tabPane_container.remove</a:t>
            </a:r>
            <a:r>
              <a:rPr lang="en-US" dirty="0" smtClean="0"/>
              <a:t>(6);</a:t>
            </a:r>
            <a:endParaRPr lang="en-US" dirty="0"/>
          </a:p>
          <a:p>
            <a:r>
              <a:rPr lang="en-US" dirty="0"/>
              <a:t>                    </a:t>
            </a:r>
            <a:r>
              <a:rPr lang="en-US" dirty="0" err="1"/>
              <a:t>tabPane_container.remove</a:t>
            </a:r>
            <a:r>
              <a:rPr lang="en-US" dirty="0"/>
              <a:t>(3);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tabPane_container.remove</a:t>
            </a:r>
            <a:r>
              <a:rPr lang="en-US" dirty="0"/>
              <a:t>(2);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tabPane_container.remove</a:t>
            </a:r>
            <a:r>
              <a:rPr lang="en-US" dirty="0"/>
              <a:t>(1);</a:t>
            </a:r>
          </a:p>
          <a:p>
            <a:r>
              <a:rPr lang="en-US" dirty="0"/>
              <a:t>                    </a:t>
            </a:r>
            <a:r>
              <a:rPr lang="en-US" dirty="0" err="1" smtClean="0"/>
              <a:t>tabPane_container.remove</a:t>
            </a:r>
            <a:r>
              <a:rPr lang="en-US" dirty="0" smtClean="0"/>
              <a:t>(0);</a:t>
            </a:r>
            <a:endParaRPr lang="en-US" dirty="0"/>
          </a:p>
          <a:p>
            <a:r>
              <a:rPr lang="en-US" dirty="0"/>
              <a:t>                    break;</a:t>
            </a:r>
          </a:p>
          <a:p>
            <a:r>
              <a:rPr lang="en-US" dirty="0"/>
              <a:t>               </a:t>
            </a:r>
            <a:r>
              <a:rPr lang="en-US" dirty="0" smtClean="0"/>
              <a:t>	</a:t>
            </a:r>
          </a:p>
          <a:p>
            <a:r>
              <a:rPr lang="en-US" dirty="0" smtClean="0"/>
              <a:t>                 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	   case </a:t>
            </a:r>
            <a:r>
              <a:rPr lang="en-US" dirty="0"/>
              <a:t>3: </a:t>
            </a:r>
          </a:p>
          <a:p>
            <a:r>
              <a:rPr lang="en-US" dirty="0" smtClean="0"/>
              <a:t>                     //Auditor</a:t>
            </a:r>
          </a:p>
          <a:p>
            <a:r>
              <a:rPr lang="en-US" dirty="0"/>
              <a:t>	</a:t>
            </a:r>
            <a:r>
              <a:rPr lang="en-US" dirty="0" smtClean="0"/>
              <a:t>   </a:t>
            </a:r>
            <a:r>
              <a:rPr lang="en-US" dirty="0" err="1" smtClean="0"/>
              <a:t>tabPane_container.remove</a:t>
            </a:r>
            <a:r>
              <a:rPr lang="en-US" dirty="0" smtClean="0"/>
              <a:t>(7</a:t>
            </a:r>
            <a:r>
              <a:rPr lang="en-US" dirty="0"/>
              <a:t>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tabPane_container.remove</a:t>
            </a:r>
            <a:r>
              <a:rPr lang="en-US" dirty="0"/>
              <a:t>(4);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tabPane_container.remove</a:t>
            </a:r>
            <a:r>
              <a:rPr lang="en-US" dirty="0"/>
              <a:t>(3);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tabPane_container.remove</a:t>
            </a:r>
            <a:r>
              <a:rPr lang="en-US" dirty="0"/>
              <a:t>(2);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</a:t>
            </a:r>
            <a:r>
              <a:rPr lang="en-US" dirty="0" err="1"/>
              <a:t>tabPane_container.remove</a:t>
            </a:r>
            <a:r>
              <a:rPr lang="en-US" dirty="0"/>
              <a:t>(1);</a:t>
            </a:r>
          </a:p>
          <a:p>
            <a:r>
              <a:rPr lang="en-US" dirty="0"/>
              <a:t>                   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7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7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12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9144000" cy="6477000"/>
          </a:xfrm>
        </p:spPr>
      </p:pic>
    </p:spTree>
    <p:extLst>
      <p:ext uri="{BB962C8B-B14F-4D97-AF65-F5344CB8AC3E}">
        <p14:creationId xmlns:p14="http://schemas.microsoft.com/office/powerpoint/2010/main" val="172495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302"/>
            <a:ext cx="9144000" cy="604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the user clause/tabs </a:t>
            </a:r>
          </a:p>
          <a:p>
            <a:pPr lvl="1"/>
            <a:r>
              <a:rPr lang="en-US" dirty="0" smtClean="0"/>
              <a:t>DCP and Admin errors for save draft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Fix saving multiple copies of notes</a:t>
            </a:r>
          </a:p>
          <a:p>
            <a:pPr lvl="1"/>
            <a:r>
              <a:rPr lang="en-US" dirty="0" smtClean="0"/>
              <a:t>Adds a copy of the note after </a:t>
            </a:r>
            <a:r>
              <a:rPr lang="en-US" smtClean="0"/>
              <a:t>saving draft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397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 Workbench update to Note table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46" y="2667000"/>
            <a:ext cx="8468907" cy="34484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6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7" name="Picture 6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975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0839"/>
            <a:ext cx="9067799" cy="40963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5400" y="762000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Project Plan for the Semester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50792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176</Words>
  <Application>Microsoft Office PowerPoint</Application>
  <PresentationFormat>On-screen Show (4:3)</PresentationFormat>
  <Paragraphs>68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CIST 2931, Fall 2016 Weekly Report #1 10/03/2016</vt:lpstr>
      <vt:lpstr>Tests</vt:lpstr>
      <vt:lpstr>Code</vt:lpstr>
      <vt:lpstr>PowerPoint Presentation</vt:lpstr>
      <vt:lpstr>PowerPoint Presentation</vt:lpstr>
      <vt:lpstr>Project Plan</vt:lpstr>
      <vt:lpstr>Deliverable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for DeRichie</dc:title>
  <dc:creator>Tyrus Skipper</dc:creator>
  <cp:lastModifiedBy>Tyrus Skipper</cp:lastModifiedBy>
  <cp:revision>59</cp:revision>
  <dcterms:created xsi:type="dcterms:W3CDTF">2016-08-26T06:46:06Z</dcterms:created>
  <dcterms:modified xsi:type="dcterms:W3CDTF">2016-10-03T22:08:14Z</dcterms:modified>
</cp:coreProperties>
</file>