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Weekly Report #2</a:t>
            </a:r>
            <a:br>
              <a:rPr lang="en-US" dirty="0" smtClean="0"/>
            </a:br>
            <a:r>
              <a:rPr lang="en-US" dirty="0" smtClean="0"/>
              <a:t>10/10/2016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181600"/>
          </a:xfrm>
        </p:spPr>
      </p:pic>
    </p:spTree>
    <p:extLst>
      <p:ext uri="{BB962C8B-B14F-4D97-AF65-F5344CB8AC3E}">
        <p14:creationId xmlns:p14="http://schemas.microsoft.com/office/powerpoint/2010/main" val="21577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98"/>
            <a:ext cx="9144000" cy="6191502"/>
          </a:xfrm>
        </p:spPr>
      </p:pic>
    </p:spTree>
    <p:extLst>
      <p:ext uri="{BB962C8B-B14F-4D97-AF65-F5344CB8AC3E}">
        <p14:creationId xmlns:p14="http://schemas.microsoft.com/office/powerpoint/2010/main" val="26845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25097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80838"/>
            <a:ext cx="9116290" cy="54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1143000"/>
            <a:ext cx="9150927" cy="5715000"/>
          </a:xfrm>
        </p:spPr>
      </p:pic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16341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Created a notification for pressing the delete button when a saved not is not selected</a:t>
            </a:r>
          </a:p>
          <a:p>
            <a:r>
              <a:rPr lang="en-US" dirty="0" smtClean="0"/>
              <a:t>Created a notification for asking the user if they are sure to delete a saved </a:t>
            </a:r>
            <a:r>
              <a:rPr lang="en-US" dirty="0" smtClean="0"/>
              <a:t>note</a:t>
            </a:r>
          </a:p>
          <a:p>
            <a:r>
              <a:rPr lang="en-US" dirty="0" smtClean="0"/>
              <a:t>Created a method to fix the duplicate note saving issue</a:t>
            </a:r>
          </a:p>
          <a:p>
            <a:r>
              <a:rPr lang="en-US" dirty="0" smtClean="0"/>
              <a:t>Modified the code to transition properly when an Admin or DCP would open a saved note.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       //</a:t>
            </a:r>
            <a:r>
              <a:rPr lang="en-US" dirty="0"/>
              <a:t>Displays a message to the user to select a note to delete if they click</a:t>
            </a:r>
          </a:p>
          <a:p>
            <a:r>
              <a:rPr lang="en-US" dirty="0"/>
              <a:t>        //the delete button with the default option selected.</a:t>
            </a:r>
          </a:p>
          <a:p>
            <a:r>
              <a:rPr lang="en-US" dirty="0"/>
              <a:t>        if("Saved Notes...".equals(</a:t>
            </a:r>
            <a:r>
              <a:rPr lang="en-US" dirty="0" err="1"/>
              <a:t>selectedItem</a:t>
            </a:r>
            <a:r>
              <a:rPr lang="en-US" dirty="0"/>
              <a:t>)){</a:t>
            </a:r>
          </a:p>
          <a:p>
            <a:r>
              <a:rPr lang="en-US" dirty="0"/>
              <a:t>            </a:t>
            </a:r>
            <a:r>
              <a:rPr lang="en-US" dirty="0" err="1"/>
              <a:t>JOptionPane.showMessageDialog</a:t>
            </a:r>
            <a:r>
              <a:rPr lang="en-US" dirty="0"/>
              <a:t>(null, "Please select a note to delete.");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else if(!"Saved Notes...".equals(</a:t>
            </a:r>
            <a:r>
              <a:rPr lang="en-US" dirty="0" err="1"/>
              <a:t>selectedItem</a:t>
            </a:r>
            <a:r>
              <a:rPr lang="en-US" dirty="0"/>
              <a:t>)){</a:t>
            </a:r>
          </a:p>
          <a:p>
            <a:r>
              <a:rPr lang="en-US" dirty="0"/>
              <a:t>            //Displays a notification asking the user if they are sure to delete</a:t>
            </a:r>
          </a:p>
          <a:p>
            <a:r>
              <a:rPr lang="en-US" dirty="0"/>
              <a:t>            //a saved note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selectedOption</a:t>
            </a:r>
            <a:r>
              <a:rPr lang="en-US" dirty="0"/>
              <a:t> = </a:t>
            </a:r>
            <a:r>
              <a:rPr lang="en-US" dirty="0" err="1"/>
              <a:t>JOptionPane.showConfirmDialog</a:t>
            </a:r>
            <a:r>
              <a:rPr lang="en-US" dirty="0"/>
              <a:t>(null, </a:t>
            </a:r>
          </a:p>
          <a:p>
            <a:r>
              <a:rPr lang="en-US" dirty="0"/>
              <a:t>                                  "Are you sure you want to delete the note?", </a:t>
            </a:r>
          </a:p>
          <a:p>
            <a:r>
              <a:rPr lang="en-US" dirty="0"/>
              <a:t>                                  "Delete Note?", 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JOptionPane.YES_NO_OPTION</a:t>
            </a:r>
            <a:r>
              <a:rPr lang="en-US" dirty="0"/>
              <a:t>); </a:t>
            </a:r>
          </a:p>
          <a:p>
            <a:r>
              <a:rPr lang="en-US" dirty="0"/>
              <a:t>            if (</a:t>
            </a:r>
            <a:r>
              <a:rPr lang="en-US" dirty="0" err="1"/>
              <a:t>selectedOption</a:t>
            </a:r>
            <a:r>
              <a:rPr lang="en-US" dirty="0"/>
              <a:t> == </a:t>
            </a:r>
            <a:r>
              <a:rPr lang="en-US" dirty="0" err="1"/>
              <a:t>JOptionPane.YES_OPTION</a:t>
            </a:r>
            <a:r>
              <a:rPr lang="en-US" dirty="0"/>
              <a:t>) {</a:t>
            </a:r>
          </a:p>
          <a:p>
            <a:r>
              <a:rPr lang="en-US" dirty="0"/>
              <a:t>            try {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selectedNoteID</a:t>
            </a:r>
            <a:r>
              <a:rPr lang="en-US" dirty="0"/>
              <a:t>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selectedItem.split</a:t>
            </a:r>
            <a:r>
              <a:rPr lang="en-US" dirty="0"/>
              <a:t>(":")[0]);</a:t>
            </a:r>
          </a:p>
          <a:p>
            <a:r>
              <a:rPr lang="en-US" dirty="0"/>
              <a:t>                </a:t>
            </a:r>
            <a:r>
              <a:rPr lang="en-US" dirty="0" err="1"/>
              <a:t>NoteDBConnect.deleteDraft</a:t>
            </a:r>
            <a:r>
              <a:rPr lang="en-US" dirty="0"/>
              <a:t>(</a:t>
            </a:r>
            <a:r>
              <a:rPr lang="en-US" dirty="0" err="1"/>
              <a:t>selectedNoteID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populateSavedNoteList</a:t>
            </a:r>
            <a:r>
              <a:rPr lang="en-US" dirty="0"/>
              <a:t>(</a:t>
            </a:r>
            <a:r>
              <a:rPr lang="en-US" dirty="0" err="1"/>
              <a:t>NoteDBConnect.getSavedDraft</a:t>
            </a:r>
            <a:r>
              <a:rPr lang="en-US" dirty="0"/>
              <a:t>(</a:t>
            </a:r>
            <a:r>
              <a:rPr lang="en-US" dirty="0" err="1"/>
              <a:t>activeUser</a:t>
            </a:r>
            <a:r>
              <a:rPr lang="en-US" dirty="0"/>
              <a:t>));</a:t>
            </a:r>
          </a:p>
          <a:p>
            <a:r>
              <a:rPr lang="en-US" dirty="0"/>
              <a:t>            } catch (</a:t>
            </a:r>
            <a:r>
              <a:rPr lang="en-US" dirty="0" err="1"/>
              <a:t>SQLException</a:t>
            </a:r>
            <a:r>
              <a:rPr lang="en-US" dirty="0"/>
              <a:t> ex) {</a:t>
            </a:r>
          </a:p>
          <a:p>
            <a:r>
              <a:rPr lang="en-US" dirty="0"/>
              <a:t>                </a:t>
            </a:r>
            <a:r>
              <a:rPr lang="en-US" dirty="0" err="1"/>
              <a:t>Logger.getLogger</a:t>
            </a:r>
            <a:r>
              <a:rPr lang="en-US" dirty="0"/>
              <a:t>(</a:t>
            </a:r>
            <a:r>
              <a:rPr lang="en-US" dirty="0" err="1"/>
              <a:t>AdminForm.class.getName</a:t>
            </a:r>
            <a:r>
              <a:rPr lang="en-US" dirty="0"/>
              <a:t>()).log(</a:t>
            </a:r>
            <a:r>
              <a:rPr lang="en-US" dirty="0" err="1"/>
              <a:t>Level.SEVERE</a:t>
            </a:r>
            <a:r>
              <a:rPr lang="en-US" dirty="0"/>
              <a:t>, null, ex);</a:t>
            </a:r>
          </a:p>
          <a:p>
            <a:r>
              <a:rPr lang="en-US" dirty="0"/>
              <a:t>            } catch (</a:t>
            </a:r>
            <a:r>
              <a:rPr lang="en-US" dirty="0" err="1"/>
              <a:t>ClassNotFoundException</a:t>
            </a:r>
            <a:r>
              <a:rPr lang="en-US" dirty="0"/>
              <a:t> ex) {</a:t>
            </a:r>
          </a:p>
          <a:p>
            <a:r>
              <a:rPr lang="en-US" dirty="0"/>
              <a:t>                </a:t>
            </a:r>
            <a:r>
              <a:rPr lang="en-US" dirty="0" err="1"/>
              <a:t>Logger.getLogger</a:t>
            </a:r>
            <a:r>
              <a:rPr lang="en-US" dirty="0"/>
              <a:t>(</a:t>
            </a:r>
            <a:r>
              <a:rPr lang="en-US" dirty="0" err="1"/>
              <a:t>AdminForm.class.getName</a:t>
            </a:r>
            <a:r>
              <a:rPr lang="en-US" dirty="0"/>
              <a:t>()).log(</a:t>
            </a:r>
            <a:r>
              <a:rPr lang="en-US" dirty="0" err="1"/>
              <a:t>Level.SEVERE</a:t>
            </a:r>
            <a:r>
              <a:rPr lang="en-US" dirty="0"/>
              <a:t>, null, ex);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7249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47"/>
            <a:ext cx="9144000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383"/>
            <a:ext cx="9144000" cy="604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</a:t>
            </a:r>
            <a:r>
              <a:rPr lang="en-US" dirty="0" smtClean="0"/>
              <a:t>the issue of saving a note without overwriting a current </a:t>
            </a:r>
            <a:r>
              <a:rPr lang="en-US" dirty="0" smtClean="0"/>
              <a:t>note </a:t>
            </a:r>
            <a:r>
              <a:rPr lang="en-US" dirty="0" smtClean="0"/>
              <a:t>with a New Note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Fix the Reject button for the Note Reviewer.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9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714999"/>
          </a:xfrm>
        </p:spPr>
      </p:pic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75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369</Words>
  <Application>Microsoft Office PowerPoint</Application>
  <PresentationFormat>On-screen Show (4:3)</PresentationFormat>
  <Paragraphs>77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CIST 2931, Fall 2016 Weekly Report #2 10/10/2016</vt:lpstr>
      <vt:lpstr>Tests</vt:lpstr>
      <vt:lpstr>Tests</vt:lpstr>
      <vt:lpstr>Code</vt:lpstr>
      <vt:lpstr>PowerPoint Presentation</vt:lpstr>
      <vt:lpstr>PowerPoint Presentation</vt:lpstr>
      <vt:lpstr>PowerPoint Presentation</vt:lpstr>
      <vt:lpstr>Project Plan</vt:lpstr>
      <vt:lpstr>PowerPoint Presentation</vt:lpstr>
      <vt:lpstr>PowerPoint Presentation</vt:lpstr>
      <vt:lpstr>PowerPoint Presentation</vt:lpstr>
      <vt:lpstr>PowerPoint Presentation</vt:lpstr>
      <vt:lpstr>Deliverable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100</cp:revision>
  <dcterms:created xsi:type="dcterms:W3CDTF">2016-08-26T06:46:06Z</dcterms:created>
  <dcterms:modified xsi:type="dcterms:W3CDTF">2016-10-10T22:10:00Z</dcterms:modified>
</cp:coreProperties>
</file>