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3" r:id="rId4"/>
    <p:sldId id="258" r:id="rId5"/>
    <p:sldId id="270" r:id="rId6"/>
    <p:sldId id="271" r:id="rId7"/>
    <p:sldId id="272" r:id="rId8"/>
    <p:sldId id="262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56262-D10E-487E-B27D-4AE10A70E655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9CBB7-6E48-426B-8F45-B6B51B8FFA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1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23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12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Antonio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6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Antonio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6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Rupa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9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Rupa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Rupa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9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Rupa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9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Steven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55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69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6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0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2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6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2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3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2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3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32A20-417A-4CAD-9A55-746FBCCB4B73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59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CIST 2931, Fall 2016</a:t>
            </a:r>
            <a:br>
              <a:rPr lang="en-US" dirty="0" smtClean="0"/>
            </a:br>
            <a:r>
              <a:rPr lang="en-US" dirty="0" smtClean="0"/>
              <a:t>Weekly Report #3</a:t>
            </a:r>
            <a:br>
              <a:rPr lang="en-US" dirty="0" smtClean="0"/>
            </a:br>
            <a:r>
              <a:rPr lang="en-US" dirty="0" smtClean="0"/>
              <a:t>10/17/2016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Cnrl</a:t>
            </a:r>
            <a:r>
              <a:rPr lang="en-US" dirty="0" smtClean="0">
                <a:solidFill>
                  <a:schemeClr val="tx1"/>
                </a:solidFill>
              </a:rPr>
              <a:t>/alt/Delicious</a:t>
            </a:r>
          </a:p>
          <a:p>
            <a:r>
              <a:rPr lang="en-US" dirty="0"/>
              <a:t>Steven Alcorn, Zachary Weaver, Tyrus Skipper, Antonio </a:t>
            </a:r>
            <a:r>
              <a:rPr lang="en-US" dirty="0" err="1"/>
              <a:t>Mosquera</a:t>
            </a:r>
            <a:r>
              <a:rPr lang="en-US" dirty="0"/>
              <a:t>, </a:t>
            </a:r>
            <a:r>
              <a:rPr lang="en-US" dirty="0" err="1"/>
              <a:t>Rupa</a:t>
            </a:r>
            <a:r>
              <a:rPr lang="en-US" dirty="0"/>
              <a:t> Shrestha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478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5400" y="762000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Project Plan for the Semester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6" y="1371600"/>
            <a:ext cx="915652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9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performing tests to check the saving of new notes without overwriting a current saved note in the database</a:t>
            </a:r>
          </a:p>
          <a:p>
            <a:r>
              <a:rPr lang="en-US" dirty="0" smtClean="0"/>
              <a:t>Also performing tests to figure out how to fix the reject button for the </a:t>
            </a:r>
            <a:r>
              <a:rPr lang="en-US" smtClean="0"/>
              <a:t>Note Auditor.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632537"/>
          </a:xfrm>
        </p:spPr>
      </p:pic>
    </p:spTree>
    <p:extLst>
      <p:ext uri="{BB962C8B-B14F-4D97-AF65-F5344CB8AC3E}">
        <p14:creationId xmlns:p14="http://schemas.microsoft.com/office/powerpoint/2010/main" val="41703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8768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7200" b="1" dirty="0" smtClean="0">
                <a:solidFill>
                  <a:srgbClr val="FFFF00"/>
                </a:solidFill>
              </a:rPr>
              <a:t>Fixed the error when submitting a new note that was overwriting a previous saved note.</a:t>
            </a:r>
          </a:p>
          <a:p>
            <a:pPr>
              <a:buNone/>
            </a:pPr>
            <a:r>
              <a:rPr lang="en-US" sz="6400" dirty="0" smtClean="0"/>
              <a:t>private void </a:t>
            </a:r>
            <a:r>
              <a:rPr lang="en-US" sz="6400" dirty="0" err="1" smtClean="0"/>
              <a:t>btn_confirmActionPerformed</a:t>
            </a:r>
            <a:r>
              <a:rPr lang="en-US" sz="6400" dirty="0" smtClean="0"/>
              <a:t>(</a:t>
            </a:r>
            <a:r>
              <a:rPr lang="en-US" sz="6400" dirty="0" err="1" smtClean="0"/>
              <a:t>java.awt.event.ActionEvent</a:t>
            </a:r>
            <a:r>
              <a:rPr lang="en-US" sz="6400" dirty="0" smtClean="0"/>
              <a:t> </a:t>
            </a:r>
            <a:r>
              <a:rPr lang="en-US" sz="6400" dirty="0" err="1" smtClean="0"/>
              <a:t>evt</a:t>
            </a:r>
            <a:r>
              <a:rPr lang="en-US" sz="6400" dirty="0" smtClean="0"/>
              <a:t>) {                                            </a:t>
            </a:r>
          </a:p>
          <a:p>
            <a:pPr>
              <a:buNone/>
            </a:pPr>
            <a:r>
              <a:rPr lang="en-US" sz="6400" dirty="0" smtClean="0"/>
              <a:t>        //</a:t>
            </a:r>
            <a:r>
              <a:rPr lang="en-US" sz="6400" dirty="0" err="1" smtClean="0"/>
              <a:t>txt_noteContent.setText</a:t>
            </a:r>
            <a:r>
              <a:rPr lang="en-US" sz="6400" dirty="0" smtClean="0"/>
              <a:t>(</a:t>
            </a:r>
            <a:r>
              <a:rPr lang="en-US" sz="6400" dirty="0" err="1" smtClean="0"/>
              <a:t>txt_editNote.getText</a:t>
            </a:r>
            <a:r>
              <a:rPr lang="en-US" sz="6400" dirty="0" smtClean="0"/>
              <a:t>());</a:t>
            </a:r>
          </a:p>
          <a:p>
            <a:pPr>
              <a:buNone/>
            </a:pPr>
            <a:r>
              <a:rPr lang="en-US" sz="6400" dirty="0" smtClean="0"/>
              <a:t>        //RUPA</a:t>
            </a:r>
          </a:p>
          <a:p>
            <a:pPr>
              <a:buNone/>
            </a:pPr>
            <a:r>
              <a:rPr lang="en-US" sz="6400" dirty="0" smtClean="0"/>
              <a:t>        if (!</a:t>
            </a:r>
            <a:r>
              <a:rPr lang="en-US" sz="6400" dirty="0" err="1" smtClean="0"/>
              <a:t>openDocTest</a:t>
            </a:r>
            <a:r>
              <a:rPr lang="en-US" sz="6400" dirty="0" smtClean="0"/>
              <a:t>) {</a:t>
            </a:r>
          </a:p>
          <a:p>
            <a:pPr>
              <a:buNone/>
            </a:pPr>
            <a:r>
              <a:rPr lang="en-US" sz="6400" dirty="0" smtClean="0"/>
              <a:t>            try {</a:t>
            </a:r>
          </a:p>
          <a:p>
            <a:pPr>
              <a:buNone/>
            </a:pPr>
            <a:r>
              <a:rPr lang="en-US" sz="6400" dirty="0" smtClean="0"/>
              <a:t>                // TODO submit your handling code here:</a:t>
            </a:r>
          </a:p>
          <a:p>
            <a:pPr>
              <a:buNone/>
            </a:pPr>
            <a:r>
              <a:rPr lang="en-US" sz="6400" dirty="0" smtClean="0"/>
              <a:t>                </a:t>
            </a:r>
            <a:r>
              <a:rPr lang="en-US" sz="6400" dirty="0" err="1" smtClean="0"/>
              <a:t>NoteLogic</a:t>
            </a:r>
            <a:r>
              <a:rPr lang="en-US" sz="6400" dirty="0" smtClean="0"/>
              <a:t> note = new </a:t>
            </a:r>
            <a:r>
              <a:rPr lang="en-US" sz="6400" dirty="0" err="1" smtClean="0"/>
              <a:t>NoteLogic</a:t>
            </a:r>
            <a:r>
              <a:rPr lang="en-US" sz="6400" dirty="0" smtClean="0"/>
              <a:t>();</a:t>
            </a:r>
          </a:p>
          <a:p>
            <a:pPr>
              <a:buNone/>
            </a:pPr>
            <a:r>
              <a:rPr lang="en-US" sz="6400" dirty="0" smtClean="0"/>
              <a:t>                </a:t>
            </a:r>
            <a:r>
              <a:rPr lang="en-US" sz="6400" dirty="0" err="1" smtClean="0"/>
              <a:t>UserLogic</a:t>
            </a:r>
            <a:r>
              <a:rPr lang="en-US" sz="6400" dirty="0" smtClean="0"/>
              <a:t> user = new </a:t>
            </a:r>
            <a:r>
              <a:rPr lang="en-US" sz="6400" dirty="0" err="1" smtClean="0"/>
              <a:t>UserLogic</a:t>
            </a:r>
            <a:r>
              <a:rPr lang="en-US" sz="6400" dirty="0" smtClean="0"/>
              <a:t>();</a:t>
            </a:r>
          </a:p>
          <a:p>
            <a:pPr>
              <a:buNone/>
            </a:pPr>
            <a:r>
              <a:rPr lang="en-US" sz="6400" dirty="0" smtClean="0"/>
              <a:t>                Object </a:t>
            </a:r>
            <a:r>
              <a:rPr lang="en-US" sz="6400" dirty="0" err="1" smtClean="0"/>
              <a:t>tempUser</a:t>
            </a:r>
            <a:r>
              <a:rPr lang="en-US" sz="6400" dirty="0" smtClean="0"/>
              <a:t> = (String) </a:t>
            </a:r>
            <a:r>
              <a:rPr lang="en-US" sz="6400" dirty="0" err="1" smtClean="0"/>
              <a:t>activeUser</a:t>
            </a:r>
            <a:r>
              <a:rPr lang="en-US" sz="6400" dirty="0" smtClean="0"/>
              <a:t>;</a:t>
            </a:r>
          </a:p>
          <a:p>
            <a:pPr>
              <a:buNone/>
            </a:pPr>
            <a:r>
              <a:rPr lang="en-US" sz="6400" dirty="0" smtClean="0"/>
              <a:t>                List&lt;</a:t>
            </a:r>
            <a:r>
              <a:rPr lang="en-US" sz="6400" dirty="0" err="1" smtClean="0"/>
              <a:t>NoteLogic</a:t>
            </a:r>
            <a:r>
              <a:rPr lang="en-US" sz="6400" dirty="0" smtClean="0"/>
              <a:t>&gt; list1 = </a:t>
            </a:r>
            <a:r>
              <a:rPr lang="en-US" sz="6400" dirty="0" err="1" smtClean="0"/>
              <a:t>NoteDBConnect.selectByUser</a:t>
            </a:r>
            <a:r>
              <a:rPr lang="en-US" sz="6400" dirty="0" smtClean="0"/>
              <a:t>(</a:t>
            </a:r>
            <a:r>
              <a:rPr lang="en-US" sz="6400" dirty="0" err="1" smtClean="0"/>
              <a:t>user.select</a:t>
            </a:r>
            <a:r>
              <a:rPr lang="en-US" sz="6400" dirty="0" smtClean="0"/>
              <a:t>(</a:t>
            </a:r>
            <a:r>
              <a:rPr lang="en-US" sz="6400" dirty="0" err="1" smtClean="0"/>
              <a:t>tempUser</a:t>
            </a:r>
            <a:r>
              <a:rPr lang="en-US" sz="6400" dirty="0" smtClean="0"/>
              <a:t>).</a:t>
            </a:r>
            <a:r>
              <a:rPr lang="en-US" sz="6400" dirty="0" err="1" smtClean="0"/>
              <a:t>getUserID</a:t>
            </a:r>
            <a:r>
              <a:rPr lang="en-US" sz="6400" dirty="0" smtClean="0"/>
              <a:t>());</a:t>
            </a:r>
          </a:p>
          <a:p>
            <a:pPr>
              <a:buNone/>
            </a:pPr>
            <a:r>
              <a:rPr lang="en-US" sz="6400" dirty="0" smtClean="0"/>
              <a:t>                //</a:t>
            </a:r>
            <a:r>
              <a:rPr lang="en-US" sz="6400" dirty="0" err="1" smtClean="0"/>
              <a:t>note.submit</a:t>
            </a:r>
            <a:r>
              <a:rPr lang="en-US" sz="6400" dirty="0" smtClean="0"/>
              <a:t>(</a:t>
            </a:r>
            <a:r>
              <a:rPr lang="en-US" sz="6400" dirty="0" err="1" smtClean="0"/>
              <a:t>txt_noteContent.getText</a:t>
            </a:r>
            <a:r>
              <a:rPr lang="en-US" sz="6400" dirty="0" smtClean="0"/>
              <a:t>(), </a:t>
            </a:r>
            <a:r>
              <a:rPr lang="en-US" sz="6400" dirty="0" err="1" smtClean="0"/>
              <a:t>txt_noteComment.getText</a:t>
            </a:r>
            <a:r>
              <a:rPr lang="en-US" sz="6400" dirty="0" smtClean="0"/>
              <a:t>(), </a:t>
            </a:r>
            <a:r>
              <a:rPr lang="en-US" sz="6400" dirty="0" err="1" smtClean="0"/>
              <a:t>combo_noteChooseParticipant.getSelectedItem</a:t>
            </a:r>
            <a:r>
              <a:rPr lang="en-US" sz="6400" dirty="0" smtClean="0"/>
              <a:t>(), </a:t>
            </a:r>
            <a:r>
              <a:rPr lang="en-US" sz="6400" dirty="0" err="1" smtClean="0"/>
              <a:t>activeUser</a:t>
            </a:r>
            <a:r>
              <a:rPr lang="en-US" sz="6400" dirty="0" smtClean="0"/>
              <a:t>, 1);</a:t>
            </a:r>
          </a:p>
          <a:p>
            <a:pPr>
              <a:buNone/>
            </a:pPr>
            <a:r>
              <a:rPr lang="en-US" sz="6400" dirty="0" smtClean="0"/>
              <a:t>                List&lt;</a:t>
            </a:r>
            <a:r>
              <a:rPr lang="en-US" sz="6400" dirty="0" err="1" smtClean="0"/>
              <a:t>NoteLogic</a:t>
            </a:r>
            <a:r>
              <a:rPr lang="en-US" sz="6400" dirty="0" smtClean="0"/>
              <a:t>&gt; list2 = </a:t>
            </a:r>
            <a:r>
              <a:rPr lang="en-US" sz="6400" dirty="0" err="1" smtClean="0"/>
              <a:t>NoteDBConnect.selectByUser</a:t>
            </a:r>
            <a:r>
              <a:rPr lang="en-US" sz="6400" dirty="0" smtClean="0"/>
              <a:t>(</a:t>
            </a:r>
            <a:r>
              <a:rPr lang="en-US" sz="6400" dirty="0" err="1" smtClean="0"/>
              <a:t>user.select</a:t>
            </a:r>
            <a:r>
              <a:rPr lang="en-US" sz="6400" dirty="0" smtClean="0"/>
              <a:t>(</a:t>
            </a:r>
            <a:r>
              <a:rPr lang="en-US" sz="6400" dirty="0" err="1" smtClean="0"/>
              <a:t>tempUser</a:t>
            </a:r>
            <a:r>
              <a:rPr lang="en-US" sz="6400" dirty="0" smtClean="0"/>
              <a:t>).</a:t>
            </a:r>
            <a:r>
              <a:rPr lang="en-US" sz="6400" dirty="0" err="1" smtClean="0"/>
              <a:t>getUserID</a:t>
            </a:r>
            <a:r>
              <a:rPr lang="en-US" sz="6400" dirty="0" smtClean="0"/>
              <a:t>());</a:t>
            </a:r>
          </a:p>
          <a:p>
            <a:pPr>
              <a:buNone/>
            </a:pPr>
            <a:r>
              <a:rPr lang="en-US" sz="6400" dirty="0" smtClean="0"/>
              <a:t>                </a:t>
            </a:r>
            <a:r>
              <a:rPr lang="en-US" sz="6400" dirty="0" err="1" smtClean="0"/>
              <a:t>System.err.println</a:t>
            </a:r>
            <a:r>
              <a:rPr lang="en-US" sz="6400" dirty="0" smtClean="0"/>
              <a:t>("--------- " + </a:t>
            </a:r>
            <a:r>
              <a:rPr lang="en-US" sz="6400" dirty="0" err="1" smtClean="0"/>
              <a:t>tempUser</a:t>
            </a:r>
            <a:r>
              <a:rPr lang="en-US" sz="6400" dirty="0" smtClean="0"/>
              <a:t> + "---------");</a:t>
            </a:r>
          </a:p>
          <a:p>
            <a:pPr>
              <a:buNone/>
            </a:pPr>
            <a:r>
              <a:rPr lang="en-US" sz="6600" dirty="0" smtClean="0"/>
              <a:t> if ((list1.size() == 1 || !list2.get(0).</a:t>
            </a:r>
            <a:r>
              <a:rPr lang="en-US" sz="6600" dirty="0" err="1" smtClean="0"/>
              <a:t>getTimeSubmitted</a:t>
            </a:r>
            <a:r>
              <a:rPr lang="en-US" sz="6600" dirty="0" smtClean="0"/>
              <a:t>().after(list1.get(0).</a:t>
            </a:r>
            <a:r>
              <a:rPr lang="en-US" sz="6600" dirty="0" err="1" smtClean="0"/>
              <a:t>getTimeSubmitted</a:t>
            </a:r>
            <a:r>
              <a:rPr lang="en-US" sz="6600" dirty="0" smtClean="0"/>
              <a:t>()))) {</a:t>
            </a:r>
          </a:p>
          <a:p>
            <a:pPr>
              <a:buNone/>
            </a:pPr>
            <a:r>
              <a:rPr lang="en-US" sz="6600" dirty="0" smtClean="0"/>
              <a:t>                    if (list2.size() &gt; 0) {</a:t>
            </a:r>
          </a:p>
          <a:p>
            <a:pPr>
              <a:buNone/>
            </a:pPr>
            <a:r>
              <a:rPr lang="en-US" sz="6600" dirty="0" smtClean="0"/>
              <a:t>                        </a:t>
            </a:r>
            <a:r>
              <a:rPr lang="en-US" sz="6600" dirty="0" err="1" smtClean="0"/>
              <a:t>updateForm</a:t>
            </a:r>
            <a:r>
              <a:rPr lang="en-US" sz="6600" dirty="0" smtClean="0"/>
              <a:t>();</a:t>
            </a:r>
          </a:p>
          <a:p>
            <a:pPr>
              <a:buNone/>
            </a:pPr>
            <a:r>
              <a:rPr lang="en-US" sz="6600" dirty="0" smtClean="0"/>
              <a:t>                    }</a:t>
            </a:r>
          </a:p>
          <a:p>
            <a:pPr>
              <a:buNone/>
            </a:pPr>
            <a:r>
              <a:rPr lang="en-US" sz="6600" dirty="0" smtClean="0"/>
              <a:t>                } </a:t>
            </a:r>
          </a:p>
          <a:p>
            <a:pPr>
              <a:buNone/>
            </a:pPr>
            <a:endParaRPr lang="en-US" sz="6400" dirty="0" smtClean="0"/>
          </a:p>
          <a:p>
            <a:pPr>
              <a:buNone/>
            </a:pPr>
            <a:endParaRPr lang="en-US" sz="8000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12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} catch (</a:t>
            </a:r>
            <a:r>
              <a:rPr lang="en-US" sz="1600" dirty="0" err="1" smtClean="0"/>
              <a:t>SQLException</a:t>
            </a:r>
            <a:r>
              <a:rPr lang="en-US" sz="1600" dirty="0" smtClean="0"/>
              <a:t> ex) {</a:t>
            </a:r>
          </a:p>
          <a:p>
            <a:pPr>
              <a:buNone/>
            </a:pPr>
            <a:r>
              <a:rPr lang="en-US" sz="1600" dirty="0" smtClean="0"/>
              <a:t>                </a:t>
            </a:r>
            <a:r>
              <a:rPr lang="en-US" sz="1600" dirty="0" err="1" smtClean="0"/>
              <a:t>Logger.getLogger</a:t>
            </a:r>
            <a:r>
              <a:rPr lang="en-US" sz="1600" dirty="0" smtClean="0"/>
              <a:t>(</a:t>
            </a:r>
            <a:r>
              <a:rPr lang="en-US" sz="1600" dirty="0" err="1" smtClean="0"/>
              <a:t>AdminForm.class.getName</a:t>
            </a:r>
            <a:r>
              <a:rPr lang="en-US" sz="1600" dirty="0" smtClean="0"/>
              <a:t>()).log(</a:t>
            </a:r>
            <a:r>
              <a:rPr lang="en-US" sz="1600" dirty="0" err="1" smtClean="0"/>
              <a:t>Level.SEVERE</a:t>
            </a:r>
            <a:r>
              <a:rPr lang="en-US" sz="1600" dirty="0" smtClean="0"/>
              <a:t>, null, ex);</a:t>
            </a:r>
          </a:p>
          <a:p>
            <a:pPr>
              <a:buNone/>
            </a:pPr>
            <a:r>
              <a:rPr lang="en-US" sz="1600" dirty="0" smtClean="0"/>
              <a:t>            } catch (</a:t>
            </a:r>
            <a:r>
              <a:rPr lang="en-US" sz="1600" dirty="0" err="1" smtClean="0"/>
              <a:t>ClassNotFoundException</a:t>
            </a:r>
            <a:r>
              <a:rPr lang="en-US" sz="1600" dirty="0" smtClean="0"/>
              <a:t> ex) {</a:t>
            </a:r>
          </a:p>
          <a:p>
            <a:pPr>
              <a:buNone/>
            </a:pPr>
            <a:r>
              <a:rPr lang="en-US" sz="1600" dirty="0" smtClean="0"/>
              <a:t>                </a:t>
            </a:r>
            <a:r>
              <a:rPr lang="en-US" sz="1600" dirty="0" err="1" smtClean="0"/>
              <a:t>Logger.getLogger</a:t>
            </a:r>
            <a:r>
              <a:rPr lang="en-US" sz="1600" dirty="0" smtClean="0"/>
              <a:t>(</a:t>
            </a:r>
            <a:r>
              <a:rPr lang="en-US" sz="1600" dirty="0" err="1" smtClean="0"/>
              <a:t>AdminForm.class.getName</a:t>
            </a:r>
            <a:r>
              <a:rPr lang="en-US" sz="1600" dirty="0" smtClean="0"/>
              <a:t>()).log(</a:t>
            </a:r>
            <a:r>
              <a:rPr lang="en-US" sz="1600" dirty="0" err="1" smtClean="0"/>
              <a:t>Level.SEVERE</a:t>
            </a:r>
            <a:r>
              <a:rPr lang="en-US" sz="1600" dirty="0" smtClean="0"/>
              <a:t>, null, ex);</a:t>
            </a:r>
          </a:p>
          <a:p>
            <a:pPr>
              <a:buNone/>
            </a:pPr>
            <a:r>
              <a:rPr lang="en-US" sz="1600" dirty="0" smtClean="0"/>
              <a:t>            }</a:t>
            </a:r>
          </a:p>
          <a:p>
            <a:pPr>
              <a:buNone/>
            </a:pPr>
            <a:r>
              <a:rPr lang="en-US" sz="1600" dirty="0" smtClean="0"/>
              <a:t>        } else {</a:t>
            </a:r>
          </a:p>
          <a:p>
            <a:pPr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("your here at submit test!!!");</a:t>
            </a:r>
          </a:p>
          <a:p>
            <a:pPr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("your note id: " + </a:t>
            </a:r>
            <a:r>
              <a:rPr lang="en-US" sz="1600" dirty="0" err="1" smtClean="0"/>
              <a:t>noteID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txt_editNote.getText</a:t>
            </a:r>
            <a:r>
              <a:rPr lang="en-US" sz="1600" dirty="0" smtClean="0"/>
              <a:t>());</a:t>
            </a:r>
          </a:p>
          <a:p>
            <a:pPr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NoteDBConnect</a:t>
            </a:r>
            <a:r>
              <a:rPr lang="en-US" sz="1600" dirty="0" smtClean="0"/>
              <a:t> </a:t>
            </a:r>
            <a:r>
              <a:rPr lang="en-US" sz="1600" dirty="0" err="1" smtClean="0"/>
              <a:t>submitUpdate</a:t>
            </a:r>
            <a:r>
              <a:rPr lang="en-US" sz="1600" dirty="0" smtClean="0"/>
              <a:t> = new </a:t>
            </a:r>
            <a:r>
              <a:rPr lang="en-US" sz="1600" dirty="0" err="1" smtClean="0"/>
              <a:t>NoteDBConnect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            try {</a:t>
            </a:r>
          </a:p>
          <a:p>
            <a:pPr>
              <a:buNone/>
            </a:pPr>
            <a:r>
              <a:rPr lang="en-US" sz="1600" dirty="0" smtClean="0"/>
              <a:t>                </a:t>
            </a:r>
            <a:r>
              <a:rPr lang="en-US" sz="1600" dirty="0" err="1" smtClean="0"/>
              <a:t>submitUpdate.upDate</a:t>
            </a:r>
            <a:r>
              <a:rPr lang="en-US" sz="1600" dirty="0" smtClean="0"/>
              <a:t>(</a:t>
            </a:r>
            <a:r>
              <a:rPr lang="en-US" sz="1600" dirty="0" err="1" smtClean="0"/>
              <a:t>noteID</a:t>
            </a:r>
            <a:r>
              <a:rPr lang="en-US" sz="1600" dirty="0" smtClean="0"/>
              <a:t>, </a:t>
            </a:r>
            <a:r>
              <a:rPr lang="en-US" sz="1600" dirty="0" err="1" smtClean="0"/>
              <a:t>txt_editNote.getText</a:t>
            </a:r>
            <a:r>
              <a:rPr lang="en-US" sz="1600" dirty="0" smtClean="0"/>
              <a:t>());</a:t>
            </a:r>
          </a:p>
          <a:p>
            <a:pPr>
              <a:buNone/>
            </a:pPr>
            <a:r>
              <a:rPr lang="en-US" sz="1600" dirty="0" smtClean="0"/>
              <a:t>                </a:t>
            </a:r>
            <a:r>
              <a:rPr lang="en-US" sz="1600" dirty="0" err="1" smtClean="0"/>
              <a:t>submitUpdate.submitUpDate</a:t>
            </a:r>
            <a:r>
              <a:rPr lang="en-US" sz="1600" dirty="0" smtClean="0"/>
              <a:t>(</a:t>
            </a:r>
            <a:r>
              <a:rPr lang="en-US" sz="1600" dirty="0" err="1" smtClean="0"/>
              <a:t>noteID</a:t>
            </a:r>
            <a:r>
              <a:rPr lang="en-US" sz="1600" dirty="0" smtClean="0"/>
              <a:t>, </a:t>
            </a:r>
            <a:r>
              <a:rPr lang="en-US" sz="1600" dirty="0" err="1" smtClean="0"/>
              <a:t>txt_editNote.getText</a:t>
            </a:r>
            <a:r>
              <a:rPr lang="en-US" sz="1600" dirty="0" smtClean="0"/>
              <a:t>(), 1);</a:t>
            </a:r>
          </a:p>
          <a:p>
            <a:pPr>
              <a:buNone/>
            </a:pPr>
            <a:r>
              <a:rPr lang="en-US" sz="1600" dirty="0" smtClean="0"/>
              <a:t>            } catch (</a:t>
            </a:r>
            <a:r>
              <a:rPr lang="en-US" sz="1600" dirty="0" err="1" smtClean="0"/>
              <a:t>ClassNotFoundException</a:t>
            </a:r>
            <a:r>
              <a:rPr lang="en-US" sz="1600" dirty="0" smtClean="0"/>
              <a:t> ex) {</a:t>
            </a:r>
          </a:p>
          <a:p>
            <a:pPr>
              <a:buNone/>
            </a:pPr>
            <a:r>
              <a:rPr lang="en-US" sz="1600" dirty="0" smtClean="0"/>
              <a:t>                </a:t>
            </a:r>
            <a:r>
              <a:rPr lang="en-US" sz="1600" dirty="0" err="1" smtClean="0"/>
              <a:t>Logger.getLogger</a:t>
            </a:r>
            <a:r>
              <a:rPr lang="en-US" sz="1600" dirty="0" smtClean="0"/>
              <a:t>(</a:t>
            </a:r>
            <a:r>
              <a:rPr lang="en-US" sz="1600" dirty="0" err="1" smtClean="0"/>
              <a:t>AdminForm.class.getName</a:t>
            </a:r>
            <a:r>
              <a:rPr lang="en-US" sz="1600" dirty="0" smtClean="0"/>
              <a:t>()).log(</a:t>
            </a:r>
            <a:r>
              <a:rPr lang="en-US" sz="1600" dirty="0" err="1" smtClean="0"/>
              <a:t>Level.SEVERE</a:t>
            </a:r>
            <a:r>
              <a:rPr lang="en-US" sz="1600" dirty="0" smtClean="0"/>
              <a:t>, null, ex);</a:t>
            </a:r>
          </a:p>
          <a:p>
            <a:pPr>
              <a:buNone/>
            </a:pPr>
            <a:r>
              <a:rPr lang="en-US" sz="1600" dirty="0" smtClean="0"/>
              <a:t>            } catch (</a:t>
            </a:r>
            <a:r>
              <a:rPr lang="en-US" sz="1600" dirty="0" err="1" smtClean="0"/>
              <a:t>SQLException</a:t>
            </a:r>
            <a:r>
              <a:rPr lang="en-US" sz="1600" dirty="0" smtClean="0"/>
              <a:t> ex) {</a:t>
            </a:r>
          </a:p>
          <a:p>
            <a:pPr>
              <a:buNone/>
            </a:pPr>
            <a:r>
              <a:rPr lang="en-US" sz="1600" dirty="0" smtClean="0"/>
              <a:t>                </a:t>
            </a:r>
            <a:r>
              <a:rPr lang="en-US" sz="1600" dirty="0" err="1" smtClean="0"/>
              <a:t>Logger.getLogger</a:t>
            </a:r>
            <a:r>
              <a:rPr lang="en-US" sz="1600" dirty="0" smtClean="0"/>
              <a:t>(</a:t>
            </a:r>
            <a:r>
              <a:rPr lang="en-US" sz="1600" dirty="0" err="1" smtClean="0"/>
              <a:t>AdminForm.class.getName</a:t>
            </a:r>
            <a:r>
              <a:rPr lang="en-US" sz="1600" dirty="0" smtClean="0"/>
              <a:t>()).log(</a:t>
            </a:r>
            <a:r>
              <a:rPr lang="en-US" sz="1600" dirty="0" err="1" smtClean="0"/>
              <a:t>Level.SEVERE</a:t>
            </a:r>
            <a:r>
              <a:rPr lang="en-US" sz="1600" dirty="0" smtClean="0"/>
              <a:t>, null, ex);</a:t>
            </a:r>
          </a:p>
          <a:p>
            <a:pPr>
              <a:buNone/>
            </a:pPr>
            <a:r>
              <a:rPr lang="en-US" sz="1600" dirty="0" smtClean="0"/>
              <a:t>            }</a:t>
            </a:r>
          </a:p>
          <a:p>
            <a:pPr>
              <a:buNone/>
            </a:pPr>
            <a:r>
              <a:rPr lang="en-US" sz="1600" dirty="0" smtClean="0"/>
              <a:t>        }</a:t>
            </a:r>
          </a:p>
          <a:p>
            <a:pPr>
              <a:buNone/>
            </a:pPr>
            <a:r>
              <a:rPr lang="en-US" sz="1600" dirty="0" smtClean="0"/>
              <a:t>    } </a:t>
            </a:r>
            <a:endParaRPr lang="en-US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77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private void </a:t>
            </a:r>
            <a:r>
              <a:rPr lang="en-US" sz="1800" dirty="0" err="1" smtClean="0"/>
              <a:t>openNote_btnActionPerformed</a:t>
            </a:r>
            <a:r>
              <a:rPr lang="en-US" sz="1800" dirty="0" smtClean="0"/>
              <a:t>(</a:t>
            </a:r>
            <a:r>
              <a:rPr lang="en-US" sz="1800" dirty="0" err="1" smtClean="0"/>
              <a:t>java.awt.event.ActionEvent</a:t>
            </a:r>
            <a:r>
              <a:rPr lang="en-US" sz="1800" dirty="0" smtClean="0"/>
              <a:t> </a:t>
            </a:r>
            <a:r>
              <a:rPr lang="en-US" sz="1800" dirty="0" err="1" smtClean="0"/>
              <a:t>evt</a:t>
            </a:r>
            <a:r>
              <a:rPr lang="en-US" sz="1800" dirty="0" smtClean="0"/>
              <a:t>) {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FF00"/>
                </a:solidFill>
              </a:rPr>
              <a:t>//Code implemented to open a new </a:t>
            </a:r>
            <a:r>
              <a:rPr lang="en-US" sz="1800" b="1" dirty="0" err="1" smtClean="0">
                <a:solidFill>
                  <a:srgbClr val="FFFF00"/>
                </a:solidFill>
              </a:rPr>
              <a:t>JFrame</a:t>
            </a:r>
            <a:endParaRPr lang="en-US" sz="1800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800" dirty="0" err="1" smtClean="0"/>
              <a:t>dialog_editNote.show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 err="1" smtClean="0"/>
              <a:t>txt_editNote.setText</a:t>
            </a:r>
            <a:r>
              <a:rPr lang="en-US" sz="1800" dirty="0" smtClean="0"/>
              <a:t>(</a:t>
            </a:r>
            <a:r>
              <a:rPr lang="en-US" sz="1800" dirty="0" err="1" smtClean="0"/>
              <a:t>txt_noteContent.getText</a:t>
            </a:r>
            <a:r>
              <a:rPr lang="en-US" sz="1800" dirty="0" smtClean="0"/>
              <a:t>());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FF00"/>
                </a:solidFill>
              </a:rPr>
              <a:t>//Method to clear fields</a:t>
            </a:r>
          </a:p>
          <a:p>
            <a:pPr marL="0" indent="0">
              <a:buNone/>
            </a:pPr>
            <a:r>
              <a:rPr lang="en-US" sz="1800" dirty="0" smtClean="0"/>
              <a:t>public void reset() {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txt_noteContent.setText</a:t>
            </a:r>
            <a:r>
              <a:rPr lang="en-US" sz="1800" dirty="0" smtClean="0"/>
              <a:t>("");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txt_noteComment.setText</a:t>
            </a:r>
            <a:r>
              <a:rPr lang="en-US" sz="1800" dirty="0" smtClean="0"/>
              <a:t>("");</a:t>
            </a:r>
          </a:p>
          <a:p>
            <a:pPr marL="0" indent="0">
              <a:buNone/>
            </a:pPr>
            <a:r>
              <a:rPr lang="en-US" sz="1800" dirty="0" smtClean="0"/>
              <a:t>        txt_goalDescription1.setText("");</a:t>
            </a:r>
          </a:p>
          <a:p>
            <a:pPr marL="0" indent="0">
              <a:buNone/>
            </a:pPr>
            <a:r>
              <a:rPr lang="en-US" sz="1800" dirty="0" smtClean="0"/>
              <a:t>        txt_goalDescription2.setText("");</a:t>
            </a:r>
          </a:p>
          <a:p>
            <a:pPr marL="0" indent="0">
              <a:buNone/>
            </a:pPr>
            <a:r>
              <a:rPr lang="en-US" sz="1800" dirty="0" smtClean="0"/>
              <a:t>        txt_goalDescription3.setText("");</a:t>
            </a:r>
          </a:p>
          <a:p>
            <a:pPr marL="0" indent="0">
              <a:buNone/>
            </a:pPr>
            <a:r>
              <a:rPr lang="en-US" sz="1800" dirty="0" smtClean="0"/>
              <a:t>        txt_goalDescription4.setText("");</a:t>
            </a:r>
          </a:p>
          <a:p>
            <a:pPr marL="0" indent="0">
              <a:buNone/>
            </a:pPr>
            <a:r>
              <a:rPr lang="en-US" sz="1800" dirty="0" smtClean="0"/>
              <a:t>        txt_goalDescription5.setText("");</a:t>
            </a:r>
            <a:endParaRPr lang="en-US" sz="1800" dirty="0"/>
          </a:p>
        </p:txBody>
      </p:sp>
      <p:grpSp>
        <p:nvGrpSpPr>
          <p:cNvPr id="4" name="Group 5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77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62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77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6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Picture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3886200"/>
          </a:xfrm>
        </p:spPr>
      </p:pic>
    </p:spTree>
    <p:extLst>
      <p:ext uri="{BB962C8B-B14F-4D97-AF65-F5344CB8AC3E}">
        <p14:creationId xmlns:p14="http://schemas.microsoft.com/office/powerpoint/2010/main" val="250975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the issue of saving a note without overwriting a current note with a New Note button. </a:t>
            </a:r>
            <a:r>
              <a:rPr lang="en-US" b="1" dirty="0" smtClean="0">
                <a:solidFill>
                  <a:srgbClr val="FFFF00"/>
                </a:solidFill>
              </a:rPr>
              <a:t>(Already fixed)</a:t>
            </a:r>
          </a:p>
          <a:p>
            <a:r>
              <a:rPr lang="en-US" dirty="0" smtClean="0"/>
              <a:t>Fix the Reject button for the Note Reviewer.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97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489</Words>
  <Application>Microsoft Office PowerPoint</Application>
  <PresentationFormat>On-screen Show (4:3)</PresentationFormat>
  <Paragraphs>98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CIST 2931, Fall 2016 Weekly Report #3 10/17/2016</vt:lpstr>
      <vt:lpstr>Tests</vt:lpstr>
      <vt:lpstr>Tests</vt:lpstr>
      <vt:lpstr>Code</vt:lpstr>
      <vt:lpstr>Code</vt:lpstr>
      <vt:lpstr>Code</vt:lpstr>
      <vt:lpstr>PowerPoint Presentation</vt:lpstr>
      <vt:lpstr>Deliverable</vt:lpstr>
      <vt:lpstr>Project Plan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for DeRichie</dc:title>
  <dc:creator>Tyrus Skipper</dc:creator>
  <cp:lastModifiedBy>Tyrus Skipper</cp:lastModifiedBy>
  <cp:revision>123</cp:revision>
  <dcterms:created xsi:type="dcterms:W3CDTF">2016-08-26T06:46:06Z</dcterms:created>
  <dcterms:modified xsi:type="dcterms:W3CDTF">2016-10-17T21:55:33Z</dcterms:modified>
</cp:coreProperties>
</file>