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79" r:id="rId5"/>
    <p:sldId id="258" r:id="rId6"/>
    <p:sldId id="275" r:id="rId7"/>
    <p:sldId id="270" r:id="rId8"/>
    <p:sldId id="271" r:id="rId9"/>
    <p:sldId id="274" r:id="rId10"/>
    <p:sldId id="283" r:id="rId11"/>
    <p:sldId id="262" r:id="rId12"/>
    <p:sldId id="276" r:id="rId13"/>
    <p:sldId id="278" r:id="rId14"/>
    <p:sldId id="277" r:id="rId15"/>
    <p:sldId id="281" r:id="rId16"/>
    <p:sldId id="261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6262-D10E-487E-B27D-4AE10A70E655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CBB7-6E48-426B-8F45-B6B51B8FF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7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0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0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2A20-417A-4CAD-9A55-746FBCCB4B73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CIST 2931, Fall 2016</a:t>
            </a:r>
            <a:br>
              <a:rPr lang="en-US" dirty="0" smtClean="0"/>
            </a:br>
            <a:r>
              <a:rPr lang="en-US" dirty="0" smtClean="0"/>
              <a:t>Weekly Report #4</a:t>
            </a:r>
            <a:br>
              <a:rPr lang="en-US" dirty="0" smtClean="0"/>
            </a:br>
            <a:r>
              <a:rPr lang="en-US" dirty="0" smtClean="0"/>
              <a:t>10/24/2016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Cnrl</a:t>
            </a:r>
            <a:r>
              <a:rPr lang="en-US" dirty="0" smtClean="0">
                <a:solidFill>
                  <a:schemeClr val="tx1"/>
                </a:solidFill>
              </a:rPr>
              <a:t>/alt/Delicious</a:t>
            </a:r>
          </a:p>
          <a:p>
            <a:r>
              <a:rPr lang="en-US" dirty="0"/>
              <a:t>Steven Alcorn, Zachary Weaver, Tyrus Skipper, Antonio </a:t>
            </a:r>
            <a:r>
              <a:rPr lang="en-US" dirty="0" err="1"/>
              <a:t>Mosquera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 Shrestha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216736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506" y="3886200"/>
            <a:ext cx="251495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8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" y="1219200"/>
            <a:ext cx="9127300" cy="3733800"/>
          </a:xfrm>
        </p:spPr>
      </p:pic>
    </p:spTree>
    <p:extLst>
      <p:ext uri="{BB962C8B-B14F-4D97-AF65-F5344CB8AC3E}">
        <p14:creationId xmlns:p14="http://schemas.microsoft.com/office/powerpoint/2010/main" val="25097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160911" cy="4495800"/>
          </a:xfrm>
        </p:spPr>
      </p:pic>
    </p:spTree>
    <p:extLst>
      <p:ext uri="{BB962C8B-B14F-4D97-AF65-F5344CB8AC3E}">
        <p14:creationId xmlns:p14="http://schemas.microsoft.com/office/powerpoint/2010/main" val="19525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632812" cy="4343400"/>
          </a:xfrm>
        </p:spPr>
      </p:pic>
    </p:spTree>
    <p:extLst>
      <p:ext uri="{BB962C8B-B14F-4D97-AF65-F5344CB8AC3E}">
        <p14:creationId xmlns:p14="http://schemas.microsoft.com/office/powerpoint/2010/main" val="13864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52600"/>
            <a:ext cx="4572000" cy="5105400"/>
          </a:xfrm>
        </p:spPr>
      </p:pic>
    </p:spTree>
    <p:extLst>
      <p:ext uri="{BB962C8B-B14F-4D97-AF65-F5344CB8AC3E}">
        <p14:creationId xmlns:p14="http://schemas.microsoft.com/office/powerpoint/2010/main" val="13447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3905250" cy="525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596788"/>
            <a:ext cx="5238750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Reject button for the Note Reviewer during tonight’s class.</a:t>
            </a:r>
          </a:p>
          <a:p>
            <a:r>
              <a:rPr lang="en-US" dirty="0" smtClean="0"/>
              <a:t>Start brainstorming on deliverables and ideas on how to allow the application to print a note.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9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7620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Project Plan for the Semester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492"/>
            <a:ext cx="9144000" cy="5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tests to figure out how to fix the reject button for the Note Auditor.</a:t>
            </a:r>
          </a:p>
          <a:p>
            <a:r>
              <a:rPr lang="en-US" dirty="0" smtClean="0"/>
              <a:t>Testing the changes in code for removing a goal from a participant.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16764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9144000" cy="1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9144000" cy="2654709"/>
          </a:xfrm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8" y="838200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876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Added functionality to the remove goal button under the “Goals” tab for the Admin.</a:t>
            </a:r>
          </a:p>
          <a:p>
            <a:pPr>
              <a:buFontTx/>
              <a:buChar char="-"/>
            </a:pPr>
            <a:r>
              <a:rPr lang="en-US" dirty="0" smtClean="0"/>
              <a:t>Modified the Text variable in the Database to BLOB to store a larger text document from a DCP</a:t>
            </a:r>
          </a:p>
          <a:p>
            <a:pPr>
              <a:buFontTx/>
              <a:buChar char="-"/>
            </a:pPr>
            <a:r>
              <a:rPr lang="en-US" dirty="0" smtClean="0"/>
              <a:t>Added code to the application to make it full screen after logging on: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setExtendedState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JFrame.MAXIMIZED_BOTH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/>
              <a:t>- Added an About section under the Help tab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" y="9144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" y="1295400"/>
            <a:ext cx="9131474" cy="5562600"/>
          </a:xfrm>
        </p:spPr>
      </p:pic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7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" y="1828800"/>
            <a:ext cx="9122079" cy="3733800"/>
          </a:xfrm>
        </p:spPr>
      </p:pic>
      <p:grpSp>
        <p:nvGrpSpPr>
          <p:cNvPr id="4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7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3999" cy="5791200"/>
          </a:xfrm>
        </p:spPr>
      </p:pic>
    </p:spTree>
    <p:extLst>
      <p:ext uri="{BB962C8B-B14F-4D97-AF65-F5344CB8AC3E}">
        <p14:creationId xmlns:p14="http://schemas.microsoft.com/office/powerpoint/2010/main" val="39565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251</Words>
  <Application>Microsoft Office PowerPoint</Application>
  <PresentationFormat>On-screen Show (4:3)</PresentationFormat>
  <Paragraphs>70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CIST 2931, Fall 2016 Weekly Report #4 10/24/2016</vt:lpstr>
      <vt:lpstr>Tests</vt:lpstr>
      <vt:lpstr>Tests</vt:lpstr>
      <vt:lpstr>PowerPoint Presentation</vt:lpstr>
      <vt:lpstr>Code</vt:lpstr>
      <vt:lpstr>Code</vt:lpstr>
      <vt:lpstr>Code</vt:lpstr>
      <vt:lpstr>Code</vt:lpstr>
      <vt:lpstr>Code</vt:lpstr>
      <vt:lpstr>Code</vt:lpstr>
      <vt:lpstr>Deliverable</vt:lpstr>
      <vt:lpstr>Deliverables</vt:lpstr>
      <vt:lpstr>Deliverables</vt:lpstr>
      <vt:lpstr>Deliverables</vt:lpstr>
      <vt:lpstr>Deliverables</vt:lpstr>
      <vt:lpstr>Project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DeRichie</dc:title>
  <dc:creator>Tyrus Skipper</dc:creator>
  <cp:lastModifiedBy>Tyrus Skipper</cp:lastModifiedBy>
  <cp:revision>170</cp:revision>
  <dcterms:created xsi:type="dcterms:W3CDTF">2016-08-26T06:46:06Z</dcterms:created>
  <dcterms:modified xsi:type="dcterms:W3CDTF">2016-10-24T22:36:00Z</dcterms:modified>
</cp:coreProperties>
</file>