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9" r:id="rId4"/>
    <p:sldId id="258" r:id="rId5"/>
    <p:sldId id="262" r:id="rId6"/>
    <p:sldId id="276" r:id="rId7"/>
    <p:sldId id="280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>
        <p:scale>
          <a:sx n="70" d="100"/>
          <a:sy n="70" d="100"/>
        </p:scale>
        <p:origin x="-13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56262-D10E-487E-B27D-4AE10A70E655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9CBB7-6E48-426B-8F45-B6B51B8FF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1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2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Antonio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55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97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Rupa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97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9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1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0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2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6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2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32A20-417A-4CAD-9A55-746FBCCB4B7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59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CIST 2931, Fall 2016</a:t>
            </a:r>
            <a:br>
              <a:rPr lang="en-US" dirty="0" smtClean="0"/>
            </a:br>
            <a:r>
              <a:rPr lang="en-US" dirty="0" smtClean="0"/>
              <a:t>Weekly </a:t>
            </a:r>
            <a:r>
              <a:rPr lang="en-US" smtClean="0"/>
              <a:t>Report #6</a:t>
            </a:r>
            <a:br>
              <a:rPr lang="en-US" smtClean="0"/>
            </a:br>
            <a:r>
              <a:rPr lang="en-US" smtClean="0"/>
              <a:t>11/07/2016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Cnrl</a:t>
            </a:r>
            <a:r>
              <a:rPr lang="en-US" dirty="0" smtClean="0">
                <a:solidFill>
                  <a:schemeClr val="tx1"/>
                </a:solidFill>
              </a:rPr>
              <a:t>/alt/Delicious</a:t>
            </a:r>
          </a:p>
          <a:p>
            <a:r>
              <a:rPr lang="en-US" dirty="0"/>
              <a:t>Steven Alcorn, Zachary Weaver, Tyrus Skipper, Antonio </a:t>
            </a:r>
            <a:r>
              <a:rPr lang="en-US" dirty="0" err="1"/>
              <a:t>Mosquera</a:t>
            </a:r>
            <a:r>
              <a:rPr lang="en-US" dirty="0"/>
              <a:t>, </a:t>
            </a:r>
            <a:r>
              <a:rPr lang="en-US" dirty="0" err="1"/>
              <a:t>Rupa</a:t>
            </a:r>
            <a:r>
              <a:rPr lang="en-US" dirty="0"/>
              <a:t> Shrestha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47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Test Scripts for the user to use once a deliverable is ready for them.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2637"/>
            <a:ext cx="9144000" cy="421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57648" cy="5486400"/>
          </a:xfrm>
        </p:spPr>
      </p:pic>
    </p:spTree>
    <p:extLst>
      <p:ext uri="{BB962C8B-B14F-4D97-AF65-F5344CB8AC3E}">
        <p14:creationId xmlns:p14="http://schemas.microsoft.com/office/powerpoint/2010/main" val="1052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void display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noteID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(“your note info”);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this.noteID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this.text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this.comment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this.participantID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userID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this.isSubmitted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this.isAccepted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this.timeStarted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2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6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</p:spPr>
      </p:pic>
    </p:spTree>
    <p:extLst>
      <p:ext uri="{BB962C8B-B14F-4D97-AF65-F5344CB8AC3E}">
        <p14:creationId xmlns:p14="http://schemas.microsoft.com/office/powerpoint/2010/main" val="25097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</p:spPr>
      </p:pic>
      <p:sp>
        <p:nvSpPr>
          <p:cNvPr id="5" name="&quot;No&quot; Symbol 4"/>
          <p:cNvSpPr/>
          <p:nvPr/>
        </p:nvSpPr>
        <p:spPr>
          <a:xfrm>
            <a:off x="4826758" y="1295400"/>
            <a:ext cx="4343400" cy="36576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7315200" cy="5638800"/>
          </a:xfrm>
        </p:spPr>
      </p:pic>
    </p:spTree>
    <p:extLst>
      <p:ext uri="{BB962C8B-B14F-4D97-AF65-F5344CB8AC3E}">
        <p14:creationId xmlns:p14="http://schemas.microsoft.com/office/powerpoint/2010/main" val="4216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r>
              <a:rPr lang="en-US" dirty="0" smtClean="0"/>
              <a:t> </a:t>
            </a:r>
            <a:r>
              <a:rPr lang="en-US" dirty="0" smtClean="0"/>
              <a:t>building the </a:t>
            </a:r>
            <a:r>
              <a:rPr lang="en-US" dirty="0" err="1" smtClean="0"/>
              <a:t>PrintLogic</a:t>
            </a:r>
            <a:r>
              <a:rPr lang="en-US" dirty="0" smtClean="0"/>
              <a:t> </a:t>
            </a:r>
            <a:r>
              <a:rPr lang="en-US" dirty="0" smtClean="0"/>
              <a:t>class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9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7620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Project Plan for the Semester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964"/>
            <a:ext cx="9144000" cy="540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5763</TotalTime>
  <Words>106</Words>
  <Application>Microsoft Office PowerPoint</Application>
  <PresentationFormat>On-screen Show (4:3)</PresentationFormat>
  <Paragraphs>43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CIST 2931, Fall 2016 Weekly Report #6 11/07/2016</vt:lpstr>
      <vt:lpstr>Tests</vt:lpstr>
      <vt:lpstr>PowerPoint Presentation</vt:lpstr>
      <vt:lpstr>Code</vt:lpstr>
      <vt:lpstr>Deliverable</vt:lpstr>
      <vt:lpstr>Deliverables</vt:lpstr>
      <vt:lpstr>Deliverables</vt:lpstr>
      <vt:lpstr>Project Plan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for DeRichie</dc:title>
  <dc:creator>Tyrus Skipper</dc:creator>
  <cp:lastModifiedBy>Tyrus Skipper</cp:lastModifiedBy>
  <cp:revision>200</cp:revision>
  <dcterms:created xsi:type="dcterms:W3CDTF">2016-08-26T06:46:06Z</dcterms:created>
  <dcterms:modified xsi:type="dcterms:W3CDTF">2016-11-07T23:19:59Z</dcterms:modified>
</cp:coreProperties>
</file>