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9" r:id="rId4"/>
    <p:sldId id="280" r:id="rId5"/>
    <p:sldId id="258" r:id="rId6"/>
    <p:sldId id="281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0" d="100"/>
          <a:sy n="70" d="100"/>
        </p:scale>
        <p:origin x="-13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Weekly </a:t>
            </a:r>
            <a:r>
              <a:rPr lang="en-US" smtClean="0"/>
              <a:t>Report #7</a:t>
            </a:r>
            <a:br>
              <a:rPr lang="en-US" smtClean="0"/>
            </a:br>
            <a:r>
              <a:rPr lang="en-US" smtClean="0"/>
              <a:t>11/14/2016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writing Test Scripts for the user to use once a deliverable is ready for them.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" y="2057400"/>
            <a:ext cx="9141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052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" y="1523999"/>
            <a:ext cx="9124666" cy="4726675"/>
          </a:xfrm>
        </p:spPr>
      </p:pic>
    </p:spTree>
    <p:extLst>
      <p:ext uri="{BB962C8B-B14F-4D97-AF65-F5344CB8AC3E}">
        <p14:creationId xmlns:p14="http://schemas.microsoft.com/office/powerpoint/2010/main" val="6230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" y="1066800"/>
            <a:ext cx="9131489" cy="5784376"/>
          </a:xfrm>
        </p:spPr>
      </p:pic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21824"/>
          </a:xfrm>
        </p:spPr>
      </p:pic>
    </p:spTree>
    <p:extLst>
      <p:ext uri="{BB962C8B-B14F-4D97-AF65-F5344CB8AC3E}">
        <p14:creationId xmlns:p14="http://schemas.microsoft.com/office/powerpoint/2010/main" val="3899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2509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building the </a:t>
            </a:r>
            <a:r>
              <a:rPr lang="en-US" dirty="0" err="1" smtClean="0"/>
              <a:t>PrintLogic</a:t>
            </a:r>
            <a:r>
              <a:rPr lang="en-US" dirty="0" smtClean="0"/>
              <a:t>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706"/>
            <a:ext cx="9144000" cy="54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106</Words>
  <Application>Microsoft Office PowerPoint</Application>
  <PresentationFormat>On-screen Show (4:3)</PresentationFormat>
  <Paragraphs>34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CIST 2931, Fall 2016 Weekly Report #7 11/14/2016</vt:lpstr>
      <vt:lpstr>Tests</vt:lpstr>
      <vt:lpstr>PowerPoint Presentation</vt:lpstr>
      <vt:lpstr>PowerPoint Presentation</vt:lpstr>
      <vt:lpstr>Code</vt:lpstr>
      <vt:lpstr>Code</vt:lpstr>
      <vt:lpstr>Deliverable</vt:lpstr>
      <vt:lpstr>Project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217</cp:revision>
  <dcterms:created xsi:type="dcterms:W3CDTF">2016-08-26T06:46:06Z</dcterms:created>
  <dcterms:modified xsi:type="dcterms:W3CDTF">2016-11-13T23:20:13Z</dcterms:modified>
</cp:coreProperties>
</file>