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455" autoAdjust="0"/>
  </p:normalViewPr>
  <p:slideViewPr>
    <p:cSldViewPr>
      <p:cViewPr>
        <p:scale>
          <a:sx n="55" d="100"/>
          <a:sy n="55" d="100"/>
        </p:scale>
        <p:origin x="-17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2AB2A-9503-4C89-8671-6ACC2713DFCF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5AD7F-97D0-43A0-A163-0AA4332D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9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Ty’s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5AD7F-97D0-43A0-A163-0AA4332D74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75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Ty’s Slide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 you inherited code, how do you plan to learn enough about the code you inherited to make changes to it?</a:t>
            </a:r>
          </a:p>
          <a:p>
            <a:r>
              <a:rPr lang="en-US" dirty="0" smtClean="0"/>
              <a:t>	Review the code and documentation from previous groups to understand their reasons for how it was coded.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What is your project plan? </a:t>
            </a:r>
          </a:p>
          <a:p>
            <a:r>
              <a:rPr lang="en-US" dirty="0" smtClean="0"/>
              <a:t>	Send/Receive from Database for Note</a:t>
            </a:r>
            <a:r>
              <a:rPr lang="en-US" baseline="0" dirty="0" smtClean="0"/>
              <a:t> Writing</a:t>
            </a:r>
            <a:r>
              <a:rPr lang="en-US" dirty="0" smtClean="0"/>
              <a:t>, Reject functionality</a:t>
            </a:r>
            <a:r>
              <a:rPr lang="en-US" baseline="0" dirty="0" smtClean="0"/>
              <a:t> for Reviewer</a:t>
            </a:r>
            <a:r>
              <a:rPr lang="en-US" dirty="0" smtClean="0"/>
              <a:t>, Print functionality for the Admin and Reviewer</a:t>
            </a:r>
          </a:p>
          <a:p>
            <a:r>
              <a:rPr lang="en-US" dirty="0" smtClean="0"/>
              <a:t>	Note Writer able to save drafts and submit notes. We</a:t>
            </a:r>
            <a:r>
              <a:rPr lang="en-US" baseline="0" dirty="0" smtClean="0"/>
              <a:t> may be able to work on the calendar if time permits.</a:t>
            </a:r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What project planning tool will you use?</a:t>
            </a:r>
          </a:p>
          <a:p>
            <a:r>
              <a:rPr lang="en-US" dirty="0" smtClean="0"/>
              <a:t>	Tom’s Planner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5AD7F-97D0-43A0-A163-0AA4332D74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5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Antonio’s Slide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What software Architecture will be used? If you inherited one, is it the same as before or changed to something new?</a:t>
            </a:r>
          </a:p>
          <a:p>
            <a:r>
              <a:rPr lang="en-US" dirty="0" smtClean="0"/>
              <a:t>	We will be using the same 3-Tier Architecture that the previous group has used.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5AD7F-97D0-43A0-A163-0AA4332D74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27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Steven’s Slide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What methodology will you use?</a:t>
            </a:r>
          </a:p>
          <a:p>
            <a:r>
              <a:rPr lang="en-US" sz="1200" dirty="0" smtClean="0"/>
              <a:t>	Combination of Agile Development and Scrum</a:t>
            </a:r>
          </a:p>
          <a:p>
            <a:endParaRPr lang="en-US" sz="1200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What deliverables do you plan to have at the end of each iteration?</a:t>
            </a:r>
          </a:p>
          <a:p>
            <a:r>
              <a:rPr lang="en-US" sz="1200" dirty="0" smtClean="0"/>
              <a:t>	Give the client an updated version of the software and allow them to test the new changes and make sure that everything is up to par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How will you demonstrate your code to the class at the end of each iteration?</a:t>
            </a:r>
          </a:p>
          <a:p>
            <a:r>
              <a:rPr lang="en-US" sz="1200" dirty="0" smtClean="0"/>
              <a:t>	Run the program and showcase new features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5AD7F-97D0-43A0-A163-0AA4332D74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54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Rupa’s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5AD7F-97D0-43A0-A163-0AA4332D74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51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Steven’s Slide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What Languages, Databases, Server software will you use?</a:t>
            </a:r>
          </a:p>
          <a:p>
            <a:pPr lvl="1"/>
            <a:r>
              <a:rPr lang="en-US" sz="1200" dirty="0" smtClean="0"/>
              <a:t>	Java, MySQL Workbench  </a:t>
            </a:r>
          </a:p>
          <a:p>
            <a:endParaRPr lang="en-US" sz="1200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How will you install your application to the users machine?</a:t>
            </a:r>
          </a:p>
          <a:p>
            <a:r>
              <a:rPr lang="en-US" sz="1200" dirty="0" smtClean="0"/>
              <a:t>	Work with the IT Department within the company</a:t>
            </a:r>
          </a:p>
          <a:p>
            <a:endParaRPr lang="en-US" sz="1200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How will you control changes to the source code?</a:t>
            </a:r>
          </a:p>
          <a:p>
            <a:r>
              <a:rPr lang="en-US" sz="1200" dirty="0" smtClean="0"/>
              <a:t>	Maintain proper communication within the group and the team leader have a master version of the software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5AD7F-97D0-43A0-A163-0AA4332D74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25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Zach’s Slide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How will you test your code?</a:t>
            </a:r>
          </a:p>
          <a:p>
            <a:r>
              <a:rPr lang="en-US" sz="1100" dirty="0" smtClean="0"/>
              <a:t>	We utilize use cases and displays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How will you define your tests?</a:t>
            </a:r>
          </a:p>
          <a:p>
            <a:r>
              <a:rPr lang="en-US" sz="1200" dirty="0" smtClean="0"/>
              <a:t>	Results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How will you develop your tests?</a:t>
            </a:r>
          </a:p>
          <a:p>
            <a:r>
              <a:rPr lang="en-US" sz="1200" dirty="0" smtClean="0"/>
              <a:t>	Create test that will make sure all functions work properly and also create some tests that should not work.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How will you manage repeatable tests to your code for each iteration?</a:t>
            </a:r>
          </a:p>
          <a:p>
            <a:r>
              <a:rPr lang="en-US" sz="1200" dirty="0" smtClean="0"/>
              <a:t>	Maintain a log of all test code to compare with new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5AD7F-97D0-43A0-A163-0AA4332D74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51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C7B7-7D63-4FE3-9C5A-E2B48FC71EDF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CIST 2931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6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9BF3-7762-4E27-A9C2-1E77BC9502FA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CIST 2931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5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25E5-1735-4D73-BE41-71691CC80C36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CIST 2931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0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2969-20FF-4E56-AB0C-ED4D22FB3ABE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CIST 2931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3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D982-B586-4435-A02C-74CF949A3625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CIST 2931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2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941D-6DBE-49CC-B0AE-FAD05527B57B}" type="datetime1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CIST 2931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D99D-B818-440E-AF6F-B9BC2C5C8332}" type="datetime1">
              <a:rPr lang="en-US" smtClean="0"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CIST 2931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6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C888-5F46-4A1C-B26B-982E9484904E}" type="datetime1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CIST 2931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2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B136-63C7-41B8-B3CD-EC40A5933FE0}" type="datetime1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CIST 2931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3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206D-A0E7-4882-95ED-5D6CE16C09E2}" type="datetime1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CIST 2931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2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445F-6CF8-4898-8746-9819F16D6F15}" type="datetime1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CIST 2931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3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0412B-8187-4569-B166-F74883C4F43B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CIST 2931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59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CIST 2931, Fall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Cnrl</a:t>
            </a:r>
            <a:r>
              <a:rPr lang="en-US" dirty="0" smtClean="0">
                <a:solidFill>
                  <a:schemeClr val="tx1"/>
                </a:solidFill>
              </a:rPr>
              <a:t>/alt/Delicious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/>
              <a:t>Steven Alcorn, Zachary Weaver, Tyrus Skipper, Antonio </a:t>
            </a:r>
            <a:r>
              <a:rPr lang="en-US" dirty="0" err="1"/>
              <a:t>Mosquera</a:t>
            </a:r>
            <a:r>
              <a:rPr lang="en-US" dirty="0"/>
              <a:t>, </a:t>
            </a:r>
            <a:r>
              <a:rPr lang="en-US" dirty="0" err="1"/>
              <a:t>Rupa</a:t>
            </a:r>
            <a:r>
              <a:rPr lang="en-US" dirty="0"/>
              <a:t> Shrestha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4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CIST 2931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sz="3000" dirty="0" smtClean="0"/>
              <a:t>Review the code and documentation</a:t>
            </a:r>
          </a:p>
          <a:p>
            <a:endParaRPr lang="en-US" sz="3000" dirty="0" smtClean="0"/>
          </a:p>
          <a:p>
            <a:r>
              <a:rPr lang="en-US" sz="3000" dirty="0" smtClean="0"/>
              <a:t>Send/Receive from Database for Note Writing</a:t>
            </a:r>
          </a:p>
          <a:p>
            <a:r>
              <a:rPr lang="en-US" sz="3000" dirty="0" smtClean="0"/>
              <a:t>Note Writing  able to save drafts</a:t>
            </a:r>
            <a:r>
              <a:rPr lang="en-US" sz="3000" dirty="0"/>
              <a:t> </a:t>
            </a:r>
            <a:r>
              <a:rPr lang="en-US" sz="3000" dirty="0" smtClean="0"/>
              <a:t>and submit</a:t>
            </a:r>
          </a:p>
          <a:p>
            <a:r>
              <a:rPr lang="en-US" sz="3000" dirty="0" smtClean="0"/>
              <a:t>Reject functionality for Reviewer</a:t>
            </a:r>
          </a:p>
          <a:p>
            <a:r>
              <a:rPr lang="en-US" sz="3000" dirty="0" smtClean="0"/>
              <a:t>Print functionality for Admin and Reviewer</a:t>
            </a:r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Tom’s Planner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6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Picture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CIST 2931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9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3-Tier Architecture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6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Picture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CIST 2931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24" y="2667000"/>
            <a:ext cx="4790476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0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Combination of Agile Development and Scrum</a:t>
            </a:r>
          </a:p>
          <a:p>
            <a:endParaRPr lang="en-US" sz="2800" dirty="0" smtClean="0"/>
          </a:p>
          <a:p>
            <a:r>
              <a:rPr lang="en-US" sz="2800" dirty="0" smtClean="0"/>
              <a:t>Updated versions of the software</a:t>
            </a:r>
          </a:p>
          <a:p>
            <a:r>
              <a:rPr lang="en-US" sz="2800" dirty="0" smtClean="0"/>
              <a:t>allow them to test the new changes</a:t>
            </a:r>
          </a:p>
          <a:p>
            <a:endParaRPr lang="en-US" sz="2800" dirty="0" smtClean="0"/>
          </a:p>
          <a:p>
            <a:r>
              <a:rPr lang="en-US" sz="2800" dirty="0" smtClean="0"/>
              <a:t>Run the program and showcase new features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6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Picture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CIST 2931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1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UMLet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6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Picture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CIST 2931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900023"/>
            <a:ext cx="4419600" cy="518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800" dirty="0" smtClean="0"/>
              <a:t>Java</a:t>
            </a:r>
            <a:endParaRPr lang="en-US" sz="2800" dirty="0"/>
          </a:p>
          <a:p>
            <a:r>
              <a:rPr lang="en-US" sz="2800" dirty="0" smtClean="0"/>
              <a:t>MySQL Workbench  </a:t>
            </a:r>
          </a:p>
          <a:p>
            <a:endParaRPr lang="en-US" sz="2800" dirty="0" smtClean="0"/>
          </a:p>
          <a:p>
            <a:r>
              <a:rPr lang="en-US" sz="2800" dirty="0" smtClean="0"/>
              <a:t>Work with the IT Department within the company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/>
              <a:t>Communication 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eam leader has a master copy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6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Picture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CIST 2931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5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181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800" dirty="0" smtClean="0"/>
              <a:t>We utilize use cases and displays</a:t>
            </a:r>
          </a:p>
          <a:p>
            <a:endParaRPr lang="en-US" sz="2800" dirty="0"/>
          </a:p>
          <a:p>
            <a:r>
              <a:rPr lang="en-US" sz="2800" dirty="0" smtClean="0"/>
              <a:t>Results</a:t>
            </a:r>
          </a:p>
          <a:p>
            <a:endParaRPr lang="en-US" sz="2800" dirty="0" smtClean="0"/>
          </a:p>
          <a:p>
            <a:r>
              <a:rPr lang="en-US" sz="2800" dirty="0" smtClean="0"/>
              <a:t>Create test that will make sure all functions work properly and also create some tests that should not work.</a:t>
            </a:r>
          </a:p>
          <a:p>
            <a:endParaRPr lang="en-US" sz="2800" dirty="0" smtClean="0"/>
          </a:p>
          <a:p>
            <a:r>
              <a:rPr lang="en-US" sz="2800" dirty="0" smtClean="0"/>
              <a:t>Maintain a log of all test code to compare with new tests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6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Picture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CIST 2931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291</Words>
  <Application>Microsoft Office PowerPoint</Application>
  <PresentationFormat>On-screen Show (4:3)</PresentationFormat>
  <Paragraphs>110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CIST 2931, Fall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for DeRichie</dc:title>
  <dc:creator>Tyrus Skipper</dc:creator>
  <cp:lastModifiedBy>Tyrus Skipper</cp:lastModifiedBy>
  <cp:revision>39</cp:revision>
  <dcterms:created xsi:type="dcterms:W3CDTF">2016-08-26T06:46:06Z</dcterms:created>
  <dcterms:modified xsi:type="dcterms:W3CDTF">2016-09-21T22:04:04Z</dcterms:modified>
</cp:coreProperties>
</file>