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89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65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68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7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4937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64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98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03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05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8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5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63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42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00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41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34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Apresentação</a:t>
            </a:r>
            <a:r>
              <a:rPr lang="de-DE" dirty="0"/>
              <a:t> 1º </a:t>
            </a:r>
            <a:r>
              <a:rPr lang="de-DE" dirty="0" err="1"/>
              <a:t>trabalho</a:t>
            </a:r>
            <a:r>
              <a:rPr lang="de-DE" dirty="0"/>
              <a:t>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de-DE" dirty="0"/>
              <a:t>Expert System </a:t>
            </a:r>
            <a:r>
              <a:rPr lang="de-DE" dirty="0" err="1"/>
              <a:t>para</a:t>
            </a:r>
            <a:r>
              <a:rPr lang="de-DE" dirty="0"/>
              <a:t> </a:t>
            </a:r>
            <a:r>
              <a:rPr lang="de-DE" dirty="0" err="1"/>
              <a:t>diagnóstico</a:t>
            </a:r>
            <a:r>
              <a:rPr lang="de-DE" dirty="0"/>
              <a:t> de </a:t>
            </a:r>
            <a:r>
              <a:rPr lang="de-DE" dirty="0" err="1"/>
              <a:t>doenças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4538" y="4051300"/>
            <a:ext cx="7659637" cy="1960963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000000"/>
                </a:solidFill>
              </a:rPr>
              <a:t>Disciplina</a:t>
            </a:r>
            <a:r>
              <a:rPr lang="de-DE" dirty="0">
                <a:solidFill>
                  <a:srgbClr val="000000"/>
                </a:solidFill>
              </a:rPr>
              <a:t>: Paradigma do </a:t>
            </a:r>
            <a:r>
              <a:rPr lang="de-DE" dirty="0" err="1">
                <a:solidFill>
                  <a:srgbClr val="000000"/>
                </a:solidFill>
              </a:rPr>
              <a:t>programação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lógica</a:t>
            </a:r>
            <a:r>
              <a:rPr lang="de-DE" dirty="0">
                <a:solidFill>
                  <a:srgbClr val="000000"/>
                </a:solidFill>
              </a:rPr>
              <a:t> e </a:t>
            </a:r>
            <a:r>
              <a:rPr lang="de-DE" dirty="0" err="1">
                <a:solidFill>
                  <a:srgbClr val="000000"/>
                </a:solidFill>
              </a:rPr>
              <a:t>funcional</a:t>
            </a:r>
            <a:endParaRPr lang="de-DE" dirty="0">
              <a:solidFill>
                <a:srgbClr val="000000"/>
              </a:solidFill>
            </a:endParaRPr>
          </a:p>
          <a:p>
            <a:r>
              <a:rPr lang="de-DE" dirty="0">
                <a:solidFill>
                  <a:srgbClr val="000000"/>
                </a:solidFill>
              </a:rPr>
              <a:t>Professor: Wagner </a:t>
            </a:r>
            <a:r>
              <a:rPr lang="de-DE" dirty="0" err="1">
                <a:solidFill>
                  <a:srgbClr val="000000"/>
                </a:solidFill>
              </a:rPr>
              <a:t>Igarashi</a:t>
            </a:r>
            <a:endParaRPr lang="de-DE" dirty="0">
              <a:solidFill>
                <a:srgbClr val="000000"/>
              </a:solidFill>
            </a:endParaRPr>
          </a:p>
          <a:p>
            <a:r>
              <a:rPr lang="de-DE" dirty="0" err="1">
                <a:solidFill>
                  <a:srgbClr val="000000"/>
                </a:solidFill>
              </a:rPr>
              <a:t>Aluno</a:t>
            </a:r>
            <a:r>
              <a:rPr lang="de-DE" dirty="0">
                <a:solidFill>
                  <a:srgbClr val="000000"/>
                </a:solidFill>
              </a:rPr>
              <a:t>: Thiago Kira ra78750</a:t>
            </a:r>
          </a:p>
          <a:p>
            <a:r>
              <a:rPr lang="de-DE" dirty="0" err="1">
                <a:solidFill>
                  <a:srgbClr val="000000"/>
                </a:solidFill>
              </a:rPr>
              <a:t>Ciência</a:t>
            </a:r>
            <a:r>
              <a:rPr lang="de-DE" dirty="0">
                <a:solidFill>
                  <a:srgbClr val="000000"/>
                </a:solidFill>
              </a:rPr>
              <a:t> da </a:t>
            </a:r>
            <a:r>
              <a:rPr lang="de-DE" dirty="0" err="1">
                <a:solidFill>
                  <a:srgbClr val="000000"/>
                </a:solidFill>
              </a:rPr>
              <a:t>Computação</a:t>
            </a:r>
          </a:p>
          <a:p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  <a:endParaRPr lang="pt-BR" dirty="0">
              <a:solidFill>
                <a:srgbClr val="90C22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CLOCKSIN, William F.; MELLISH, Christopher S.. </a:t>
            </a:r>
            <a:r>
              <a:rPr lang="pt-BR" b="1" dirty="0" err="1"/>
              <a:t>Programmin</a:t>
            </a:r>
            <a:r>
              <a:rPr lang="pt-BR" b="1" dirty="0"/>
              <a:t> in Prolog. </a:t>
            </a:r>
            <a:r>
              <a:rPr lang="pt-BR" dirty="0"/>
              <a:t>5. ed. Oxford: Springer, 2003.</a:t>
            </a:r>
          </a:p>
        </p:txBody>
      </p:sp>
    </p:spTree>
    <p:extLst>
      <p:ext uri="{BB962C8B-B14F-4D97-AF65-F5344CB8AC3E}">
        <p14:creationId xmlns:p14="http://schemas.microsoft.com/office/powerpoint/2010/main" val="14925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</a:rPr>
              <a:t>O presente trabalho tem como objetivo desenvolver um sistema de diagnóstico de doenças, tomando como base a aplicação prática do conteúdo desenvolvido na disciplina de paradigma da programação lógica e funcional.</a:t>
            </a:r>
          </a:p>
          <a:p>
            <a:r>
              <a:rPr lang="pt-BR" sz="2000" dirty="0">
                <a:solidFill>
                  <a:srgbClr val="000000"/>
                </a:solidFill>
              </a:rPr>
              <a:t>Tais tipos de sistemas são referenciados na literatura como "Expert system", ou Sistemas especialistas.</a:t>
            </a:r>
          </a:p>
          <a:p>
            <a:r>
              <a:rPr lang="pt-BR" sz="2000" dirty="0">
                <a:solidFill>
                  <a:srgbClr val="000000"/>
                </a:solidFill>
              </a:rPr>
              <a:t>Diversas estratégias permitem a implementação de tal tipo de sistema, tais como: </a:t>
            </a:r>
            <a:r>
              <a:rPr lang="pt-BR" sz="2000" dirty="0" err="1">
                <a:solidFill>
                  <a:srgbClr val="000000"/>
                </a:solidFill>
              </a:rPr>
              <a:t>aninhamento</a:t>
            </a:r>
            <a:r>
              <a:rPr lang="pt-BR" sz="2000" dirty="0">
                <a:solidFill>
                  <a:srgbClr val="000000"/>
                </a:solidFill>
              </a:rPr>
              <a:t> de </a:t>
            </a:r>
            <a:r>
              <a:rPr lang="pt-BR" sz="2000" dirty="0" err="1">
                <a:solidFill>
                  <a:srgbClr val="000000"/>
                </a:solidFill>
              </a:rPr>
              <a:t>if-then-else</a:t>
            </a:r>
            <a:r>
              <a:rPr lang="pt-BR" sz="2000" dirty="0">
                <a:solidFill>
                  <a:srgbClr val="000000"/>
                </a:solidFill>
              </a:rPr>
              <a:t>, árvores de decisão e a construção de uma base de conhecimento.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01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85750"/>
            <a:ext cx="8596668" cy="1320800"/>
          </a:xfrm>
        </p:spPr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863" y="1458589"/>
            <a:ext cx="8884311" cy="4583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Para o desenvolvimento deste sistema, foi utilizado a linguagem de programação lógica </a:t>
            </a:r>
            <a:r>
              <a:rPr lang="pt-BR" sz="2000" b="1" dirty="0"/>
              <a:t>Prolog</a:t>
            </a:r>
            <a:r>
              <a:rPr lang="pt-BR" sz="2000" dirty="0"/>
              <a:t>. </a:t>
            </a:r>
          </a:p>
          <a:p>
            <a:r>
              <a:rPr lang="pt-BR" sz="2000" dirty="0"/>
              <a:t>O sistema desenvolvido para a realização de diagnósticos de doenças funciona em duas etapas principais:</a:t>
            </a:r>
          </a:p>
          <a:p>
            <a:pPr lvl="1"/>
            <a:r>
              <a:rPr lang="pt-BR" sz="1800" dirty="0"/>
              <a:t>A primeira aplica uma estratégia de árvore de decisão, onde o usuário responde a uma série de perguntas com o intuito de identificar sintomas de doenças, o que gera um caminho na árvore até o momento em que este alcance um nó folha. Quando uma folha for alcançada apresenta-se duas opções: com base nos sintomas coletados foi possível definir um diagnóstico que é informado ao usuário. Caso os sintomas apresentados gere um diagnóstico impreciso segue-se para uma segunda etapa de avaliação.</a:t>
            </a:r>
          </a:p>
          <a:p>
            <a:pPr lvl="1"/>
            <a:r>
              <a:rPr lang="pt-BR" sz="1800" dirty="0"/>
              <a:t>Na segunda etapa, o sistema utiliza os sintomas identificados na etapa anterior para que, a partir de uma base de conhecimento definida seja possível inferir algum diagnóstico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22377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675" y="104775"/>
            <a:ext cx="8596668" cy="1320800"/>
          </a:xfrm>
        </p:spPr>
        <p:txBody>
          <a:bodyPr/>
          <a:lstStyle/>
          <a:p>
            <a:r>
              <a:rPr lang="pt-BR" dirty="0"/>
              <a:t>Árvore de decisão</a:t>
            </a:r>
          </a:p>
        </p:txBody>
      </p:sp>
      <p:pic>
        <p:nvPicPr>
          <p:cNvPr id="4" name="Imagem 4" descr="Diagnostico - Page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505" y="200025"/>
            <a:ext cx="4880879" cy="63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8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863" y="1728588"/>
            <a:ext cx="8776311" cy="43134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dirty="0"/>
              <a:t>O diagrama ilustra a estrutura da árvore, bem como os possíveis diagnósticos e os nós que redirecionam o diagnóstico para a base de conhecimento. </a:t>
            </a:r>
          </a:p>
          <a:p>
            <a:r>
              <a:rPr lang="pt-BR" sz="2000" dirty="0"/>
              <a:t>O fluxo pela árvore segue de acordo com as entradas que o usuário oferecer para o sistema de forma que ''sim" caso apresente determinado sintoma, "não" caso o sintoma não seja evidenciado pelo usuário e "não sabe" quando o usuário não foi capaz de identificar determinado sintoma.</a:t>
            </a:r>
          </a:p>
          <a:p>
            <a:r>
              <a:rPr lang="pt-BR" sz="2000" dirty="0"/>
              <a:t>O sistema pode nesta etapa informar um diagnóstico com base nos sintomas, solicitar que o usuário faça mais exames ou informar que ele não foi capaz de definir algum diagnóstico. Nestes 2 últimos casos a base de conhecimento é acionada para que um diagnóstico seja inferido.</a:t>
            </a:r>
          </a:p>
        </p:txBody>
      </p:sp>
    </p:spTree>
    <p:extLst>
      <p:ext uri="{BB962C8B-B14F-4D97-AF65-F5344CB8AC3E}">
        <p14:creationId xmlns:p14="http://schemas.microsoft.com/office/powerpoint/2010/main" val="345377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5" y="0"/>
            <a:ext cx="8596668" cy="1320800"/>
          </a:xfrm>
        </p:spPr>
        <p:txBody>
          <a:bodyPr/>
          <a:lstStyle/>
          <a:p>
            <a:r>
              <a:rPr lang="pt-BR" dirty="0"/>
              <a:t>Demonstração - Fluxo pela árvore</a:t>
            </a:r>
          </a:p>
        </p:txBody>
      </p:sp>
      <p:pic>
        <p:nvPicPr>
          <p:cNvPr id="4" name="Imagem 4" descr="Captura de tela de 2017-10-15 23-21-1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0" y="781050"/>
            <a:ext cx="9554871" cy="53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6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825" y="28575"/>
            <a:ext cx="8596668" cy="1320800"/>
          </a:xfrm>
        </p:spPr>
        <p:txBody>
          <a:bodyPr/>
          <a:lstStyle/>
          <a:p>
            <a:r>
              <a:rPr lang="pt-BR" dirty="0"/>
              <a:t>Demonstração - Base de conhecimento</a:t>
            </a:r>
          </a:p>
        </p:txBody>
      </p:sp>
      <p:pic>
        <p:nvPicPr>
          <p:cNvPr id="4" name="Imagem 4" descr="Captura de tela de 2017-10-15 23-21-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71525"/>
            <a:ext cx="10095009" cy="56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9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5" y="0"/>
            <a:ext cx="9852409" cy="1320800"/>
          </a:xfrm>
        </p:spPr>
        <p:txBody>
          <a:bodyPr/>
          <a:lstStyle/>
          <a:p>
            <a:r>
              <a:rPr lang="pt-BR" dirty="0"/>
              <a:t>Demonstração - sem base de conhecimento</a:t>
            </a:r>
          </a:p>
        </p:txBody>
      </p:sp>
      <p:pic>
        <p:nvPicPr>
          <p:cNvPr id="6" name="Imagem 6" descr="Captura de tela de 2017-10-15 23-24-1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5" y="654170"/>
            <a:ext cx="10249334" cy="57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0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desenvolvimento deste trabalho permitiu fixar os conhecimentos observados em aula, a partir da aplicação prática dos conteúdos para a implementação do sistema de diagnóstico.</a:t>
            </a:r>
          </a:p>
          <a:p>
            <a:r>
              <a:rPr lang="pt-BR" dirty="0"/>
              <a:t>Foi possível também desenvolver o conceito de paradigma lógico, este utilizado para diversas implementações como por exemplo os sistemas especialistas.</a:t>
            </a:r>
          </a:p>
          <a:p>
            <a:r>
              <a:rPr lang="pt-BR" dirty="0"/>
              <a:t>As maiores dificuldades para a conclusão do trabalho estavam relacionadas a falta de intimidade com o paradigma lógico e a linguagem Prolog.</a:t>
            </a:r>
          </a:p>
        </p:txBody>
      </p:sp>
    </p:spTree>
    <p:extLst>
      <p:ext uri="{BB962C8B-B14F-4D97-AF65-F5344CB8AC3E}">
        <p14:creationId xmlns:p14="http://schemas.microsoft.com/office/powerpoint/2010/main" val="23346701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Facetado</vt:lpstr>
      <vt:lpstr>Apresentação 1º trabalho: Expert System para diagnóstico de doenças</vt:lpstr>
      <vt:lpstr>Introdução</vt:lpstr>
      <vt:lpstr>Implementação</vt:lpstr>
      <vt:lpstr>Árvore de decisão</vt:lpstr>
      <vt:lpstr>Árvore de decisão</vt:lpstr>
      <vt:lpstr>Demonstração - Fluxo pela árvore</vt:lpstr>
      <vt:lpstr>Demonstração - Base de conhecimento</vt:lpstr>
      <vt:lpstr>Demonstração - sem base de conhecimento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1º trabalho: Expert System para diagnóstico de doenças</dc:title>
  <dc:creator/>
  <cp:lastModifiedBy/>
  <cp:revision>2</cp:revision>
  <dcterms:created xsi:type="dcterms:W3CDTF">2012-07-30T23:50:35Z</dcterms:created>
  <dcterms:modified xsi:type="dcterms:W3CDTF">2017-10-16T01:36:03Z</dcterms:modified>
</cp:coreProperties>
</file>