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D239-5175-4D4D-8DBA-DA21C74E3EE9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E864-0F50-4009-82AF-31CA1F63723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1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D239-5175-4D4D-8DBA-DA21C74E3EE9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E864-0F50-4009-82AF-31CA1F6372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05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D239-5175-4D4D-8DBA-DA21C74E3EE9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E864-0F50-4009-82AF-31CA1F6372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45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D239-5175-4D4D-8DBA-DA21C74E3EE9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E864-0F50-4009-82AF-31CA1F6372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46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D239-5175-4D4D-8DBA-DA21C74E3EE9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E864-0F50-4009-82AF-31CA1F63723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D239-5175-4D4D-8DBA-DA21C74E3EE9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E864-0F50-4009-82AF-31CA1F6372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518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D239-5175-4D4D-8DBA-DA21C74E3EE9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E864-0F50-4009-82AF-31CA1F6372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39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D239-5175-4D4D-8DBA-DA21C74E3EE9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E864-0F50-4009-82AF-31CA1F6372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76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D239-5175-4D4D-8DBA-DA21C74E3EE9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E864-0F50-4009-82AF-31CA1F6372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086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1DD239-5175-4D4D-8DBA-DA21C74E3EE9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50E864-0F50-4009-82AF-31CA1F6372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02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D239-5175-4D4D-8DBA-DA21C74E3EE9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E864-0F50-4009-82AF-31CA1F6372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62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1DD239-5175-4D4D-8DBA-DA21C74E3EE9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50E864-0F50-4009-82AF-31CA1F637236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80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E325-B5D5-40D1-B3C5-059AEF045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037FD-F3D1-41DE-B0C0-B5C6C3029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33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B61C-AD88-4E8A-9783-AE5F0A79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Search-Algorithm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36B84-B70A-4776-B3C4-D9A6A16BB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1) Initialize an array ‘a’</a:t>
            </a:r>
          </a:p>
          <a:p>
            <a:r>
              <a:rPr lang="en-CA" dirty="0"/>
              <a:t>2) The value ’q’ should be found in the array</a:t>
            </a:r>
          </a:p>
          <a:p>
            <a:r>
              <a:rPr lang="en-CA" dirty="0"/>
              <a:t>3) Initialize flag with False</a:t>
            </a:r>
          </a:p>
          <a:p>
            <a:r>
              <a:rPr lang="en-CA" dirty="0"/>
              <a:t>3) for </a:t>
            </a:r>
            <a:r>
              <a:rPr lang="en-CA" dirty="0" err="1"/>
              <a:t>i</a:t>
            </a:r>
            <a:r>
              <a:rPr lang="en-CA" dirty="0"/>
              <a:t> in array a</a:t>
            </a:r>
          </a:p>
          <a:p>
            <a:r>
              <a:rPr lang="en-CA" dirty="0"/>
              <a:t>4)if value found change flag=True </a:t>
            </a:r>
          </a:p>
          <a:p>
            <a:r>
              <a:rPr lang="en-CA" dirty="0"/>
              <a:t>5) else increment </a:t>
            </a:r>
            <a:r>
              <a:rPr lang="en-CA" dirty="0" err="1"/>
              <a:t>i</a:t>
            </a:r>
            <a:r>
              <a:rPr lang="en-CA" dirty="0"/>
              <a:t> value and repeat the loop</a:t>
            </a:r>
          </a:p>
          <a:p>
            <a:r>
              <a:rPr lang="en-CA" dirty="0"/>
              <a:t>6) if flag=True then “Value found at I”</a:t>
            </a:r>
          </a:p>
          <a:p>
            <a:r>
              <a:rPr lang="en-CA" dirty="0"/>
              <a:t>7) if flag=False then “Value not found”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75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ABBE-75E2-4AEE-96BF-E028AA19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Search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AE82-F6C6-4DFF-84EB-D534D9FA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1) </a:t>
            </a:r>
            <a:r>
              <a:rPr lang="en-CA"/>
              <a:t>Easy method with </a:t>
            </a:r>
            <a:r>
              <a:rPr lang="en-CA" dirty="0"/>
              <a:t>python</a:t>
            </a:r>
          </a:p>
          <a:p>
            <a:r>
              <a:rPr lang="en-CA" dirty="0"/>
              <a:t>2) Conventional method</a:t>
            </a:r>
          </a:p>
        </p:txBody>
      </p:sp>
    </p:spTree>
    <p:extLst>
      <p:ext uri="{BB962C8B-B14F-4D97-AF65-F5344CB8AC3E}">
        <p14:creationId xmlns:p14="http://schemas.microsoft.com/office/powerpoint/2010/main" val="36590158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94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Search Algorithms</vt:lpstr>
      <vt:lpstr>Linear Search-Algorithm</vt:lpstr>
      <vt:lpstr>Linear Search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Algorithms</dc:title>
  <dc:creator>kiranmayee tadepalli</dc:creator>
  <cp:lastModifiedBy>kiranmayee tadepalli</cp:lastModifiedBy>
  <cp:revision>3</cp:revision>
  <dcterms:created xsi:type="dcterms:W3CDTF">2021-05-11T01:39:53Z</dcterms:created>
  <dcterms:modified xsi:type="dcterms:W3CDTF">2021-05-11T01:45:22Z</dcterms:modified>
</cp:coreProperties>
</file>