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0" r:id="rId6"/>
    <p:sldId id="279" r:id="rId7"/>
    <p:sldId id="280" r:id="rId8"/>
    <p:sldId id="281" r:id="rId9"/>
    <p:sldId id="282" r:id="rId10"/>
    <p:sldId id="264" r:id="rId11"/>
    <p:sldId id="3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E7A2B-1876-4BE8-9020-B9C92DC81AED}" v="461" dt="2024-12-05T20:25:2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res Schloegel Kistner" userId="a2557402559c7521" providerId="Windows Live" clId="Web-{E96E7A2B-1876-4BE8-9020-B9C92DC81AED}"/>
    <pc:docChg chg="addSld delSld modSld sldOrd">
      <pc:chgData name="Tamires Schloegel Kistner" userId="a2557402559c7521" providerId="Windows Live" clId="Web-{E96E7A2B-1876-4BE8-9020-B9C92DC81AED}" dt="2024-12-05T20:25:25.086" v="413"/>
      <pc:docMkLst>
        <pc:docMk/>
      </pc:docMkLst>
      <pc:sldChg chg="modSp">
        <pc:chgData name="Tamires Schloegel Kistner" userId="a2557402559c7521" providerId="Windows Live" clId="Web-{E96E7A2B-1876-4BE8-9020-B9C92DC81AED}" dt="2024-12-05T20:10:03.243" v="196" actId="20577"/>
        <pc:sldMkLst>
          <pc:docMk/>
          <pc:sldMk cId="800116736" sldId="257"/>
        </pc:sldMkLst>
        <pc:graphicFrameChg chg="modGraphic">
          <ac:chgData name="Tamires Schloegel Kistner" userId="a2557402559c7521" providerId="Windows Live" clId="Web-{E96E7A2B-1876-4BE8-9020-B9C92DC81AED}" dt="2024-12-05T20:10:03.243" v="196" actId="20577"/>
          <ac:graphicFrameMkLst>
            <pc:docMk/>
            <pc:sldMk cId="800116736" sldId="257"/>
            <ac:graphicFrameMk id="37" creationId="{C781818A-0125-C677-2BE2-B5A1A5CE8D20}"/>
          </ac:graphicFrameMkLst>
        </pc:graphicFrameChg>
      </pc:sldChg>
      <pc:sldChg chg="addSp modSp">
        <pc:chgData name="Tamires Schloegel Kistner" userId="a2557402559c7521" providerId="Windows Live" clId="Web-{E96E7A2B-1876-4BE8-9020-B9C92DC81AED}" dt="2024-12-05T20:20:47.586" v="341" actId="20577"/>
        <pc:sldMkLst>
          <pc:docMk/>
          <pc:sldMk cId="1443932321" sldId="258"/>
        </pc:sldMkLst>
        <pc:spChg chg="add mod">
          <ac:chgData name="Tamires Schloegel Kistner" userId="a2557402559c7521" providerId="Windows Live" clId="Web-{E96E7A2B-1876-4BE8-9020-B9C92DC81AED}" dt="2024-12-05T20:20:47.586" v="341" actId="20577"/>
          <ac:spMkLst>
            <pc:docMk/>
            <pc:sldMk cId="1443932321" sldId="258"/>
            <ac:spMk id="3" creationId="{C576587C-6CE0-481C-BE97-D23390208A1F}"/>
          </ac:spMkLst>
        </pc:spChg>
        <pc:spChg chg="mod">
          <ac:chgData name="Tamires Schloegel Kistner" userId="a2557402559c7521" providerId="Windows Live" clId="Web-{E96E7A2B-1876-4BE8-9020-B9C92DC81AED}" dt="2024-12-05T19:26:14.118" v="8" actId="20577"/>
          <ac:spMkLst>
            <pc:docMk/>
            <pc:sldMk cId="1443932321" sldId="258"/>
            <ac:spMk id="6" creationId="{61A9E85D-C63A-C713-07FB-454A6EAD6CA6}"/>
          </ac:spMkLst>
        </pc:spChg>
        <pc:spChg chg="mod">
          <ac:chgData name="Tamires Schloegel Kistner" userId="a2557402559c7521" providerId="Windows Live" clId="Web-{E96E7A2B-1876-4BE8-9020-B9C92DC81AED}" dt="2024-12-05T20:20:06.383" v="323" actId="1076"/>
          <ac:spMkLst>
            <pc:docMk/>
            <pc:sldMk cId="1443932321" sldId="258"/>
            <ac:spMk id="7" creationId="{097AA88C-691E-2DC1-C09C-2738C292E507}"/>
          </ac:spMkLst>
        </pc:spChg>
        <pc:picChg chg="add mod">
          <ac:chgData name="Tamires Schloegel Kistner" userId="a2557402559c7521" providerId="Windows Live" clId="Web-{E96E7A2B-1876-4BE8-9020-B9C92DC81AED}" dt="2024-12-05T20:19:57.946" v="319" actId="1076"/>
          <ac:picMkLst>
            <pc:docMk/>
            <pc:sldMk cId="1443932321" sldId="258"/>
            <ac:picMk id="2" creationId="{BF2139A7-2F2B-7BF5-DCE3-C3CCAA04FDA1}"/>
          </ac:picMkLst>
        </pc:picChg>
      </pc:sldChg>
      <pc:sldChg chg="addSp modSp ord">
        <pc:chgData name="Tamires Schloegel Kistner" userId="a2557402559c7521" providerId="Windows Live" clId="Web-{E96E7A2B-1876-4BE8-9020-B9C92DC81AED}" dt="2024-12-05T20:17:48.430" v="318" actId="14100"/>
        <pc:sldMkLst>
          <pc:docMk/>
          <pc:sldMk cId="223561556" sldId="259"/>
        </pc:sldMkLst>
        <pc:spChg chg="add mod">
          <ac:chgData name="Tamires Schloegel Kistner" userId="a2557402559c7521" providerId="Windows Live" clId="Web-{E96E7A2B-1876-4BE8-9020-B9C92DC81AED}" dt="2024-12-05T20:17:48.430" v="318" actId="14100"/>
          <ac:spMkLst>
            <pc:docMk/>
            <pc:sldMk cId="223561556" sldId="259"/>
            <ac:spMk id="2" creationId="{4BD3A5E5-2305-B064-D18E-151D24ABCCCA}"/>
          </ac:spMkLst>
        </pc:spChg>
        <pc:spChg chg="mod">
          <ac:chgData name="Tamires Schloegel Kistner" userId="a2557402559c7521" providerId="Windows Live" clId="Web-{E96E7A2B-1876-4BE8-9020-B9C92DC81AED}" dt="2024-12-05T20:15:27.087" v="266" actId="20577"/>
          <ac:spMkLst>
            <pc:docMk/>
            <pc:sldMk cId="223561556" sldId="259"/>
            <ac:spMk id="4" creationId="{A4C2A758-CBAF-F947-0BE1-360091B67178}"/>
          </ac:spMkLst>
        </pc:spChg>
        <pc:spChg chg="mod">
          <ac:chgData name="Tamires Schloegel Kistner" userId="a2557402559c7521" providerId="Windows Live" clId="Web-{E96E7A2B-1876-4BE8-9020-B9C92DC81AED}" dt="2024-12-05T20:16:50.571" v="309" actId="20577"/>
          <ac:spMkLst>
            <pc:docMk/>
            <pc:sldMk cId="223561556" sldId="259"/>
            <ac:spMk id="34" creationId="{603B99BC-963F-8A42-8065-71EE4BC66D53}"/>
          </ac:spMkLst>
        </pc:spChg>
      </pc:sldChg>
      <pc:sldChg chg="delSp modSp del ord">
        <pc:chgData name="Tamires Schloegel Kistner" userId="a2557402559c7521" providerId="Windows Live" clId="Web-{E96E7A2B-1876-4BE8-9020-B9C92DC81AED}" dt="2024-12-05T20:07:31.352" v="173"/>
        <pc:sldMkLst>
          <pc:docMk/>
          <pc:sldMk cId="1276997987" sldId="260"/>
        </pc:sldMkLst>
        <pc:spChg chg="mod">
          <ac:chgData name="Tamires Schloegel Kistner" userId="a2557402559c7521" providerId="Windows Live" clId="Web-{E96E7A2B-1876-4BE8-9020-B9C92DC81AED}" dt="2024-12-05T19:53:15.712" v="98" actId="20577"/>
          <ac:spMkLst>
            <pc:docMk/>
            <pc:sldMk cId="1276997987" sldId="260"/>
            <ac:spMk id="4" creationId="{302EF850-0379-4CF1-1D3B-E7F818139C10}"/>
          </ac:spMkLst>
        </pc:spChg>
        <pc:spChg chg="mod">
          <ac:chgData name="Tamires Schloegel Kistner" userId="a2557402559c7521" providerId="Windows Live" clId="Web-{E96E7A2B-1876-4BE8-9020-B9C92DC81AED}" dt="2024-12-05T19:58:46.118" v="100" actId="20577"/>
          <ac:spMkLst>
            <pc:docMk/>
            <pc:sldMk cId="1276997987" sldId="260"/>
            <ac:spMk id="32" creationId="{272F7572-18F5-E730-D3D9-B92B8A271F2F}"/>
          </ac:spMkLst>
        </pc:spChg>
        <pc:picChg chg="del">
          <ac:chgData name="Tamires Schloegel Kistner" userId="a2557402559c7521" providerId="Windows Live" clId="Web-{E96E7A2B-1876-4BE8-9020-B9C92DC81AED}" dt="2024-12-05T19:52:58.009" v="95"/>
          <ac:picMkLst>
            <pc:docMk/>
            <pc:sldMk cId="1276997987" sldId="260"/>
            <ac:picMk id="8" creationId="{A1A04E8E-A254-0278-B0B3-103284E975D4}"/>
          </ac:picMkLst>
        </pc:picChg>
      </pc:sldChg>
      <pc:sldChg chg="del">
        <pc:chgData name="Tamires Schloegel Kistner" userId="a2557402559c7521" providerId="Windows Live" clId="Web-{E96E7A2B-1876-4BE8-9020-B9C92DC81AED}" dt="2024-12-05T20:05:25.743" v="163"/>
        <pc:sldMkLst>
          <pc:docMk/>
          <pc:sldMk cId="2648064435" sldId="261"/>
        </pc:sldMkLst>
      </pc:sldChg>
      <pc:sldChg chg="del">
        <pc:chgData name="Tamires Schloegel Kistner" userId="a2557402559c7521" providerId="Windows Live" clId="Web-{E96E7A2B-1876-4BE8-9020-B9C92DC81AED}" dt="2024-12-05T20:05:27.899" v="167"/>
        <pc:sldMkLst>
          <pc:docMk/>
          <pc:sldMk cId="2892976196" sldId="262"/>
        </pc:sldMkLst>
      </pc:sldChg>
      <pc:sldChg chg="del">
        <pc:chgData name="Tamires Schloegel Kistner" userId="a2557402559c7521" providerId="Windows Live" clId="Web-{E96E7A2B-1876-4BE8-9020-B9C92DC81AED}" dt="2024-12-05T20:05:26.368" v="164"/>
        <pc:sldMkLst>
          <pc:docMk/>
          <pc:sldMk cId="452540576" sldId="263"/>
        </pc:sldMkLst>
      </pc:sldChg>
      <pc:sldChg chg="addSp delSp modSp">
        <pc:chgData name="Tamires Schloegel Kistner" userId="a2557402559c7521" providerId="Windows Live" clId="Web-{E96E7A2B-1876-4BE8-9020-B9C92DC81AED}" dt="2024-12-05T20:05:20.868" v="158" actId="1076"/>
        <pc:sldMkLst>
          <pc:docMk/>
          <pc:sldMk cId="108601613" sldId="264"/>
        </pc:sldMkLst>
        <pc:spChg chg="mod">
          <ac:chgData name="Tamires Schloegel Kistner" userId="a2557402559c7521" providerId="Windows Live" clId="Web-{E96E7A2B-1876-4BE8-9020-B9C92DC81AED}" dt="2024-12-05T19:59:04.774" v="103" actId="20577"/>
          <ac:spMkLst>
            <pc:docMk/>
            <pc:sldMk cId="108601613" sldId="264"/>
            <ac:spMk id="4" creationId="{302EF850-0379-4CF1-1D3B-E7F818139C10}"/>
          </ac:spMkLst>
        </pc:spChg>
        <pc:spChg chg="add mod">
          <ac:chgData name="Tamires Schloegel Kistner" userId="a2557402559c7521" providerId="Windows Live" clId="Web-{E96E7A2B-1876-4BE8-9020-B9C92DC81AED}" dt="2024-12-05T20:05:15.602" v="157" actId="1076"/>
          <ac:spMkLst>
            <pc:docMk/>
            <pc:sldMk cId="108601613" sldId="264"/>
            <ac:spMk id="5" creationId="{5E0295D4-3286-EBB5-02F2-EEC883CFA5EF}"/>
          </ac:spMkLst>
        </pc:spChg>
        <pc:spChg chg="add mod">
          <ac:chgData name="Tamires Schloegel Kistner" userId="a2557402559c7521" providerId="Windows Live" clId="Web-{E96E7A2B-1876-4BE8-9020-B9C92DC81AED}" dt="2024-12-05T20:05:20.868" v="158" actId="1076"/>
          <ac:spMkLst>
            <pc:docMk/>
            <pc:sldMk cId="108601613" sldId="264"/>
            <ac:spMk id="7" creationId="{8B2C7665-9EA8-6031-5F48-981C344599BA}"/>
          </ac:spMkLst>
        </pc:spChg>
        <pc:spChg chg="del">
          <ac:chgData name="Tamires Schloegel Kistner" userId="a2557402559c7521" providerId="Windows Live" clId="Web-{E96E7A2B-1876-4BE8-9020-B9C92DC81AED}" dt="2024-12-05T20:02:40.665" v="112"/>
          <ac:spMkLst>
            <pc:docMk/>
            <pc:sldMk cId="108601613" sldId="264"/>
            <ac:spMk id="10" creationId="{EE1C962A-E68A-BAAA-7022-4818FE61048E}"/>
          </ac:spMkLst>
        </pc:spChg>
        <pc:spChg chg="mod">
          <ac:chgData name="Tamires Schloegel Kistner" userId="a2557402559c7521" providerId="Windows Live" clId="Web-{E96E7A2B-1876-4BE8-9020-B9C92DC81AED}" dt="2024-12-05T20:02:58.634" v="127" actId="20577"/>
          <ac:spMkLst>
            <pc:docMk/>
            <pc:sldMk cId="108601613" sldId="264"/>
            <ac:spMk id="32" creationId="{272F7572-18F5-E730-D3D9-B92B8A271F2F}"/>
          </ac:spMkLst>
        </pc:spChg>
        <pc:picChg chg="add del mod">
          <ac:chgData name="Tamires Schloegel Kistner" userId="a2557402559c7521" providerId="Windows Live" clId="Web-{E96E7A2B-1876-4BE8-9020-B9C92DC81AED}" dt="2024-12-05T20:03:50.118" v="129"/>
          <ac:picMkLst>
            <pc:docMk/>
            <pc:sldMk cId="108601613" sldId="264"/>
            <ac:picMk id="2" creationId="{9B1302AE-E4D2-F8AF-CBAD-747E90F64B74}"/>
          </ac:picMkLst>
        </pc:picChg>
        <pc:picChg chg="del">
          <ac:chgData name="Tamires Schloegel Kistner" userId="a2557402559c7521" providerId="Windows Live" clId="Web-{E96E7A2B-1876-4BE8-9020-B9C92DC81AED}" dt="2024-12-05T19:59:09.055" v="106"/>
          <ac:picMkLst>
            <pc:docMk/>
            <pc:sldMk cId="108601613" sldId="264"/>
            <ac:picMk id="3" creationId="{E982A2CC-1123-F2AB-DCB5-B8DB431AC082}"/>
          </ac:picMkLst>
        </pc:picChg>
        <pc:picChg chg="del">
          <ac:chgData name="Tamires Schloegel Kistner" userId="a2557402559c7521" providerId="Windows Live" clId="Web-{E96E7A2B-1876-4BE8-9020-B9C92DC81AED}" dt="2024-12-05T19:59:09.055" v="105"/>
          <ac:picMkLst>
            <pc:docMk/>
            <pc:sldMk cId="108601613" sldId="264"/>
            <ac:picMk id="6" creationId="{F18BF758-DB4C-0B0E-256A-45AF64D755F8}"/>
          </ac:picMkLst>
        </pc:picChg>
        <pc:picChg chg="del">
          <ac:chgData name="Tamires Schloegel Kistner" userId="a2557402559c7521" providerId="Windows Live" clId="Web-{E96E7A2B-1876-4BE8-9020-B9C92DC81AED}" dt="2024-12-05T19:59:09.055" v="104"/>
          <ac:picMkLst>
            <pc:docMk/>
            <pc:sldMk cId="108601613" sldId="264"/>
            <ac:picMk id="9" creationId="{077F90D4-FD90-4C80-7B43-526D91E2C827}"/>
          </ac:picMkLst>
        </pc:picChg>
      </pc:sldChg>
      <pc:sldChg chg="del">
        <pc:chgData name="Tamires Schloegel Kistner" userId="a2557402559c7521" providerId="Windows Live" clId="Web-{E96E7A2B-1876-4BE8-9020-B9C92DC81AED}" dt="2024-12-05T20:05:24.102" v="159"/>
        <pc:sldMkLst>
          <pc:docMk/>
          <pc:sldMk cId="2844129549" sldId="266"/>
        </pc:sldMkLst>
      </pc:sldChg>
      <pc:sldChg chg="del">
        <pc:chgData name="Tamires Schloegel Kistner" userId="a2557402559c7521" providerId="Windows Live" clId="Web-{E96E7A2B-1876-4BE8-9020-B9C92DC81AED}" dt="2024-12-05T20:05:24.368" v="160"/>
        <pc:sldMkLst>
          <pc:docMk/>
          <pc:sldMk cId="3273514760" sldId="267"/>
        </pc:sldMkLst>
      </pc:sldChg>
      <pc:sldChg chg="del">
        <pc:chgData name="Tamires Schloegel Kistner" userId="a2557402559c7521" providerId="Windows Live" clId="Web-{E96E7A2B-1876-4BE8-9020-B9C92DC81AED}" dt="2024-12-05T20:05:24.837" v="162"/>
        <pc:sldMkLst>
          <pc:docMk/>
          <pc:sldMk cId="352081791" sldId="268"/>
        </pc:sldMkLst>
      </pc:sldChg>
      <pc:sldChg chg="del">
        <pc:chgData name="Tamires Schloegel Kistner" userId="a2557402559c7521" providerId="Windows Live" clId="Web-{E96E7A2B-1876-4BE8-9020-B9C92DC81AED}" dt="2024-12-05T20:05:24.383" v="161"/>
        <pc:sldMkLst>
          <pc:docMk/>
          <pc:sldMk cId="2676987717" sldId="269"/>
        </pc:sldMkLst>
      </pc:sldChg>
      <pc:sldChg chg="addSp delSp modSp">
        <pc:chgData name="Tamires Schloegel Kistner" userId="a2557402559c7521" providerId="Windows Live" clId="Web-{E96E7A2B-1876-4BE8-9020-B9C92DC81AED}" dt="2024-12-05T19:36:40.149" v="85" actId="14100"/>
        <pc:sldMkLst>
          <pc:docMk/>
          <pc:sldMk cId="4169958524" sldId="270"/>
        </pc:sldMkLst>
        <pc:spChg chg="del">
          <ac:chgData name="Tamires Schloegel Kistner" userId="a2557402559c7521" providerId="Windows Live" clId="Web-{E96E7A2B-1876-4BE8-9020-B9C92DC81AED}" dt="2024-12-05T19:30:58.743" v="37"/>
          <ac:spMkLst>
            <pc:docMk/>
            <pc:sldMk cId="4169958524" sldId="270"/>
            <ac:spMk id="2" creationId="{3E2BD37A-3608-146D-8643-244902E46443}"/>
          </ac:spMkLst>
        </pc:spChg>
        <pc:spChg chg="mod">
          <ac:chgData name="Tamires Schloegel Kistner" userId="a2557402559c7521" providerId="Windows Live" clId="Web-{E96E7A2B-1876-4BE8-9020-B9C92DC81AED}" dt="2024-12-05T19:32:28.134" v="59"/>
          <ac:spMkLst>
            <pc:docMk/>
            <pc:sldMk cId="4169958524" sldId="270"/>
            <ac:spMk id="4" creationId="{A4C2A758-CBAF-F947-0BE1-360091B67178}"/>
          </ac:spMkLst>
        </pc:spChg>
        <pc:spChg chg="add mod">
          <ac:chgData name="Tamires Schloegel Kistner" userId="a2557402559c7521" providerId="Windows Live" clId="Web-{E96E7A2B-1876-4BE8-9020-B9C92DC81AED}" dt="2024-12-05T19:35:36.134" v="84" actId="1076"/>
          <ac:spMkLst>
            <pc:docMk/>
            <pc:sldMk cId="4169958524" sldId="270"/>
            <ac:spMk id="9" creationId="{EC627FED-A657-DEF8-3862-1EB2AA24BB00}"/>
          </ac:spMkLst>
        </pc:spChg>
        <pc:spChg chg="add del">
          <ac:chgData name="Tamires Schloegel Kistner" userId="a2557402559c7521" providerId="Windows Live" clId="Web-{E96E7A2B-1876-4BE8-9020-B9C92DC81AED}" dt="2024-12-05T19:32:28.134" v="59"/>
          <ac:spMkLst>
            <pc:docMk/>
            <pc:sldMk cId="4169958524" sldId="270"/>
            <ac:spMk id="30" creationId="{B6CDA21F-E7AF-4C75-8395-33F58D5B0E45}"/>
          </ac:spMkLst>
        </pc:spChg>
        <pc:spChg chg="add del">
          <ac:chgData name="Tamires Schloegel Kistner" userId="a2557402559c7521" providerId="Windows Live" clId="Web-{E96E7A2B-1876-4BE8-9020-B9C92DC81AED}" dt="2024-12-05T19:32:28.134" v="59"/>
          <ac:spMkLst>
            <pc:docMk/>
            <pc:sldMk cId="4169958524" sldId="270"/>
            <ac:spMk id="33" creationId="{D5B0017B-2ECA-49AF-B397-DC140825DF8D}"/>
          </ac:spMkLst>
        </pc:spChg>
        <pc:spChg chg="mod">
          <ac:chgData name="Tamires Schloegel Kistner" userId="a2557402559c7521" providerId="Windows Live" clId="Web-{E96E7A2B-1876-4BE8-9020-B9C92DC81AED}" dt="2024-12-05T19:36:40.149" v="85" actId="14100"/>
          <ac:spMkLst>
            <pc:docMk/>
            <pc:sldMk cId="4169958524" sldId="270"/>
            <ac:spMk id="34" creationId="{603B99BC-963F-8A42-8065-71EE4BC66D53}"/>
          </ac:spMkLst>
        </pc:spChg>
        <pc:spChg chg="add del">
          <ac:chgData name="Tamires Schloegel Kistner" userId="a2557402559c7521" providerId="Windows Live" clId="Web-{E96E7A2B-1876-4BE8-9020-B9C92DC81AED}" dt="2024-12-05T19:32:28.134" v="59"/>
          <ac:spMkLst>
            <pc:docMk/>
            <pc:sldMk cId="4169958524" sldId="270"/>
            <ac:spMk id="40" creationId="{45D37F4E-DDB4-456B-97E0-9937730A039F}"/>
          </ac:spMkLst>
        </pc:spChg>
        <pc:spChg chg="add del">
          <ac:chgData name="Tamires Schloegel Kistner" userId="a2557402559c7521" providerId="Windows Live" clId="Web-{E96E7A2B-1876-4BE8-9020-B9C92DC81AED}" dt="2024-12-05T19:32:28.134" v="59"/>
          <ac:spMkLst>
            <pc:docMk/>
            <pc:sldMk cId="4169958524" sldId="270"/>
            <ac:spMk id="42" creationId="{B2DD41CD-8F47-4F56-AD12-4E2FF7696987}"/>
          </ac:spMkLst>
        </pc:spChg>
        <pc:grpChg chg="add del">
          <ac:chgData name="Tamires Schloegel Kistner" userId="a2557402559c7521" providerId="Windows Live" clId="Web-{E96E7A2B-1876-4BE8-9020-B9C92DC81AED}" dt="2024-12-05T19:32:28.134" v="59"/>
          <ac:grpSpMkLst>
            <pc:docMk/>
            <pc:sldMk cId="4169958524" sldId="270"/>
            <ac:grpSpMk id="31" creationId="{AE1C45F0-260A-458C-96ED-C1F6D2151219}"/>
          </ac:grpSpMkLst>
        </pc:grpChg>
        <pc:picChg chg="add del mod">
          <ac:chgData name="Tamires Schloegel Kistner" userId="a2557402559c7521" providerId="Windows Live" clId="Web-{E96E7A2B-1876-4BE8-9020-B9C92DC81AED}" dt="2024-12-05T19:32:12.149" v="55"/>
          <ac:picMkLst>
            <pc:docMk/>
            <pc:sldMk cId="4169958524" sldId="270"/>
            <ac:picMk id="3" creationId="{35887DF0-E11E-CEC1-0E20-6ECFC9A7D4EF}"/>
          </ac:picMkLst>
        </pc:picChg>
        <pc:picChg chg="add del mod">
          <ac:chgData name="Tamires Schloegel Kistner" userId="a2557402559c7521" providerId="Windows Live" clId="Web-{E96E7A2B-1876-4BE8-9020-B9C92DC81AED}" dt="2024-12-05T19:32:33.368" v="60"/>
          <ac:picMkLst>
            <pc:docMk/>
            <pc:sldMk cId="4169958524" sldId="270"/>
            <ac:picMk id="6" creationId="{A06D1729-915C-2024-1F16-345E31C8F331}"/>
          </ac:picMkLst>
        </pc:picChg>
        <pc:picChg chg="add del mod">
          <ac:chgData name="Tamires Schloegel Kistner" userId="a2557402559c7521" providerId="Windows Live" clId="Web-{E96E7A2B-1876-4BE8-9020-B9C92DC81AED}" dt="2024-12-05T19:32:48.618" v="63"/>
          <ac:picMkLst>
            <pc:docMk/>
            <pc:sldMk cId="4169958524" sldId="270"/>
            <ac:picMk id="7" creationId="{01C127B4-728C-F47F-0AF9-BA375569E19E}"/>
          </ac:picMkLst>
        </pc:picChg>
        <pc:picChg chg="add del mod">
          <ac:chgData name="Tamires Schloegel Kistner" userId="a2557402559c7521" providerId="Windows Live" clId="Web-{E96E7A2B-1876-4BE8-9020-B9C92DC81AED}" dt="2024-12-05T19:33:41.181" v="66"/>
          <ac:picMkLst>
            <pc:docMk/>
            <pc:sldMk cId="4169958524" sldId="270"/>
            <ac:picMk id="8" creationId="{6819AD2A-48F3-F1D1-29CE-7AD1041E3124}"/>
          </ac:picMkLst>
        </pc:picChg>
        <pc:cxnChg chg="del">
          <ac:chgData name="Tamires Schloegel Kistner" userId="a2557402559c7521" providerId="Windows Live" clId="Web-{E96E7A2B-1876-4BE8-9020-B9C92DC81AED}" dt="2024-12-05T19:30:59.868" v="38"/>
          <ac:cxnSpMkLst>
            <pc:docMk/>
            <pc:sldMk cId="4169958524" sldId="270"/>
            <ac:cxnSpMk id="5" creationId="{DADEC5C4-92B0-C770-A1C9-B1FB31730542}"/>
          </ac:cxnSpMkLst>
        </pc:cxnChg>
        <pc:cxnChg chg="add del">
          <ac:chgData name="Tamires Schloegel Kistner" userId="a2557402559c7521" providerId="Windows Live" clId="Web-{E96E7A2B-1876-4BE8-9020-B9C92DC81AED}" dt="2024-12-05T19:32:28.134" v="59"/>
          <ac:cxnSpMkLst>
            <pc:docMk/>
            <pc:sldMk cId="4169958524" sldId="270"/>
            <ac:cxnSpMk id="35" creationId="{6CF1BAF6-AD41-4082-B212-8A1F9A2E8779}"/>
          </ac:cxnSpMkLst>
        </pc:cxnChg>
      </pc:sldChg>
      <pc:sldChg chg="del">
        <pc:chgData name="Tamires Schloegel Kistner" userId="a2557402559c7521" providerId="Windows Live" clId="Web-{E96E7A2B-1876-4BE8-9020-B9C92DC81AED}" dt="2024-12-05T20:05:28.305" v="168"/>
        <pc:sldMkLst>
          <pc:docMk/>
          <pc:sldMk cId="2827444261" sldId="271"/>
        </pc:sldMkLst>
      </pc:sldChg>
      <pc:sldChg chg="del">
        <pc:chgData name="Tamires Schloegel Kistner" userId="a2557402559c7521" providerId="Windows Live" clId="Web-{E96E7A2B-1876-4BE8-9020-B9C92DC81AED}" dt="2024-12-05T20:05:29.399" v="169"/>
        <pc:sldMkLst>
          <pc:docMk/>
          <pc:sldMk cId="741232095" sldId="272"/>
        </pc:sldMkLst>
      </pc:sldChg>
      <pc:sldChg chg="del">
        <pc:chgData name="Tamires Schloegel Kistner" userId="a2557402559c7521" providerId="Windows Live" clId="Web-{E96E7A2B-1876-4BE8-9020-B9C92DC81AED}" dt="2024-12-05T20:05:30.993" v="170"/>
        <pc:sldMkLst>
          <pc:docMk/>
          <pc:sldMk cId="1153092479" sldId="273"/>
        </pc:sldMkLst>
      </pc:sldChg>
      <pc:sldChg chg="del">
        <pc:chgData name="Tamires Schloegel Kistner" userId="a2557402559c7521" providerId="Windows Live" clId="Web-{E96E7A2B-1876-4BE8-9020-B9C92DC81AED}" dt="2024-12-05T20:05:26.852" v="165"/>
        <pc:sldMkLst>
          <pc:docMk/>
          <pc:sldMk cId="3722410286" sldId="274"/>
        </pc:sldMkLst>
      </pc:sldChg>
      <pc:sldChg chg="del">
        <pc:chgData name="Tamires Schloegel Kistner" userId="a2557402559c7521" providerId="Windows Live" clId="Web-{E96E7A2B-1876-4BE8-9020-B9C92DC81AED}" dt="2024-12-05T20:05:27.305" v="166"/>
        <pc:sldMkLst>
          <pc:docMk/>
          <pc:sldMk cId="360737218" sldId="275"/>
        </pc:sldMkLst>
      </pc:sldChg>
      <pc:sldChg chg="del">
        <pc:chgData name="Tamires Schloegel Kistner" userId="a2557402559c7521" providerId="Windows Live" clId="Web-{E96E7A2B-1876-4BE8-9020-B9C92DC81AED}" dt="2024-12-05T20:05:32.462" v="172"/>
        <pc:sldMkLst>
          <pc:docMk/>
          <pc:sldMk cId="4006609825" sldId="276"/>
        </pc:sldMkLst>
      </pc:sldChg>
      <pc:sldChg chg="del">
        <pc:chgData name="Tamires Schloegel Kistner" userId="a2557402559c7521" providerId="Windows Live" clId="Web-{E96E7A2B-1876-4BE8-9020-B9C92DC81AED}" dt="2024-12-05T20:05:31.680" v="171"/>
        <pc:sldMkLst>
          <pc:docMk/>
          <pc:sldMk cId="1990935377" sldId="277"/>
        </pc:sldMkLst>
      </pc:sldChg>
      <pc:sldChg chg="del">
        <pc:chgData name="Tamires Schloegel Kistner" userId="a2557402559c7521" providerId="Windows Live" clId="Web-{E96E7A2B-1876-4BE8-9020-B9C92DC81AED}" dt="2024-12-05T20:25:25.086" v="413"/>
        <pc:sldMkLst>
          <pc:docMk/>
          <pc:sldMk cId="444275766" sldId="278"/>
        </pc:sldMkLst>
      </pc:sldChg>
      <pc:sldChg chg="modSp add replId">
        <pc:chgData name="Tamires Schloegel Kistner" userId="a2557402559c7521" providerId="Windows Live" clId="Web-{E96E7A2B-1876-4BE8-9020-B9C92DC81AED}" dt="2024-12-05T20:09:14.837" v="186" actId="14100"/>
        <pc:sldMkLst>
          <pc:docMk/>
          <pc:sldMk cId="1810253414" sldId="279"/>
        </pc:sldMkLst>
        <pc:spChg chg="mod">
          <ac:chgData name="Tamires Schloegel Kistner" userId="a2557402559c7521" providerId="Windows Live" clId="Web-{E96E7A2B-1876-4BE8-9020-B9C92DC81AED}" dt="2024-12-05T20:09:14.837" v="186" actId="14100"/>
          <ac:spMkLst>
            <pc:docMk/>
            <pc:sldMk cId="1810253414" sldId="279"/>
            <ac:spMk id="9" creationId="{EC627FED-A657-DEF8-3862-1EB2AA24BB00}"/>
          </ac:spMkLst>
        </pc:spChg>
        <pc:spChg chg="mod">
          <ac:chgData name="Tamires Schloegel Kistner" userId="a2557402559c7521" providerId="Windows Live" clId="Web-{E96E7A2B-1876-4BE8-9020-B9C92DC81AED}" dt="2024-12-05T20:07:55.040" v="176" actId="20577"/>
          <ac:spMkLst>
            <pc:docMk/>
            <pc:sldMk cId="1810253414" sldId="279"/>
            <ac:spMk id="34" creationId="{603B99BC-963F-8A42-8065-71EE4BC66D53}"/>
          </ac:spMkLst>
        </pc:spChg>
      </pc:sldChg>
      <pc:sldChg chg="modSp add replId">
        <pc:chgData name="Tamires Schloegel Kistner" userId="a2557402559c7521" providerId="Windows Live" clId="Web-{E96E7A2B-1876-4BE8-9020-B9C92DC81AED}" dt="2024-12-05T20:12:42.118" v="236" actId="14100"/>
        <pc:sldMkLst>
          <pc:docMk/>
          <pc:sldMk cId="759283615" sldId="280"/>
        </pc:sldMkLst>
        <pc:spChg chg="mod">
          <ac:chgData name="Tamires Schloegel Kistner" userId="a2557402559c7521" providerId="Windows Live" clId="Web-{E96E7A2B-1876-4BE8-9020-B9C92DC81AED}" dt="2024-12-05T20:12:03.977" v="222" actId="1076"/>
          <ac:spMkLst>
            <pc:docMk/>
            <pc:sldMk cId="759283615" sldId="280"/>
            <ac:spMk id="9" creationId="{EC627FED-A657-DEF8-3862-1EB2AA24BB00}"/>
          </ac:spMkLst>
        </pc:spChg>
        <pc:spChg chg="mod">
          <ac:chgData name="Tamires Schloegel Kistner" userId="a2557402559c7521" providerId="Windows Live" clId="Web-{E96E7A2B-1876-4BE8-9020-B9C92DC81AED}" dt="2024-12-05T20:12:42.118" v="236" actId="14100"/>
          <ac:spMkLst>
            <pc:docMk/>
            <pc:sldMk cId="759283615" sldId="280"/>
            <ac:spMk id="34" creationId="{603B99BC-963F-8A42-8065-71EE4BC66D53}"/>
          </ac:spMkLst>
        </pc:spChg>
      </pc:sldChg>
      <pc:sldChg chg="modSp add replId">
        <pc:chgData name="Tamires Schloegel Kistner" userId="a2557402559c7521" providerId="Windows Live" clId="Web-{E96E7A2B-1876-4BE8-9020-B9C92DC81AED}" dt="2024-12-05T20:14:42.024" v="257" actId="1076"/>
        <pc:sldMkLst>
          <pc:docMk/>
          <pc:sldMk cId="51498230" sldId="281"/>
        </pc:sldMkLst>
        <pc:spChg chg="mod">
          <ac:chgData name="Tamires Schloegel Kistner" userId="a2557402559c7521" providerId="Windows Live" clId="Web-{E96E7A2B-1876-4BE8-9020-B9C92DC81AED}" dt="2024-12-05T20:14:42.024" v="257" actId="1076"/>
          <ac:spMkLst>
            <pc:docMk/>
            <pc:sldMk cId="51498230" sldId="281"/>
            <ac:spMk id="9" creationId="{EC627FED-A657-DEF8-3862-1EB2AA24BB00}"/>
          </ac:spMkLst>
        </pc:spChg>
        <pc:spChg chg="mod">
          <ac:chgData name="Tamires Schloegel Kistner" userId="a2557402559c7521" providerId="Windows Live" clId="Web-{E96E7A2B-1876-4BE8-9020-B9C92DC81AED}" dt="2024-12-05T20:13:52.383" v="247" actId="20577"/>
          <ac:spMkLst>
            <pc:docMk/>
            <pc:sldMk cId="51498230" sldId="281"/>
            <ac:spMk id="34" creationId="{603B99BC-963F-8A42-8065-71EE4BC66D53}"/>
          </ac:spMkLst>
        </pc:spChg>
      </pc:sldChg>
      <pc:sldChg chg="modSp add replId">
        <pc:chgData name="Tamires Schloegel Kistner" userId="a2557402559c7521" providerId="Windows Live" clId="Web-{E96E7A2B-1876-4BE8-9020-B9C92DC81AED}" dt="2024-12-05T20:25:04.086" v="411" actId="20577"/>
        <pc:sldMkLst>
          <pc:docMk/>
          <pc:sldMk cId="1507117683" sldId="282"/>
        </pc:sldMkLst>
        <pc:spChg chg="mod">
          <ac:chgData name="Tamires Schloegel Kistner" userId="a2557402559c7521" providerId="Windows Live" clId="Web-{E96E7A2B-1876-4BE8-9020-B9C92DC81AED}" dt="2024-12-05T20:25:04.086" v="411" actId="20577"/>
          <ac:spMkLst>
            <pc:docMk/>
            <pc:sldMk cId="1507117683" sldId="282"/>
            <ac:spMk id="34" creationId="{603B99BC-963F-8A42-8065-71EE4BC66D53}"/>
          </ac:spMkLst>
        </pc:spChg>
      </pc:sldChg>
      <pc:sldChg chg="add">
        <pc:chgData name="Tamires Schloegel Kistner" userId="a2557402559c7521" providerId="Windows Live" clId="Web-{E96E7A2B-1876-4BE8-9020-B9C92DC81AED}" dt="2024-12-05T20:25:22.899" v="412"/>
        <pc:sldMkLst>
          <pc:docMk/>
          <pc:sldMk cId="493349437" sldId="3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85682-7E2B-46D1-A474-7B9E6EEB58CE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F1F1ED4-509C-4CBC-AEE8-96E5C8924DCC}">
      <dgm:prSet phldrT="[Texto]"/>
      <dgm:spPr/>
      <dgm:t>
        <a:bodyPr/>
        <a:lstStyle/>
        <a:p>
          <a:pPr>
            <a:buNone/>
          </a:pPr>
          <a:r>
            <a:rPr lang="pt-BR" dirty="0">
              <a:latin typeface="Aptos Display" panose="02110004020202020204"/>
            </a:rPr>
            <a:t>Animações</a:t>
          </a:r>
          <a:endParaRPr lang="pt-BR" dirty="0"/>
        </a:p>
      </dgm:t>
    </dgm:pt>
    <dgm:pt modelId="{CAACB1A1-7BE4-4ECC-AFEE-2DAFA779F8F0}" type="parTrans" cxnId="{2891DEA3-5DCA-43DA-A05D-596F96409C26}">
      <dgm:prSet/>
      <dgm:spPr/>
      <dgm:t>
        <a:bodyPr/>
        <a:lstStyle/>
        <a:p>
          <a:endParaRPr lang="pt-BR"/>
        </a:p>
      </dgm:t>
    </dgm:pt>
    <dgm:pt modelId="{39D32044-C8E1-47FB-A30C-70C827413D3E}" type="sibTrans" cxnId="{2891DEA3-5DCA-43DA-A05D-596F96409C26}">
      <dgm:prSet/>
      <dgm:spPr/>
      <dgm:t>
        <a:bodyPr/>
        <a:lstStyle/>
        <a:p>
          <a:endParaRPr lang="pt-BR"/>
        </a:p>
      </dgm:t>
    </dgm:pt>
    <dgm:pt modelId="{FCDA5665-26DA-4350-A208-07B3977990FE}">
      <dgm:prSet phldrT="[Texto]" phldr="0"/>
      <dgm:spPr/>
      <dgm:t>
        <a:bodyPr/>
        <a:lstStyle/>
        <a:p>
          <a:r>
            <a:rPr lang="pt-BR" dirty="0">
              <a:latin typeface="Aptos Display" panose="02110004020202020204"/>
            </a:rPr>
            <a:t>Mobile</a:t>
          </a:r>
          <a:endParaRPr lang="pt-BR" dirty="0"/>
        </a:p>
      </dgm:t>
    </dgm:pt>
    <dgm:pt modelId="{0E1C01E2-5B2A-4949-9A97-282BDAD02E4A}" type="parTrans" cxnId="{65EC53BF-4962-45C4-BB66-4FD3006FA9F8}">
      <dgm:prSet/>
      <dgm:spPr/>
      <dgm:t>
        <a:bodyPr/>
        <a:lstStyle/>
        <a:p>
          <a:endParaRPr lang="pt-BR"/>
        </a:p>
      </dgm:t>
    </dgm:pt>
    <dgm:pt modelId="{508D63AE-28CC-4C04-8E78-2B23912A0968}" type="sibTrans" cxnId="{65EC53BF-4962-45C4-BB66-4FD3006FA9F8}">
      <dgm:prSet/>
      <dgm:spPr/>
      <dgm:t>
        <a:bodyPr/>
        <a:lstStyle/>
        <a:p>
          <a:endParaRPr lang="pt-BR"/>
        </a:p>
      </dgm:t>
    </dgm:pt>
    <dgm:pt modelId="{634F90AB-62B6-40FF-A12E-148212113FD0}" type="pres">
      <dgm:prSet presAssocID="{13285682-7E2B-46D1-A474-7B9E6EEB58CE}" presName="diagram" presStyleCnt="0">
        <dgm:presLayoutVars>
          <dgm:dir/>
          <dgm:resizeHandles val="exact"/>
        </dgm:presLayoutVars>
      </dgm:prSet>
      <dgm:spPr/>
    </dgm:pt>
    <dgm:pt modelId="{5D525D48-6D57-4FFC-9D4B-9D9ACB1E45D2}" type="pres">
      <dgm:prSet presAssocID="{0F1F1ED4-509C-4CBC-AEE8-96E5C8924DCC}" presName="node" presStyleLbl="node1" presStyleIdx="0" presStyleCnt="2">
        <dgm:presLayoutVars>
          <dgm:bulletEnabled val="1"/>
        </dgm:presLayoutVars>
      </dgm:prSet>
      <dgm:spPr/>
    </dgm:pt>
    <dgm:pt modelId="{3FBAF726-D94C-47FD-A7FE-F9B35DB18162}" type="pres">
      <dgm:prSet presAssocID="{39D32044-C8E1-47FB-A30C-70C827413D3E}" presName="sibTrans" presStyleCnt="0"/>
      <dgm:spPr/>
    </dgm:pt>
    <dgm:pt modelId="{1D6ABCC6-29B0-4CA2-9267-93FDAD6C8025}" type="pres">
      <dgm:prSet presAssocID="{FCDA5665-26DA-4350-A208-07B3977990FE}" presName="node" presStyleLbl="node1" presStyleIdx="1" presStyleCnt="2">
        <dgm:presLayoutVars>
          <dgm:bulletEnabled val="1"/>
        </dgm:presLayoutVars>
      </dgm:prSet>
      <dgm:spPr/>
    </dgm:pt>
  </dgm:ptLst>
  <dgm:cxnLst>
    <dgm:cxn modelId="{FAE2E600-B76E-428A-B313-254F524A9B45}" type="presOf" srcId="{13285682-7E2B-46D1-A474-7B9E6EEB58CE}" destId="{634F90AB-62B6-40FF-A12E-148212113FD0}" srcOrd="0" destOrd="0" presId="urn:microsoft.com/office/officeart/2005/8/layout/default"/>
    <dgm:cxn modelId="{A59C750B-BC02-4983-8EC1-6F00ED8B8909}" type="presOf" srcId="{0F1F1ED4-509C-4CBC-AEE8-96E5C8924DCC}" destId="{5D525D48-6D57-4FFC-9D4B-9D9ACB1E45D2}" srcOrd="0" destOrd="0" presId="urn:microsoft.com/office/officeart/2005/8/layout/default"/>
    <dgm:cxn modelId="{E1C84166-0D7E-46D5-8450-D79B50B79C63}" type="presOf" srcId="{FCDA5665-26DA-4350-A208-07B3977990FE}" destId="{1D6ABCC6-29B0-4CA2-9267-93FDAD6C8025}" srcOrd="0" destOrd="0" presId="urn:microsoft.com/office/officeart/2005/8/layout/default"/>
    <dgm:cxn modelId="{2891DEA3-5DCA-43DA-A05D-596F96409C26}" srcId="{13285682-7E2B-46D1-A474-7B9E6EEB58CE}" destId="{0F1F1ED4-509C-4CBC-AEE8-96E5C8924DCC}" srcOrd="0" destOrd="0" parTransId="{CAACB1A1-7BE4-4ECC-AFEE-2DAFA779F8F0}" sibTransId="{39D32044-C8E1-47FB-A30C-70C827413D3E}"/>
    <dgm:cxn modelId="{65EC53BF-4962-45C4-BB66-4FD3006FA9F8}" srcId="{13285682-7E2B-46D1-A474-7B9E6EEB58CE}" destId="{FCDA5665-26DA-4350-A208-07B3977990FE}" srcOrd="1" destOrd="0" parTransId="{0E1C01E2-5B2A-4949-9A97-282BDAD02E4A}" sibTransId="{508D63AE-28CC-4C04-8E78-2B23912A0968}"/>
    <dgm:cxn modelId="{00149AE1-2709-4B2C-9DD4-6D5BF44D12B8}" type="presParOf" srcId="{634F90AB-62B6-40FF-A12E-148212113FD0}" destId="{5D525D48-6D57-4FFC-9D4B-9D9ACB1E45D2}" srcOrd="0" destOrd="0" presId="urn:microsoft.com/office/officeart/2005/8/layout/default"/>
    <dgm:cxn modelId="{1DE3707C-53DD-4A7A-9227-A800425F430C}" type="presParOf" srcId="{634F90AB-62B6-40FF-A12E-148212113FD0}" destId="{3FBAF726-D94C-47FD-A7FE-F9B35DB18162}" srcOrd="1" destOrd="0" presId="urn:microsoft.com/office/officeart/2005/8/layout/default"/>
    <dgm:cxn modelId="{8A766DD2-6EBC-42CE-90D4-D68BC9398AB4}" type="presParOf" srcId="{634F90AB-62B6-40FF-A12E-148212113FD0}" destId="{1D6ABCC6-29B0-4CA2-9267-93FDAD6C802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25D48-6D57-4FFC-9D4B-9D9ACB1E45D2}">
      <dsp:nvSpPr>
        <dsp:cNvPr id="0" name=""/>
        <dsp:cNvSpPr/>
      </dsp:nvSpPr>
      <dsp:spPr>
        <a:xfrm>
          <a:off x="1331" y="881606"/>
          <a:ext cx="5191913" cy="31151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latin typeface="Aptos Display" panose="02110004020202020204"/>
            </a:rPr>
            <a:t>Animações</a:t>
          </a:r>
          <a:endParaRPr lang="pt-BR" sz="6500" kern="1200" dirty="0"/>
        </a:p>
      </dsp:txBody>
      <dsp:txXfrm>
        <a:off x="1331" y="881606"/>
        <a:ext cx="5191913" cy="3115147"/>
      </dsp:txXfrm>
    </dsp:sp>
    <dsp:sp modelId="{1D6ABCC6-29B0-4CA2-9267-93FDAD6C8025}">
      <dsp:nvSpPr>
        <dsp:cNvPr id="0" name=""/>
        <dsp:cNvSpPr/>
      </dsp:nvSpPr>
      <dsp:spPr>
        <a:xfrm>
          <a:off x="5712435" y="881606"/>
          <a:ext cx="5191913" cy="31151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latin typeface="Aptos Display" panose="02110004020202020204"/>
            </a:rPr>
            <a:t>Mobile</a:t>
          </a:r>
          <a:endParaRPr lang="pt-BR" sz="6500" kern="1200" dirty="0"/>
        </a:p>
      </dsp:txBody>
      <dsp:txXfrm>
        <a:off x="5712435" y="881606"/>
        <a:ext cx="5191913" cy="3115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3DD46-10B2-7321-1BD2-0F84D9E6C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F5B944-B3F4-55F1-2AB0-52E82379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8063F-E374-AE54-A6F4-D4FAB20E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BB130-B609-FEBB-3208-1937DEEA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8A2688-8C09-EB48-1FF9-FA77069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0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63A05-90EF-7CFD-3116-982A736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0903B3-8782-EF67-8E21-92D067C15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DDA35-4A5F-3FB9-2F58-852F59DA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B7A5F-95B4-16FB-9D07-DC7D2FFC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ACC2C-194D-5B1F-52E5-9DF9C72E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57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8BB4A7-B978-AA4F-C093-B84165080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91E8FA-BABC-F997-9BE4-F4BEF7FE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55912-626C-00DF-DEDC-9661B40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EF3A38-C61A-38DA-D82D-3FCB0C1F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D8788-083F-D450-D7DE-3A261294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6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62CA0-1A43-8C8D-427F-553575BA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55253-7B7C-6E33-CEBC-C89C82F0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A1D83-F9E4-FEF2-B435-BD027E46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A2AA8-A17A-CE6E-731E-B18B1DD4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8D296-97AE-4601-A52A-0C625E41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6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A69FC-EBAB-3452-5EB4-CA70F37D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E3EC58-D45E-363A-BC6A-97305586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AA2C7-DA7B-9463-4C75-2DE4848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96904-B501-A4E6-03B1-290986BE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65A25-EEFB-99BF-B18F-922DCD17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EBACF-61BB-B776-F6F9-9EA005C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E8A96-E8CF-532C-D00B-55E996DE3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E19614-F9D5-C589-5273-E04C91B46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9A42B-67BF-44B3-B077-3503CB00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D3E192-DE6F-59DB-AE3B-A5B414C1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4AD76-D0F6-D5C7-3B21-E9FA33E7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79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DE0C-14AE-9FA3-B602-E603D80C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B95D5-0387-954B-112E-E9DAE291A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4396E5-91DB-52A5-E3B2-55C6F0CE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850531-15E9-F094-C2B1-55B4AB0E2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63B630-0AA6-52CF-2E44-0396E9B2B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3CC18F-49BB-692F-2168-5E840E18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8745AF-E20C-628C-FA16-715A2798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451C-3BF5-08AD-CC14-F9CB99CB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3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BEFD2-5C7C-BAAA-84CE-3BA18154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828011-B5E1-BAC7-AA5C-2800D382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602715-DD97-75CF-C281-0756E316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0B76DE-5103-52B9-4387-60D44CEA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74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6F1583-250F-9F1B-B7B5-09DF9E4F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305D3F-B509-8B2E-0750-79134404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8872DA-55C0-099B-796C-FAF25E46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48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01CC8-1D33-AC59-B09B-62D44462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A00AD-5237-DB94-B402-C2717E7D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7FF527-7BCF-B065-385C-0E915FD4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8F7BED-CFB2-9945-4317-AF2CB84B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B32650-8350-5B18-D51A-18015459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68AD89-F07F-E461-1433-4435E096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5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2F57-80B1-45AA-977A-837898AF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9EF87B-6BC4-2726-7156-0913AF393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995EC6-802B-F7E9-2372-4C2F0D8E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AAFB22-4F83-71A9-6917-F9D2BD05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119515-4E5B-48C2-30C1-8DC47C92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D71F9-52B6-DC03-F570-5A58440C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71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A0047A-5924-6A18-3F24-A48E943A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028B0-6611-36B6-2789-5A59D344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DEDD4-3E2B-316A-71E4-DC25F8A3E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2D85C-0E37-97B1-ABC8-B78D5411B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6748E-B4E2-7944-7C32-CBA98F5F1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ista.net/" TargetMode="External"/><Relationship Id="rId2" Type="http://schemas.openxmlformats.org/officeDocument/2006/relationships/hyperlink" Target="https://animate.sty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152CB-AB6B-5A4F-EF83-B4E8375C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04" y="640080"/>
            <a:ext cx="9058787" cy="3306457"/>
          </a:xfrm>
          <a:prstGeom prst="rect">
            <a:avLst/>
          </a:prstGeom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C552714D-0746-516F-8E04-8CD9710D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4851085"/>
            <a:ext cx="12202174" cy="2020500"/>
            <a:chOff x="0" y="-29768"/>
            <a:chExt cx="12202174" cy="1519356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CA41354-436C-9656-0817-56B6CF8CD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27863EEE-38BD-6BC9-BA81-2F33679D3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B0A65459-0869-1AF9-758A-0BF65F128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11CFA6-4C97-7187-4F87-6EAE2C722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630" y="5167418"/>
            <a:ext cx="8949690" cy="702264"/>
          </a:xfrm>
        </p:spPr>
        <p:txBody>
          <a:bodyPr anchor="b">
            <a:normAutofit/>
          </a:bodyPr>
          <a:lstStyle/>
          <a:p>
            <a:r>
              <a:rPr lang="pt-BR" sz="3600" b="1">
                <a:solidFill>
                  <a:srgbClr val="FFFFFF"/>
                </a:solidFill>
                <a:latin typeface="Agency FB" panose="020B0503020202020204" pitchFamily="34" charset="0"/>
              </a:rPr>
              <a:t>CSS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9A8B7-CC94-A236-E067-9CA12843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631" y="5874999"/>
            <a:ext cx="8949689" cy="504645"/>
          </a:xfrm>
        </p:spPr>
        <p:txBody>
          <a:bodyPr anchor="t">
            <a:normAutofit/>
          </a:bodyPr>
          <a:lstStyle/>
          <a:p>
            <a:r>
              <a:rPr lang="pt-BR" sz="1000" dirty="0">
                <a:solidFill>
                  <a:srgbClr val="FFFFFF"/>
                </a:solidFill>
              </a:rPr>
              <a:t>Instrutor: Tamires Schloegel Kistner</a:t>
            </a:r>
          </a:p>
          <a:p>
            <a:r>
              <a:rPr lang="pt-BR" sz="1000" b="1" dirty="0">
                <a:solidFill>
                  <a:srgbClr val="FFFFFF"/>
                </a:solidFill>
                <a:latin typeface="Agency FB" panose="020B0503020202020204" pitchFamily="34" charset="0"/>
              </a:rPr>
              <a:t>{DEV}</a:t>
            </a:r>
          </a:p>
        </p:txBody>
      </p:sp>
      <p:pic>
        <p:nvPicPr>
          <p:cNvPr id="1028" name="Picture 4" descr="Sass: Brand Guidelines">
            <a:extLst>
              <a:ext uri="{FF2B5EF4-FFF2-40B4-BE49-F238E27FC236}">
                <a16:creationId xmlns:a16="http://schemas.microsoft.com/office/drawing/2014/main" id="{F6DFF7AE-B0ED-22BC-F9BD-C9345BA9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4095" y="4988852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ss-logo - Mitäs.tässä.fi">
            <a:extLst>
              <a:ext uri="{FF2B5EF4-FFF2-40B4-BE49-F238E27FC236}">
                <a16:creationId xmlns:a16="http://schemas.microsoft.com/office/drawing/2014/main" id="{6DADBB84-8056-43C5-6719-7F7E62E9B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0" b="25462"/>
          <a:stretch/>
        </p:blipFill>
        <p:spPr bwMode="auto">
          <a:xfrm>
            <a:off x="10914095" y="4252018"/>
            <a:ext cx="1059395" cy="53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Animações prontas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20407"/>
            <a:ext cx="9941319" cy="35217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dirty="0">
                <a:solidFill>
                  <a:schemeClr val="accent1"/>
                </a:solidFill>
                <a:ea typeface="+mn-lt"/>
                <a:cs typeface="+mn-lt"/>
              </a:rPr>
              <a:t>Bibliotecas </a:t>
            </a:r>
            <a:r>
              <a:rPr lang="pt-BR" sz="1100" dirty="0">
                <a:ea typeface="+mn-lt"/>
                <a:cs typeface="+mn-lt"/>
              </a:rPr>
              <a:t>: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 dirty="0">
                <a:ea typeface="+mn-lt"/>
                <a:cs typeface="+mn-lt"/>
                <a:hlinkClick r:id="rId2"/>
              </a:rPr>
              <a:t>Animate.css | A cross-browser library of CSS animations.</a:t>
            </a:r>
            <a:endParaRPr lang="pt-BR"/>
          </a:p>
          <a:p>
            <a:pPr marL="0" indent="0">
              <a:buNone/>
            </a:pP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 dirty="0">
                <a:solidFill>
                  <a:schemeClr val="accent1"/>
                </a:solidFill>
                <a:ea typeface="+mn-lt"/>
                <a:cs typeface="+mn-lt"/>
              </a:rPr>
              <a:t>Criar sua própria animação:</a:t>
            </a:r>
          </a:p>
          <a:p>
            <a:pPr marL="0" indent="0">
              <a:buNone/>
            </a:pPr>
            <a:r>
              <a:rPr lang="pt-BR" sz="1100" dirty="0">
                <a:ea typeface="+mn-lt"/>
                <a:cs typeface="+mn-lt"/>
                <a:hlinkClick r:id="rId3"/>
              </a:rPr>
              <a:t>Animista - On-Demand CSS Animations Library</a:t>
            </a:r>
            <a:endParaRPr lang="pt-B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Sass: Brand Guidelines">
            <a:extLst>
              <a:ext uri="{FF2B5EF4-FFF2-40B4-BE49-F238E27FC236}">
                <a16:creationId xmlns:a16="http://schemas.microsoft.com/office/drawing/2014/main" id="{A1A04E8E-A254-0278-B0B3-103284E9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653" y="501617"/>
            <a:ext cx="1059395" cy="10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E0295D4-3286-EBB5-02F2-EEC883CFA5EF}"/>
              </a:ext>
            </a:extLst>
          </p:cNvPr>
          <p:cNvSpPr/>
          <p:nvPr/>
        </p:nvSpPr>
        <p:spPr>
          <a:xfrm>
            <a:off x="7358577" y="2620819"/>
            <a:ext cx="3308597" cy="3620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pt-BR" sz="1200" dirty="0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h1</a:t>
            </a:r>
            <a:r>
              <a:rPr lang="pt-BR" sz="12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 sz="120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pt-BR" sz="12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1200" dirty="0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"slide-</a:t>
            </a:r>
            <a:r>
              <a:rPr lang="pt-BR" sz="1200" err="1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bck</a:t>
            </a:r>
            <a:r>
              <a:rPr lang="pt-BR" sz="1200" dirty="0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-</a:t>
            </a:r>
            <a:r>
              <a:rPr lang="pt-BR" sz="1200" err="1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bl</a:t>
            </a:r>
            <a:r>
              <a:rPr lang="pt-BR" sz="1200" dirty="0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pt-BR" sz="1200" dirty="0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pt-BR" sz="12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Teste</a:t>
            </a:r>
            <a:r>
              <a:rPr lang="pt-BR" sz="1200" dirty="0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&lt;/</a:t>
            </a:r>
            <a:r>
              <a:rPr lang="pt-BR" sz="1200" dirty="0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h1</a:t>
            </a:r>
            <a:r>
              <a:rPr lang="pt-BR" sz="1200" dirty="0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&gt;</a:t>
            </a:r>
            <a:endParaRPr lang="pt-BR" sz="105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B2C7665-9EA8-6031-5F48-981C344599BA}"/>
              </a:ext>
            </a:extLst>
          </p:cNvPr>
          <p:cNvSpPr/>
          <p:nvPr/>
        </p:nvSpPr>
        <p:spPr>
          <a:xfrm>
            <a:off x="5240811" y="3140363"/>
            <a:ext cx="6675744" cy="37135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rgbClr val="C586C0"/>
                </a:solidFill>
                <a:latin typeface="Consolas"/>
              </a:rPr>
              <a:t>@keyframes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pt-BR" sz="1100" dirty="0">
                <a:solidFill>
                  <a:srgbClr val="9CDCFE"/>
                </a:solidFill>
                <a:latin typeface="Consolas"/>
              </a:rPr>
              <a:t>slide-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bck</a:t>
            </a:r>
            <a:r>
              <a:rPr lang="pt-BR" sz="1100" dirty="0">
                <a:solidFill>
                  <a:srgbClr val="9CDCFE"/>
                </a:solidFill>
                <a:latin typeface="Consolas"/>
              </a:rPr>
              <a:t>-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bl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0%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pt-BR" sz="1100" dirty="0">
                <a:solidFill>
                  <a:srgbClr val="9CDCFE"/>
                </a:solidFill>
                <a:latin typeface="Consolas"/>
              </a:rPr>
              <a:t>-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webkit-transform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translateZ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translateY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translateZ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translateY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}</a:t>
            </a:r>
            <a:endParaRPr lang="pt-BR" dirty="0"/>
          </a:p>
          <a:p>
            <a:br>
              <a:rPr lang="en-US" dirty="0"/>
            </a:br>
            <a:endParaRPr lang="en-US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100%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pt-BR" sz="1100" dirty="0">
                <a:solidFill>
                  <a:srgbClr val="9CDCFE"/>
                </a:solidFill>
                <a:latin typeface="Consolas"/>
              </a:rPr>
              <a:t>-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webkit-transform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translateZ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-400px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translateY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200px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-200px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translateZ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-400px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translateY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200px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-200px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}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}</a:t>
            </a:r>
            <a:endParaRPr lang="pt-BR" dirty="0"/>
          </a:p>
          <a:p>
            <a:br>
              <a:rPr lang="en-US" dirty="0"/>
            </a:br>
            <a:endParaRPr lang="en-US" dirty="0"/>
          </a:p>
          <a:p>
            <a:r>
              <a:rPr lang="pt-BR" sz="1100" dirty="0">
                <a:solidFill>
                  <a:srgbClr val="D7BA7D"/>
                </a:solidFill>
                <a:latin typeface="Consolas"/>
              </a:rPr>
              <a:t>.slide-</a:t>
            </a:r>
            <a:r>
              <a:rPr lang="pt-BR" sz="1100" dirty="0" err="1">
                <a:solidFill>
                  <a:srgbClr val="D7BA7D"/>
                </a:solidFill>
                <a:latin typeface="Consolas"/>
              </a:rPr>
              <a:t>bck</a:t>
            </a:r>
            <a:r>
              <a:rPr lang="pt-BR" sz="1100" dirty="0">
                <a:solidFill>
                  <a:srgbClr val="D7BA7D"/>
                </a:solidFill>
                <a:latin typeface="Consolas"/>
              </a:rPr>
              <a:t>-</a:t>
            </a:r>
            <a:r>
              <a:rPr lang="pt-BR" sz="1100" dirty="0" err="1">
                <a:solidFill>
                  <a:srgbClr val="D7BA7D"/>
                </a:solidFill>
                <a:latin typeface="Consolas"/>
              </a:rPr>
              <a:t>bl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animation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slide-</a:t>
            </a:r>
            <a:r>
              <a:rPr lang="pt-BR" sz="1100" dirty="0" err="1">
                <a:solidFill>
                  <a:srgbClr val="CCCCCC"/>
                </a:solidFill>
                <a:latin typeface="Consolas"/>
              </a:rPr>
              <a:t>bck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-</a:t>
            </a:r>
            <a:r>
              <a:rPr lang="pt-BR" sz="1100" dirty="0" err="1">
                <a:solidFill>
                  <a:srgbClr val="CCCCCC"/>
                </a:solidFill>
                <a:latin typeface="Consolas"/>
              </a:rPr>
              <a:t>bl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1s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pt-BR" sz="1100" dirty="0" err="1">
                <a:solidFill>
                  <a:srgbClr val="CE9178"/>
                </a:solidFill>
                <a:latin typeface="Consolas"/>
              </a:rPr>
              <a:t>ease</a:t>
            </a:r>
            <a:r>
              <a:rPr lang="pt-BR" sz="1100" dirty="0">
                <a:solidFill>
                  <a:srgbClr val="CE9178"/>
                </a:solidFill>
                <a:latin typeface="Consolas"/>
              </a:rPr>
              <a:t>-out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0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214493" y="536597"/>
            <a:ext cx="3359848" cy="117813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 b="1" err="1">
                <a:solidFill>
                  <a:srgbClr val="CF1FC2"/>
                </a:solidFill>
                <a:latin typeface="Consolas"/>
                <a:ea typeface="+mj-ea"/>
                <a:cs typeface="+mj-cs"/>
              </a:rPr>
              <a:t>Projeto</a:t>
            </a:r>
            <a:r>
              <a:rPr lang="en-US" sz="2800" b="1" dirty="0">
                <a:solidFill>
                  <a:srgbClr val="CF1FC2"/>
                </a:solidFill>
                <a:latin typeface="Consolas"/>
                <a:ea typeface="+mj-ea"/>
                <a:cs typeface="+mj-cs"/>
              </a:rPr>
              <a:t> 2</a:t>
            </a:r>
            <a:endParaRPr lang="en-US" sz="2800" b="1" dirty="0">
              <a:solidFill>
                <a:srgbClr val="CF1FC2"/>
              </a:solidFill>
              <a:latin typeface="Consolas"/>
              <a:ea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F886E-2C2F-B79A-F382-642FD92DECC1}"/>
              </a:ext>
            </a:extLst>
          </p:cNvPr>
          <p:cNvSpPr txBox="1"/>
          <p:nvPr/>
        </p:nvSpPr>
        <p:spPr>
          <a:xfrm>
            <a:off x="122909" y="-343"/>
            <a:ext cx="6578746" cy="779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533"/>
              </a:lnSpc>
            </a:pPr>
            <a:r>
              <a:rPr lang="en-US" sz="4666" err="1">
                <a:solidFill>
                  <a:srgbClr val="0070C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00206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minha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7030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página</a:t>
            </a:r>
            <a:endParaRPr lang="en-US" sz="4666">
              <a:solidFill>
                <a:srgbClr val="7030A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CaixaDeTexto 7">
            <a:extLst>
              <a:ext uri="{FF2B5EF4-FFF2-40B4-BE49-F238E27FC236}">
                <a16:creationId xmlns:a16="http://schemas.microsoft.com/office/drawing/2014/main" id="{C9955155-DF5A-7401-6C2F-95628540A2D0}"/>
              </a:ext>
            </a:extLst>
          </p:cNvPr>
          <p:cNvSpPr txBox="1"/>
          <p:nvPr/>
        </p:nvSpPr>
        <p:spPr>
          <a:xfrm>
            <a:off x="4892913" y="779294"/>
            <a:ext cx="218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E44444"/>
                </a:solidFill>
              </a:rPr>
              <a:t>Praticando</a:t>
            </a:r>
          </a:p>
        </p:txBody>
      </p:sp>
      <p:pic>
        <p:nvPicPr>
          <p:cNvPr id="15366" name="Picture 6" descr="34 Best Music Player Design ideas | music player design, interface design, web  design">
            <a:extLst>
              <a:ext uri="{FF2B5EF4-FFF2-40B4-BE49-F238E27FC236}">
                <a16:creationId xmlns:a16="http://schemas.microsoft.com/office/drawing/2014/main" id="{083EDD37-8126-4D0E-9237-0D88A8459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" t="3667" r="4376" b="3500"/>
          <a:stretch/>
        </p:blipFill>
        <p:spPr bwMode="auto">
          <a:xfrm>
            <a:off x="7507011" y="161265"/>
            <a:ext cx="3762375" cy="28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ML Music Website Templates from ThemeForest">
            <a:extLst>
              <a:ext uri="{FF2B5EF4-FFF2-40B4-BE49-F238E27FC236}">
                <a16:creationId xmlns:a16="http://schemas.microsoft.com/office/drawing/2014/main" id="{0C2C5E89-6F87-4C2F-9F3E-7AF85F7F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3111432"/>
            <a:ext cx="5619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Pin on App design">
            <a:extLst>
              <a:ext uri="{FF2B5EF4-FFF2-40B4-BE49-F238E27FC236}">
                <a16:creationId xmlns:a16="http://schemas.microsoft.com/office/drawing/2014/main" id="{C80FB43D-9EF6-4CB3-8F4D-AEBFC6087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t="3611" r="1354" b="4167"/>
          <a:stretch/>
        </p:blipFill>
        <p:spPr bwMode="auto">
          <a:xfrm>
            <a:off x="4560236" y="3515103"/>
            <a:ext cx="4201031" cy="298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usic player | Web development design, Web design, Web inspiration">
            <a:extLst>
              <a:ext uri="{FF2B5EF4-FFF2-40B4-BE49-F238E27FC236}">
                <a16:creationId xmlns:a16="http://schemas.microsoft.com/office/drawing/2014/main" id="{D1296B36-BE18-43FE-B06F-D8C6A4C79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12167" r="1875" b="11167"/>
          <a:stretch/>
        </p:blipFill>
        <p:spPr bwMode="auto">
          <a:xfrm>
            <a:off x="123468" y="4103455"/>
            <a:ext cx="4219574" cy="25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D691FEB-6444-4A79-9F94-05BF8D180377}"/>
              </a:ext>
            </a:extLst>
          </p:cNvPr>
          <p:cNvSpPr/>
          <p:nvPr/>
        </p:nvSpPr>
        <p:spPr>
          <a:xfrm>
            <a:off x="338284" y="3109111"/>
            <a:ext cx="9428057" cy="798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&lt;link 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rel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stylesheet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" media="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screen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(min-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width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: 900px)" 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href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="widescreen.css"&gt;</a:t>
            </a:r>
            <a:br>
              <a:rPr lang="pt-BR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&lt;link 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rel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="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stylesheet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" media="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screen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(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max-width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: 600px)" </a:t>
            </a:r>
            <a:r>
              <a:rPr lang="pt-BR" err="1">
                <a:solidFill>
                  <a:srgbClr val="FFFFFF"/>
                </a:solidFill>
                <a:ea typeface="+mn-lt"/>
                <a:cs typeface="+mn-lt"/>
              </a:rPr>
              <a:t>href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="smallscreen.css"&gt;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3DC225D-320B-407E-8418-C9143868BDFA}"/>
              </a:ext>
            </a:extLst>
          </p:cNvPr>
          <p:cNvSpPr/>
          <p:nvPr/>
        </p:nvSpPr>
        <p:spPr>
          <a:xfrm>
            <a:off x="195589" y="1592971"/>
            <a:ext cx="6718787" cy="142888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1B3A7E"/>
                </a:solidFill>
                <a:ea typeface="+mn-lt"/>
                <a:cs typeface="+mn-lt"/>
              </a:rPr>
              <a:t>@media </a:t>
            </a:r>
            <a:r>
              <a:rPr lang="pt-BR" b="1" err="1">
                <a:solidFill>
                  <a:srgbClr val="1B3A7E"/>
                </a:solidFill>
                <a:ea typeface="+mn-lt"/>
                <a:cs typeface="+mn-lt"/>
              </a:rPr>
              <a:t>not|only</a:t>
            </a:r>
            <a:r>
              <a:rPr lang="pt-BR" b="1" dirty="0">
                <a:solidFill>
                  <a:srgbClr val="1B3A7E"/>
                </a:solidFill>
                <a:ea typeface="+mn-lt"/>
                <a:cs typeface="+mn-lt"/>
              </a:rPr>
              <a:t> </a:t>
            </a:r>
            <a:r>
              <a:rPr lang="pt-BR" b="1" i="1" err="1">
                <a:solidFill>
                  <a:srgbClr val="1B3A7E"/>
                </a:solidFill>
                <a:ea typeface="+mn-lt"/>
                <a:cs typeface="+mn-lt"/>
              </a:rPr>
              <a:t>mediatype</a:t>
            </a:r>
            <a:r>
              <a:rPr lang="pt-BR" b="1" i="1" dirty="0">
                <a:solidFill>
                  <a:srgbClr val="1B3A7E"/>
                </a:solidFill>
                <a:ea typeface="+mn-lt"/>
                <a:cs typeface="+mn-lt"/>
              </a:rPr>
              <a:t> </a:t>
            </a:r>
            <a:r>
              <a:rPr lang="pt-BR" b="1" err="1">
                <a:solidFill>
                  <a:srgbClr val="1B3A7E"/>
                </a:solidFill>
                <a:ea typeface="+mn-lt"/>
                <a:cs typeface="+mn-lt"/>
              </a:rPr>
              <a:t>and</a:t>
            </a:r>
            <a:r>
              <a:rPr lang="pt-BR" b="1" i="1" dirty="0">
                <a:solidFill>
                  <a:srgbClr val="1B3A7E"/>
                </a:solidFill>
                <a:ea typeface="+mn-lt"/>
                <a:cs typeface="+mn-lt"/>
              </a:rPr>
              <a:t> (</a:t>
            </a:r>
            <a:r>
              <a:rPr lang="pt-BR" b="1" i="1" err="1">
                <a:solidFill>
                  <a:srgbClr val="1B3A7E"/>
                </a:solidFill>
                <a:ea typeface="+mn-lt"/>
                <a:cs typeface="+mn-lt"/>
              </a:rPr>
              <a:t>mediafeature</a:t>
            </a:r>
            <a:r>
              <a:rPr lang="pt-BR" b="1" i="1" dirty="0">
                <a:solidFill>
                  <a:srgbClr val="1B3A7E"/>
                </a:solidFill>
                <a:ea typeface="+mn-lt"/>
                <a:cs typeface="+mn-lt"/>
              </a:rPr>
              <a:t> </a:t>
            </a:r>
            <a:r>
              <a:rPr lang="pt-BR" b="1" err="1">
                <a:solidFill>
                  <a:srgbClr val="1B3A7E"/>
                </a:solidFill>
                <a:ea typeface="+mn-lt"/>
                <a:cs typeface="+mn-lt"/>
              </a:rPr>
              <a:t>and|or|not</a:t>
            </a:r>
            <a:r>
              <a:rPr lang="pt-BR" b="1" i="1" dirty="0">
                <a:solidFill>
                  <a:srgbClr val="1B3A7E"/>
                </a:solidFill>
                <a:ea typeface="+mn-lt"/>
                <a:cs typeface="+mn-lt"/>
              </a:rPr>
              <a:t> </a:t>
            </a:r>
            <a:r>
              <a:rPr lang="pt-BR" b="1" i="1" err="1">
                <a:solidFill>
                  <a:srgbClr val="1B3A7E"/>
                </a:solidFill>
                <a:ea typeface="+mn-lt"/>
                <a:cs typeface="+mn-lt"/>
              </a:rPr>
              <a:t>mediafeature</a:t>
            </a:r>
            <a:r>
              <a:rPr lang="pt-BR" b="1" i="1" dirty="0">
                <a:solidFill>
                  <a:srgbClr val="1B3A7E"/>
                </a:solidFill>
                <a:ea typeface="+mn-lt"/>
                <a:cs typeface="+mn-lt"/>
              </a:rPr>
              <a:t>)</a:t>
            </a:r>
            <a:r>
              <a:rPr lang="pt-BR" b="1" dirty="0">
                <a:solidFill>
                  <a:srgbClr val="1B3A7E"/>
                </a:solidFill>
                <a:ea typeface="+mn-lt"/>
                <a:cs typeface="+mn-lt"/>
              </a:rPr>
              <a:t> {</a:t>
            </a:r>
            <a:br>
              <a:rPr lang="pt-BR" b="1" dirty="0">
                <a:solidFill>
                  <a:srgbClr val="1B3A7E"/>
                </a:solidFill>
                <a:ea typeface="+mn-lt"/>
                <a:cs typeface="+mn-lt"/>
              </a:rPr>
            </a:br>
            <a:r>
              <a:rPr lang="pt-BR" b="1" dirty="0">
                <a:solidFill>
                  <a:srgbClr val="1B3A7E"/>
                </a:solidFill>
                <a:ea typeface="+mn-lt"/>
                <a:cs typeface="+mn-lt"/>
              </a:rPr>
              <a:t>  CSS-</a:t>
            </a:r>
            <a:r>
              <a:rPr lang="pt-BR" b="1" err="1">
                <a:solidFill>
                  <a:srgbClr val="1B3A7E"/>
                </a:solidFill>
                <a:ea typeface="+mn-lt"/>
                <a:cs typeface="+mn-lt"/>
              </a:rPr>
              <a:t>Code</a:t>
            </a:r>
            <a:r>
              <a:rPr lang="pt-BR" b="1" dirty="0">
                <a:solidFill>
                  <a:srgbClr val="1B3A7E"/>
                </a:solidFill>
                <a:ea typeface="+mn-lt"/>
                <a:cs typeface="+mn-lt"/>
              </a:rPr>
              <a:t>;</a:t>
            </a:r>
            <a:br>
              <a:rPr lang="pt-BR" b="1" dirty="0">
                <a:solidFill>
                  <a:srgbClr val="1B3A7E"/>
                </a:solidFill>
                <a:ea typeface="+mn-lt"/>
                <a:cs typeface="+mn-lt"/>
              </a:rPr>
            </a:br>
            <a:r>
              <a:rPr lang="pt-BR" b="1" dirty="0">
                <a:solidFill>
                  <a:srgbClr val="1B3A7E"/>
                </a:solidFill>
                <a:ea typeface="+mn-lt"/>
                <a:cs typeface="+mn-lt"/>
              </a:rPr>
              <a:t>}</a:t>
            </a:r>
            <a:endParaRPr lang="pt-BR" b="1">
              <a:solidFill>
                <a:srgbClr val="1B3A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49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C73623-B3DA-1E06-FB08-E1BD18EB5716}"/>
              </a:ext>
            </a:extLst>
          </p:cNvPr>
          <p:cNvSpPr/>
          <p:nvPr/>
        </p:nvSpPr>
        <p:spPr>
          <a:xfrm>
            <a:off x="1119673" y="612649"/>
            <a:ext cx="4513031" cy="637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AGENDA</a:t>
            </a:r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EFD50D46-5E2C-4B70-CC2C-E2B4F1415E4C}"/>
              </a:ext>
            </a:extLst>
          </p:cNvPr>
          <p:cNvSpPr/>
          <p:nvPr/>
        </p:nvSpPr>
        <p:spPr>
          <a:xfrm>
            <a:off x="838200" y="296089"/>
            <a:ext cx="587604" cy="575874"/>
          </a:xfrm>
          <a:custGeom>
            <a:avLst/>
            <a:gdLst/>
            <a:ahLst/>
            <a:cxnLst/>
            <a:rect l="l" t="t" r="r" b="b"/>
            <a:pathLst>
              <a:path w="1482639" h="1634384">
                <a:moveTo>
                  <a:pt x="0" y="0"/>
                </a:moveTo>
                <a:lnTo>
                  <a:pt x="1482639" y="0"/>
                </a:lnTo>
                <a:lnTo>
                  <a:pt x="1482639" y="1634384"/>
                </a:lnTo>
                <a:lnTo>
                  <a:pt x="0" y="1634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7687AE3F-3F8D-DA95-045D-AD78DE98BE9C}"/>
              </a:ext>
            </a:extLst>
          </p:cNvPr>
          <p:cNvSpPr/>
          <p:nvPr/>
        </p:nvSpPr>
        <p:spPr>
          <a:xfrm rot="16200000">
            <a:off x="4984693" y="623006"/>
            <a:ext cx="637654" cy="637654"/>
          </a:xfrm>
          <a:prstGeom prst="triangl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2F16A4C-54B7-1EDF-6E1F-86147188ABEA}"/>
              </a:ext>
            </a:extLst>
          </p:cNvPr>
          <p:cNvSpPr/>
          <p:nvPr/>
        </p:nvSpPr>
        <p:spPr>
          <a:xfrm>
            <a:off x="5607599" y="609666"/>
            <a:ext cx="957665" cy="66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7" name="Diagrama 36">
            <a:extLst>
              <a:ext uri="{FF2B5EF4-FFF2-40B4-BE49-F238E27FC236}">
                <a16:creationId xmlns:a16="http://schemas.microsoft.com/office/drawing/2014/main" id="{C781818A-0125-C677-2BE2-B5A1A5CE8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487708"/>
              </p:ext>
            </p:extLst>
          </p:nvPr>
        </p:nvGraphicFramePr>
        <p:xfrm>
          <a:off x="914400" y="1594951"/>
          <a:ext cx="10905680" cy="487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011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C2A758-CBAF-F947-0BE1-360091B6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ea typeface="+mj-lt"/>
                <a:cs typeface="+mj-lt"/>
              </a:rPr>
              <a:t>Animações</a:t>
            </a:r>
            <a:endParaRPr lang="pt-BR" sz="4800" b="1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03B99BC-963F-8A42-8065-71EE4BC6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00451"/>
            <a:ext cx="9941319" cy="364172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pt-BR" sz="1200" b="1" dirty="0">
                <a:solidFill>
                  <a:schemeClr val="accent1"/>
                </a:solidFill>
                <a:ea typeface="+mn-lt"/>
                <a:cs typeface="+mn-lt"/>
              </a:rPr>
              <a:t>Animações em CSS</a:t>
            </a:r>
            <a:r>
              <a:rPr lang="pt-BR" sz="1200" dirty="0">
                <a:ea typeface="+mn-lt"/>
                <a:cs typeface="+mn-lt"/>
              </a:rPr>
              <a:t> são efeitos visuais que permitem modificar gradualmente o estilo de um elemento ao longo do tempo, sem a necessidade de usar </a:t>
            </a:r>
            <a:r>
              <a:rPr lang="pt-BR" sz="1200" err="1">
                <a:ea typeface="+mn-lt"/>
                <a:cs typeface="+mn-lt"/>
              </a:rPr>
              <a:t>JavaScript</a:t>
            </a:r>
            <a:r>
              <a:rPr lang="pt-BR" sz="1200" dirty="0">
                <a:ea typeface="+mn-lt"/>
                <a:cs typeface="+mn-lt"/>
              </a:rPr>
              <a:t> ou outras linguagens. Elas tornam as páginas mais dinâmicas e interativas, podendo ser usadas para criar transições suaves, destacar elementos ou adicionar personalidade ao design.</a:t>
            </a:r>
            <a:endParaRPr lang="pt-BR" dirty="0"/>
          </a:p>
          <a:p>
            <a:pPr>
              <a:buNone/>
            </a:pPr>
            <a:r>
              <a:rPr lang="pt-BR" sz="1200" dirty="0">
                <a:ea typeface="+mn-lt"/>
                <a:cs typeface="+mn-lt"/>
              </a:rPr>
              <a:t>Existem dois principais tipos de animações no CSS:</a:t>
            </a:r>
            <a:endParaRPr lang="pt-BR" dirty="0"/>
          </a:p>
          <a:p>
            <a:r>
              <a:rPr lang="pt-BR" sz="1200" dirty="0"/>
              <a:t>Transições (</a:t>
            </a:r>
            <a:r>
              <a:rPr lang="pt-BR" sz="1200" err="1"/>
              <a:t>Transitions</a:t>
            </a:r>
            <a:r>
              <a:rPr lang="pt-BR" sz="1200" dirty="0"/>
              <a:t>)</a:t>
            </a:r>
          </a:p>
          <a:p>
            <a:r>
              <a:rPr lang="pt-BR" sz="1200" dirty="0">
                <a:ea typeface="+mn-lt"/>
                <a:cs typeface="+mn-lt"/>
              </a:rPr>
              <a:t>Animações (</a:t>
            </a:r>
            <a:r>
              <a:rPr lang="pt-BR" sz="1200" dirty="0" err="1">
                <a:ea typeface="+mn-lt"/>
                <a:cs typeface="+mn-lt"/>
              </a:rPr>
              <a:t>Keyframes</a:t>
            </a:r>
            <a:r>
              <a:rPr lang="pt-BR" sz="1200" dirty="0">
                <a:ea typeface="+mn-lt"/>
                <a:cs typeface="+mn-lt"/>
              </a:rPr>
              <a:t>)</a:t>
            </a:r>
            <a:endParaRPr lang="pt-BR" sz="1200" b="1" dirty="0"/>
          </a:p>
          <a:p>
            <a:pPr>
              <a:buNone/>
            </a:pPr>
            <a:endParaRPr lang="pt-BR" sz="1200" dirty="0">
              <a:latin typeface="Aptos"/>
            </a:endParaRPr>
          </a:p>
          <a:p>
            <a:pPr>
              <a:buNone/>
            </a:pPr>
            <a:r>
              <a:rPr lang="pt-BR" sz="1200" b="1" dirty="0">
                <a:solidFill>
                  <a:schemeClr val="accent1"/>
                </a:solidFill>
                <a:latin typeface="Aptos"/>
              </a:rPr>
              <a:t>Propriedades que podem ser animadas</a:t>
            </a:r>
          </a:p>
          <a:p>
            <a:pPr>
              <a:buFont typeface="Arial"/>
              <a:buChar char="•"/>
            </a:pPr>
            <a:r>
              <a:rPr lang="en-US" sz="1300" dirty="0">
                <a:latin typeface="Consolas"/>
              </a:rPr>
              <a:t>transform</a:t>
            </a:r>
            <a:r>
              <a:rPr lang="en-US" sz="1300" dirty="0">
                <a:ea typeface="+mn-lt"/>
                <a:cs typeface="+mn-lt"/>
              </a:rPr>
              <a:t>: </a:t>
            </a:r>
            <a:r>
              <a:rPr lang="en-US" sz="1300" dirty="0" err="1">
                <a:ea typeface="+mn-lt"/>
                <a:cs typeface="+mn-lt"/>
              </a:rPr>
              <a:t>Rotação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escala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translação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300" dirty="0">
                <a:latin typeface="Consolas"/>
              </a:rPr>
              <a:t>opacity</a:t>
            </a:r>
            <a:r>
              <a:rPr lang="en-US" sz="1300" dirty="0">
                <a:ea typeface="+mn-lt"/>
                <a:cs typeface="+mn-lt"/>
              </a:rPr>
              <a:t>: </a:t>
            </a:r>
            <a:r>
              <a:rPr lang="en-US" sz="1300" dirty="0" err="1">
                <a:ea typeface="+mn-lt"/>
                <a:cs typeface="+mn-lt"/>
              </a:rPr>
              <a:t>Transparência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300" dirty="0">
                <a:latin typeface="Consolas"/>
              </a:rPr>
              <a:t>background-color</a:t>
            </a:r>
            <a:r>
              <a:rPr lang="en-US" sz="1300" dirty="0">
                <a:ea typeface="+mn-lt"/>
                <a:cs typeface="+mn-lt"/>
              </a:rPr>
              <a:t>: </a:t>
            </a:r>
            <a:r>
              <a:rPr lang="en-US" sz="1300" dirty="0" err="1">
                <a:ea typeface="+mn-lt"/>
                <a:cs typeface="+mn-lt"/>
              </a:rPr>
              <a:t>Mudança</a:t>
            </a:r>
            <a:r>
              <a:rPr lang="en-US" sz="1300" dirty="0">
                <a:ea typeface="+mn-lt"/>
                <a:cs typeface="+mn-lt"/>
              </a:rPr>
              <a:t> de cor.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300" dirty="0">
                <a:latin typeface="Consolas"/>
              </a:rPr>
              <a:t>width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>
                <a:latin typeface="Consolas"/>
              </a:rPr>
              <a:t>height</a:t>
            </a:r>
            <a:r>
              <a:rPr lang="en-US" sz="1300" dirty="0">
                <a:ea typeface="+mn-lt"/>
                <a:cs typeface="+mn-lt"/>
              </a:rPr>
              <a:t>: </a:t>
            </a:r>
            <a:r>
              <a:rPr lang="en-US" sz="1300" dirty="0" err="1">
                <a:ea typeface="+mn-lt"/>
                <a:cs typeface="+mn-lt"/>
              </a:rPr>
              <a:t>Alteração</a:t>
            </a:r>
            <a:r>
              <a:rPr lang="en-US" sz="1300" dirty="0">
                <a:ea typeface="+mn-lt"/>
                <a:cs typeface="+mn-lt"/>
              </a:rPr>
              <a:t> de </a:t>
            </a:r>
            <a:r>
              <a:rPr lang="en-US" sz="1300" dirty="0" err="1">
                <a:ea typeface="+mn-lt"/>
                <a:cs typeface="+mn-lt"/>
              </a:rPr>
              <a:t>tamanho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sz="1300" dirty="0"/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D3A5E5-2305-B064-D18E-151D24ABCCCA}"/>
              </a:ext>
            </a:extLst>
          </p:cNvPr>
          <p:cNvSpPr txBox="1"/>
          <p:nvPr/>
        </p:nvSpPr>
        <p:spPr>
          <a:xfrm>
            <a:off x="6100122" y="4318824"/>
            <a:ext cx="543543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chemeClr val="accent1"/>
                </a:solidFill>
              </a:rPr>
              <a:t>Por que usar animações em CSS?</a:t>
            </a:r>
            <a:endParaRPr lang="pt-BR" sz="1200" dirty="0">
              <a:solidFill>
                <a:schemeClr val="accent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BR" sz="1200" b="1" dirty="0">
                <a:ea typeface="+mn-lt"/>
                <a:cs typeface="+mn-lt"/>
              </a:rPr>
              <a:t>Melhoria na experiência do usuário:</a:t>
            </a:r>
            <a:r>
              <a:rPr lang="pt-BR" sz="1200" dirty="0">
                <a:ea typeface="+mn-lt"/>
                <a:cs typeface="+mn-lt"/>
              </a:rPr>
              <a:t> Guiam a atenção e proporcionam feedback visual.</a:t>
            </a:r>
            <a:endParaRPr lang="pt-BR" sz="1200" dirty="0"/>
          </a:p>
          <a:p>
            <a:pPr marL="285750" indent="-285750">
              <a:buFont typeface="Arial"/>
              <a:buChar char="•"/>
            </a:pPr>
            <a:r>
              <a:rPr lang="pt-BR" sz="1200" b="1" dirty="0">
                <a:ea typeface="+mn-lt"/>
                <a:cs typeface="+mn-lt"/>
              </a:rPr>
              <a:t>Substituem </a:t>
            </a:r>
            <a:r>
              <a:rPr lang="pt-BR" sz="1200" b="1" dirty="0" err="1">
                <a:ea typeface="+mn-lt"/>
                <a:cs typeface="+mn-lt"/>
              </a:rPr>
              <a:t>JavaScript</a:t>
            </a:r>
            <a:r>
              <a:rPr lang="pt-BR" sz="1200" b="1" dirty="0">
                <a:ea typeface="+mn-lt"/>
                <a:cs typeface="+mn-lt"/>
              </a:rPr>
              <a:t> em muitos casos:</a:t>
            </a:r>
            <a:r>
              <a:rPr lang="pt-BR" sz="1200" dirty="0">
                <a:ea typeface="+mn-lt"/>
                <a:cs typeface="+mn-lt"/>
              </a:rPr>
              <a:t> Reduzem a complexidade e o tempo de carregamento.</a:t>
            </a:r>
            <a:endParaRPr lang="pt-BR" sz="1200" dirty="0"/>
          </a:p>
          <a:p>
            <a:pPr marL="285750" indent="-285750">
              <a:buFont typeface="Arial"/>
              <a:buChar char="•"/>
            </a:pPr>
            <a:r>
              <a:rPr lang="pt-BR" sz="1200" b="1" dirty="0">
                <a:ea typeface="+mn-lt"/>
                <a:cs typeface="+mn-lt"/>
              </a:rPr>
              <a:t>Estilo e interatividade:</a:t>
            </a:r>
            <a:r>
              <a:rPr lang="pt-BR" sz="1200" dirty="0">
                <a:ea typeface="+mn-lt"/>
                <a:cs typeface="+mn-lt"/>
              </a:rPr>
              <a:t> Tornam o design mais atraente e dinâmico.</a:t>
            </a:r>
            <a:endParaRPr lang="pt-BR" sz="1200" dirty="0"/>
          </a:p>
          <a:p>
            <a:pPr algn="l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356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A9E85D-C63A-C713-07FB-454A6EAD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 err="1"/>
              <a:t>Transition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7AA88C-691E-2DC1-C09C-2738C292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11" y="2656774"/>
            <a:ext cx="8027248" cy="2013952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pt-BR" sz="1200" dirty="0">
                <a:ea typeface="+mn-lt"/>
                <a:cs typeface="+mn-lt"/>
              </a:rPr>
              <a:t>Permitem animar a mudança entre dois estados quando ocorre um evento (como um </a:t>
            </a:r>
            <a:r>
              <a:rPr lang="pt-BR" sz="1200" dirty="0" err="1">
                <a:ea typeface="+mn-lt"/>
                <a:cs typeface="+mn-lt"/>
              </a:rPr>
              <a:t>hover</a:t>
            </a:r>
            <a:r>
              <a:rPr lang="pt-BR" sz="1200" dirty="0">
                <a:ea typeface="+mn-lt"/>
                <a:cs typeface="+mn-lt"/>
              </a:rPr>
              <a:t>, </a:t>
            </a:r>
            <a:r>
              <a:rPr lang="pt-BR" sz="1200" dirty="0" err="1">
                <a:ea typeface="+mn-lt"/>
                <a:cs typeface="+mn-lt"/>
              </a:rPr>
              <a:t>focus</a:t>
            </a:r>
            <a:r>
              <a:rPr lang="pt-BR" sz="1200" dirty="0">
                <a:ea typeface="+mn-lt"/>
                <a:cs typeface="+mn-lt"/>
              </a:rPr>
              <a:t> ou clique). São ideais para animações simples e dependem de alterações no estado do elemento.</a:t>
            </a:r>
            <a:endParaRPr lang="pt-BR" sz="1200" dirty="0"/>
          </a:p>
          <a:p>
            <a:r>
              <a:rPr lang="pt-BR" sz="1200" err="1">
                <a:ea typeface="+mn-lt"/>
                <a:cs typeface="+mn-lt"/>
              </a:rPr>
              <a:t>transition-property</a:t>
            </a:r>
            <a:r>
              <a:rPr lang="pt-BR" sz="1200" dirty="0">
                <a:ea typeface="+mn-lt"/>
                <a:cs typeface="+mn-lt"/>
              </a:rPr>
              <a:t>: A propriedade que será animada (ex.: </a:t>
            </a:r>
            <a:r>
              <a:rPr lang="pt-BR" sz="1200" dirty="0">
                <a:latin typeface="Consolas"/>
                <a:ea typeface="+mn-lt"/>
                <a:cs typeface="+mn-lt"/>
              </a:rPr>
              <a:t>background-color</a:t>
            </a:r>
            <a:r>
              <a:rPr lang="pt-BR" sz="1200" dirty="0">
                <a:ea typeface="+mn-lt"/>
                <a:cs typeface="+mn-lt"/>
              </a:rPr>
              <a:t>, </a:t>
            </a:r>
            <a:r>
              <a:rPr lang="pt-BR" sz="1200" err="1">
                <a:latin typeface="Consolas"/>
                <a:ea typeface="+mn-lt"/>
                <a:cs typeface="+mn-lt"/>
              </a:rPr>
              <a:t>transform</a:t>
            </a:r>
            <a:r>
              <a:rPr lang="pt-BR" sz="1200" dirty="0">
                <a:ea typeface="+mn-lt"/>
                <a:cs typeface="+mn-lt"/>
              </a:rPr>
              <a:t>, etc.)</a:t>
            </a:r>
            <a:endParaRPr lang="pt-BR" sz="1200"/>
          </a:p>
          <a:p>
            <a:r>
              <a:rPr lang="pt-BR" sz="1200" err="1">
                <a:ea typeface="+mn-lt"/>
                <a:cs typeface="+mn-lt"/>
              </a:rPr>
              <a:t>transition-duration</a:t>
            </a:r>
            <a:r>
              <a:rPr lang="pt-BR" sz="1200" dirty="0">
                <a:ea typeface="+mn-lt"/>
                <a:cs typeface="+mn-lt"/>
              </a:rPr>
              <a:t>: O tempo que a transição leva para ocorrer (ex.: </a:t>
            </a:r>
            <a:r>
              <a:rPr lang="pt-BR" sz="1200" dirty="0">
                <a:latin typeface="Consolas"/>
                <a:ea typeface="+mn-lt"/>
                <a:cs typeface="+mn-lt"/>
              </a:rPr>
              <a:t>1s</a:t>
            </a:r>
            <a:r>
              <a:rPr lang="pt-BR" sz="1200" dirty="0">
                <a:ea typeface="+mn-lt"/>
                <a:cs typeface="+mn-lt"/>
              </a:rPr>
              <a:t>, </a:t>
            </a:r>
            <a:r>
              <a:rPr lang="pt-BR" sz="1200" dirty="0">
                <a:latin typeface="Consolas"/>
                <a:ea typeface="+mn-lt"/>
                <a:cs typeface="+mn-lt"/>
              </a:rPr>
              <a:t>500ms</a:t>
            </a:r>
            <a:r>
              <a:rPr lang="pt-BR" sz="1200" dirty="0">
                <a:ea typeface="+mn-lt"/>
                <a:cs typeface="+mn-lt"/>
              </a:rPr>
              <a:t>).</a:t>
            </a:r>
            <a:endParaRPr lang="pt-BR" sz="1200" dirty="0"/>
          </a:p>
          <a:p>
            <a:r>
              <a:rPr lang="pt-BR" sz="1200" err="1">
                <a:ea typeface="+mn-lt"/>
                <a:cs typeface="+mn-lt"/>
              </a:rPr>
              <a:t>transition</a:t>
            </a:r>
            <a:r>
              <a:rPr lang="pt-BR" sz="1200" dirty="0">
                <a:ea typeface="+mn-lt"/>
                <a:cs typeface="+mn-lt"/>
              </a:rPr>
              <a:t>-timing-</a:t>
            </a:r>
            <a:r>
              <a:rPr lang="pt-BR" sz="1200" err="1">
                <a:ea typeface="+mn-lt"/>
                <a:cs typeface="+mn-lt"/>
              </a:rPr>
              <a:t>function</a:t>
            </a:r>
            <a:r>
              <a:rPr lang="pt-BR" sz="1200" dirty="0">
                <a:ea typeface="+mn-lt"/>
                <a:cs typeface="+mn-lt"/>
              </a:rPr>
              <a:t>: (opcional): Define a aceleração da transição (ex.: </a:t>
            </a:r>
            <a:r>
              <a:rPr lang="pt-BR" sz="1200" err="1">
                <a:latin typeface="Consolas"/>
                <a:ea typeface="+mn-lt"/>
                <a:cs typeface="+mn-lt"/>
              </a:rPr>
              <a:t>ease</a:t>
            </a:r>
            <a:r>
              <a:rPr lang="pt-BR" sz="1200" dirty="0">
                <a:ea typeface="+mn-lt"/>
                <a:cs typeface="+mn-lt"/>
              </a:rPr>
              <a:t>, </a:t>
            </a:r>
            <a:r>
              <a:rPr lang="pt-BR" sz="1200" dirty="0">
                <a:latin typeface="Consolas"/>
                <a:ea typeface="+mn-lt"/>
                <a:cs typeface="+mn-lt"/>
              </a:rPr>
              <a:t>linear</a:t>
            </a:r>
            <a:r>
              <a:rPr lang="pt-BR" sz="1200" dirty="0">
                <a:ea typeface="+mn-lt"/>
                <a:cs typeface="+mn-lt"/>
              </a:rPr>
              <a:t>, </a:t>
            </a:r>
            <a:r>
              <a:rPr lang="pt-BR" sz="1200" err="1">
                <a:latin typeface="Consolas"/>
                <a:ea typeface="+mn-lt"/>
                <a:cs typeface="+mn-lt"/>
              </a:rPr>
              <a:t>ease</a:t>
            </a:r>
            <a:r>
              <a:rPr lang="pt-BR" sz="1200" dirty="0">
                <a:latin typeface="Consolas"/>
                <a:ea typeface="+mn-lt"/>
                <a:cs typeface="+mn-lt"/>
              </a:rPr>
              <a:t>-in</a:t>
            </a:r>
            <a:r>
              <a:rPr lang="pt-BR" sz="1200" dirty="0">
                <a:ea typeface="+mn-lt"/>
                <a:cs typeface="+mn-lt"/>
              </a:rPr>
              <a:t>)</a:t>
            </a:r>
            <a:endParaRPr lang="pt-BR" sz="1200" dirty="0"/>
          </a:p>
          <a:p>
            <a:r>
              <a:rPr lang="pt-BR" sz="1200" err="1">
                <a:ea typeface="+mn-lt"/>
                <a:cs typeface="+mn-lt"/>
              </a:rPr>
              <a:t>transition</a:t>
            </a:r>
            <a:r>
              <a:rPr lang="pt-BR" sz="1200" dirty="0">
                <a:ea typeface="+mn-lt"/>
                <a:cs typeface="+mn-lt"/>
              </a:rPr>
              <a:t>-delay: (opcional) Define o tempo de espera antes de a transição começar (ex.: </a:t>
            </a:r>
            <a:r>
              <a:rPr lang="pt-BR" sz="1200" dirty="0">
                <a:latin typeface="Consolas"/>
                <a:ea typeface="+mn-lt"/>
                <a:cs typeface="+mn-lt"/>
              </a:rPr>
              <a:t>0.5s</a:t>
            </a:r>
            <a:r>
              <a:rPr lang="pt-BR" sz="1200" dirty="0">
                <a:ea typeface="+mn-lt"/>
                <a:cs typeface="+mn-lt"/>
              </a:rPr>
              <a:t>)..</a:t>
            </a:r>
            <a:endParaRPr lang="pt-BR" sz="1200" dirty="0"/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Programming Vector Icon 363176 Vector Art at Vecteezy">
            <a:extLst>
              <a:ext uri="{FF2B5EF4-FFF2-40B4-BE49-F238E27FC236}">
                <a16:creationId xmlns:a16="http://schemas.microsoft.com/office/drawing/2014/main" id="{FDF412A6-EAD4-3EED-84BC-6E8EB08A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3201" y="4899340"/>
            <a:ext cx="1442281" cy="144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BF2139A7-2F2B-7BF5-DCE3-C3CCAA04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24" y="1312409"/>
            <a:ext cx="3054351" cy="212861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576587C-6CE0-481C-BE97-D23390208A1F}"/>
              </a:ext>
            </a:extLst>
          </p:cNvPr>
          <p:cNvSpPr txBox="1"/>
          <p:nvPr/>
        </p:nvSpPr>
        <p:spPr>
          <a:xfrm>
            <a:off x="731487" y="4689103"/>
            <a:ext cx="827676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chemeClr val="accent1"/>
                </a:solidFill>
              </a:rPr>
              <a:t>Exercício 1: </a:t>
            </a:r>
            <a:r>
              <a:rPr lang="pt-BR" sz="1200" b="1" dirty="0" err="1">
                <a:solidFill>
                  <a:schemeClr val="accent1"/>
                </a:solidFill>
              </a:rPr>
              <a:t>Transition</a:t>
            </a:r>
            <a:r>
              <a:rPr lang="pt-BR" sz="1200" b="1" dirty="0">
                <a:solidFill>
                  <a:schemeClr val="accent1"/>
                </a:solidFill>
              </a:rPr>
              <a:t> - Botão com efeito de </a:t>
            </a:r>
            <a:r>
              <a:rPr lang="pt-BR" sz="1200" b="1" dirty="0" err="1">
                <a:solidFill>
                  <a:schemeClr val="accent1"/>
                </a:solidFill>
              </a:rPr>
              <a:t>hover</a:t>
            </a:r>
            <a:endParaRPr lang="pt-BR" sz="1200" dirty="0" err="1">
              <a:solidFill>
                <a:schemeClr val="accent1"/>
              </a:solidFill>
            </a:endParaRPr>
          </a:p>
          <a:p>
            <a:r>
              <a:rPr lang="pt-BR" sz="1200" dirty="0">
                <a:ea typeface="+mn-lt"/>
                <a:cs typeface="+mn-lt"/>
              </a:rPr>
              <a:t>Crie um botão que mude de cor e tamanho suavemente quando o usuário passa o mouse sobre ele.</a:t>
            </a:r>
            <a:endParaRPr lang="pt-BR" sz="1200" dirty="0"/>
          </a:p>
          <a:p>
            <a:r>
              <a:rPr lang="pt-BR" sz="1200" b="1" dirty="0">
                <a:ea typeface="+mn-lt"/>
                <a:cs typeface="+mn-lt"/>
              </a:rPr>
              <a:t>Instruções:</a:t>
            </a:r>
            <a:endParaRPr lang="pt-BR" sz="1200" dirty="0"/>
          </a:p>
          <a:p>
            <a:pPr marL="285750" indent="-285750"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Crie um botão com o texto "Clique aqui".</a:t>
            </a:r>
            <a:endParaRPr lang="pt-BR" sz="1200" dirty="0"/>
          </a:p>
          <a:p>
            <a:pPr marL="285750" indent="-285750"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Quando o botão for </a:t>
            </a:r>
            <a:r>
              <a:rPr lang="pt-BR" sz="1200" b="1" dirty="0" err="1">
                <a:ea typeface="+mn-lt"/>
                <a:cs typeface="+mn-lt"/>
              </a:rPr>
              <a:t>hovered</a:t>
            </a:r>
            <a:r>
              <a:rPr lang="pt-BR" sz="1200" dirty="0">
                <a:ea typeface="+mn-lt"/>
                <a:cs typeface="+mn-lt"/>
              </a:rPr>
              <a:t>, ele deve:</a:t>
            </a:r>
            <a:endParaRPr lang="pt-BR" sz="1200" dirty="0"/>
          </a:p>
          <a:p>
            <a:pPr marL="742950" lvl="1" indent="-285750"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Mudar de cor (por exemplo, de azul para verde).</a:t>
            </a:r>
            <a:endParaRPr lang="pt-BR" sz="1200" dirty="0"/>
          </a:p>
          <a:p>
            <a:pPr marL="742950" lvl="1" indent="-285750"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Aumentar levemente de tamanho. Use </a:t>
            </a:r>
            <a:r>
              <a:rPr lang="pt-BR" sz="1200" dirty="0" err="1">
                <a:ea typeface="+mn-lt"/>
                <a:cs typeface="+mn-lt"/>
              </a:rPr>
              <a:t>scale</a:t>
            </a:r>
            <a:r>
              <a:rPr lang="pt-BR" sz="1200" dirty="0">
                <a:ea typeface="+mn-lt"/>
                <a:cs typeface="+mn-lt"/>
              </a:rPr>
              <a:t>(valor)</a:t>
            </a:r>
            <a:endParaRPr lang="pt-BR" sz="1200" dirty="0"/>
          </a:p>
          <a:p>
            <a:pPr marL="285750" indent="-285750"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Use </a:t>
            </a:r>
            <a:r>
              <a:rPr lang="pt-BR" sz="1200" b="1" dirty="0" err="1">
                <a:latin typeface="Consolas"/>
              </a:rPr>
              <a:t>transition</a:t>
            </a:r>
            <a:r>
              <a:rPr lang="pt-BR" sz="1200" dirty="0">
                <a:ea typeface="+mn-lt"/>
                <a:cs typeface="+mn-lt"/>
              </a:rPr>
              <a:t> para suavizar o efeito.</a:t>
            </a:r>
            <a:endParaRPr lang="pt-BR" sz="1200" dirty="0"/>
          </a:p>
          <a:p>
            <a:pPr algn="l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439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C2A758-CBAF-F947-0BE1-360091B6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dirty="0">
                <a:ea typeface="+mj-lt"/>
                <a:cs typeface="+mj-lt"/>
              </a:rPr>
              <a:t>Animações </a:t>
            </a:r>
            <a:r>
              <a:rPr lang="pt-BR" sz="4800" b="1" dirty="0">
                <a:solidFill>
                  <a:schemeClr val="accent1"/>
                </a:solidFill>
              </a:rPr>
              <a:t>@Keyframe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03B99BC-963F-8A42-8065-71EE4BC6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031"/>
            <a:ext cx="5861951" cy="31246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300" dirty="0">
                <a:solidFill>
                  <a:srgbClr val="000000"/>
                </a:solidFill>
                <a:ea typeface="+mn-lt"/>
                <a:cs typeface="+mn-lt"/>
              </a:rPr>
              <a:t>As animações permitem criar movimentos e transições mais complexas.</a:t>
            </a:r>
          </a:p>
          <a:p>
            <a:pPr marL="0" indent="0">
              <a:buNone/>
            </a:pPr>
            <a:endParaRPr lang="pt-BR" sz="13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300" dirty="0">
                <a:latin typeface="Consolas"/>
                <a:ea typeface="+mn-lt"/>
                <a:cs typeface="+mn-lt"/>
              </a:rPr>
              <a:t>@keyframes</a:t>
            </a:r>
            <a:r>
              <a:rPr lang="pt-BR" sz="1300" dirty="0">
                <a:ea typeface="+mn-lt"/>
                <a:cs typeface="+mn-lt"/>
              </a:rPr>
              <a:t>: Define o comportamento da animação.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dirty="0" err="1">
                <a:latin typeface="Consolas"/>
                <a:ea typeface="+mn-lt"/>
                <a:cs typeface="+mn-lt"/>
              </a:rPr>
              <a:t>animation-name</a:t>
            </a:r>
            <a:r>
              <a:rPr lang="pt-BR" sz="1300" dirty="0">
                <a:ea typeface="+mn-lt"/>
                <a:cs typeface="+mn-lt"/>
              </a:rPr>
              <a:t>: Nome do conjunto de </a:t>
            </a:r>
            <a:r>
              <a:rPr lang="pt-BR" sz="1300" dirty="0" err="1">
                <a:ea typeface="+mn-lt"/>
                <a:cs typeface="+mn-lt"/>
              </a:rPr>
              <a:t>keyframes</a:t>
            </a:r>
            <a:r>
              <a:rPr lang="pt-BR" sz="1300" dirty="0">
                <a:ea typeface="+mn-lt"/>
                <a:cs typeface="+mn-lt"/>
              </a:rPr>
              <a:t>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dirty="0" err="1">
                <a:latin typeface="Consolas"/>
                <a:ea typeface="+mn-lt"/>
                <a:cs typeface="+mn-lt"/>
              </a:rPr>
              <a:t>animation-duration</a:t>
            </a:r>
            <a:r>
              <a:rPr lang="pt-BR" sz="1300" dirty="0">
                <a:ea typeface="+mn-lt"/>
                <a:cs typeface="+mn-lt"/>
              </a:rPr>
              <a:t>: Tempo de duração.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dirty="0" err="1">
                <a:latin typeface="Consolas"/>
                <a:ea typeface="+mn-lt"/>
                <a:cs typeface="+mn-lt"/>
              </a:rPr>
              <a:t>animation</a:t>
            </a:r>
            <a:r>
              <a:rPr lang="pt-BR" sz="1300" dirty="0">
                <a:latin typeface="Consolas"/>
                <a:ea typeface="+mn-lt"/>
                <a:cs typeface="+mn-lt"/>
              </a:rPr>
              <a:t>-timing-</a:t>
            </a:r>
            <a:r>
              <a:rPr lang="pt-BR" sz="1300" dirty="0" err="1">
                <a:latin typeface="Consolas"/>
                <a:ea typeface="+mn-lt"/>
                <a:cs typeface="+mn-lt"/>
              </a:rPr>
              <a:t>function</a:t>
            </a:r>
            <a:r>
              <a:rPr lang="pt-BR" sz="1300" dirty="0">
                <a:ea typeface="+mn-lt"/>
                <a:cs typeface="+mn-lt"/>
              </a:rPr>
              <a:t>: Tipo de aceleração.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dirty="0" err="1">
                <a:latin typeface="Consolas"/>
                <a:ea typeface="+mn-lt"/>
                <a:cs typeface="+mn-lt"/>
              </a:rPr>
              <a:t>animation</a:t>
            </a:r>
            <a:r>
              <a:rPr lang="pt-BR" sz="1300" dirty="0">
                <a:latin typeface="Consolas"/>
                <a:ea typeface="+mn-lt"/>
                <a:cs typeface="+mn-lt"/>
              </a:rPr>
              <a:t>-delay</a:t>
            </a:r>
            <a:r>
              <a:rPr lang="pt-BR" sz="1300" dirty="0">
                <a:ea typeface="+mn-lt"/>
                <a:cs typeface="+mn-lt"/>
              </a:rPr>
              <a:t>: Atraso antes de iniciar.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dirty="0" err="1">
                <a:latin typeface="Consolas"/>
                <a:ea typeface="+mn-lt"/>
                <a:cs typeface="+mn-lt"/>
              </a:rPr>
              <a:t>animation-iteration-count</a:t>
            </a:r>
            <a:r>
              <a:rPr lang="pt-BR" sz="1300" dirty="0">
                <a:ea typeface="+mn-lt"/>
                <a:cs typeface="+mn-lt"/>
              </a:rPr>
              <a:t>: Número de vezes que a animação ocorre.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dirty="0" err="1">
                <a:latin typeface="Consolas"/>
                <a:ea typeface="+mn-lt"/>
                <a:cs typeface="+mn-lt"/>
              </a:rPr>
              <a:t>animation-direction</a:t>
            </a:r>
            <a:r>
              <a:rPr lang="pt-BR" sz="1300" dirty="0">
                <a:ea typeface="+mn-lt"/>
                <a:cs typeface="+mn-lt"/>
              </a:rPr>
              <a:t>: Direção da animação (normal, reverse, </a:t>
            </a:r>
            <a:r>
              <a:rPr lang="pt-BR" sz="1300" dirty="0" err="1">
                <a:ea typeface="+mn-lt"/>
                <a:cs typeface="+mn-lt"/>
              </a:rPr>
              <a:t>alternate</a:t>
            </a:r>
            <a:r>
              <a:rPr lang="pt-BR" sz="1300" dirty="0">
                <a:ea typeface="+mn-lt"/>
                <a:cs typeface="+mn-lt"/>
              </a:rPr>
              <a:t>).</a:t>
            </a:r>
            <a:endParaRPr lang="pt-BR" dirty="0"/>
          </a:p>
          <a:p>
            <a:pPr marL="0" indent="0">
              <a:buNone/>
            </a:pPr>
            <a:endParaRPr lang="pt-BR" sz="1300" dirty="0">
              <a:ea typeface="+mn-lt"/>
              <a:cs typeface="+mn-lt"/>
            </a:endParaRPr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EC627FED-A657-DEF8-3862-1EB2AA24BB00}"/>
              </a:ext>
            </a:extLst>
          </p:cNvPr>
          <p:cNvSpPr/>
          <p:nvPr/>
        </p:nvSpPr>
        <p:spPr>
          <a:xfrm>
            <a:off x="7495474" y="3003468"/>
            <a:ext cx="2950687" cy="2585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</a:t>
            </a:r>
            <a:r>
              <a:rPr lang="pt-BR" sz="1100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@keyframes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 sz="110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slideIn</a:t>
            </a:r>
            <a:r>
              <a:rPr lang="pt-BR" sz="110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 err="1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from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translateX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-100%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}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 err="1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to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translateX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}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}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</a:t>
            </a:r>
            <a:r>
              <a:rPr lang="pt-BR" sz="1100" dirty="0" err="1">
                <a:solidFill>
                  <a:srgbClr val="D7BA7D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animation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slideIn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1s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 sz="1100" dirty="0" err="1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ease</a:t>
            </a:r>
            <a:r>
              <a:rPr lang="pt-BR" sz="1100" dirty="0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-out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height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50px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width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50px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background-color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#4CAF50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416995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C2A758-CBAF-F947-0BE1-360091B6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dirty="0">
                <a:ea typeface="+mj-lt"/>
                <a:cs typeface="+mj-lt"/>
              </a:rPr>
              <a:t>Animações </a:t>
            </a:r>
            <a:r>
              <a:rPr lang="pt-BR" sz="4800" b="1" dirty="0">
                <a:solidFill>
                  <a:schemeClr val="accent1"/>
                </a:solidFill>
              </a:rPr>
              <a:t>@Keyframe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03B99BC-963F-8A42-8065-71EE4BC6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031"/>
            <a:ext cx="5861951" cy="3124658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pt-BR" sz="1300" dirty="0">
                <a:solidFill>
                  <a:srgbClr val="000000"/>
                </a:solidFill>
                <a:ea typeface="+mn-lt"/>
                <a:cs typeface="+mn-lt"/>
              </a:rPr>
              <a:t>No CSS, as </a:t>
            </a:r>
            <a:r>
              <a:rPr lang="pt-BR" sz="1300" b="1" dirty="0">
                <a:solidFill>
                  <a:srgbClr val="000000"/>
                </a:solidFill>
                <a:ea typeface="+mn-lt"/>
                <a:cs typeface="+mn-lt"/>
              </a:rPr>
              <a:t>percentagens em </a:t>
            </a:r>
            <a:r>
              <a:rPr lang="pt-BR" sz="1300" b="1" dirty="0">
                <a:latin typeface="Consolas"/>
                <a:ea typeface="+mn-lt"/>
                <a:cs typeface="+mn-lt"/>
              </a:rPr>
              <a:t>@keyframes</a:t>
            </a:r>
            <a:r>
              <a:rPr lang="pt-BR" sz="1300" dirty="0">
                <a:ea typeface="+mn-lt"/>
                <a:cs typeface="+mn-lt"/>
              </a:rPr>
              <a:t> definem o ponto exato no tempo de uma animação onde determinada transformação ou estilo deve ser aplicado. Elas representam uma fração da duração total da animação.</a:t>
            </a:r>
            <a:endParaRPr lang="pt-BR" dirty="0">
              <a:ea typeface="+mn-lt"/>
              <a:cs typeface="+mn-lt"/>
            </a:endParaRPr>
          </a:p>
          <a:p>
            <a:pPr>
              <a:buNone/>
            </a:pPr>
            <a:r>
              <a:rPr lang="pt-BR" sz="1300" dirty="0">
                <a:ea typeface="+mn-lt"/>
                <a:cs typeface="+mn-lt"/>
              </a:rPr>
              <a:t>Por exemplo:</a:t>
            </a:r>
            <a:endParaRPr lang="pt-B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300" dirty="0">
                <a:latin typeface="Consolas"/>
                <a:ea typeface="+mn-lt"/>
                <a:cs typeface="+mn-lt"/>
              </a:rPr>
              <a:t>0%</a:t>
            </a:r>
            <a:r>
              <a:rPr lang="pt-BR" sz="1300" dirty="0">
                <a:ea typeface="+mn-lt"/>
                <a:cs typeface="+mn-lt"/>
              </a:rPr>
              <a:t>: Início da animação.</a:t>
            </a:r>
            <a:endParaRPr lang="pt-B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300" dirty="0">
                <a:latin typeface="Consolas"/>
                <a:ea typeface="+mn-lt"/>
                <a:cs typeface="+mn-lt"/>
              </a:rPr>
              <a:t>50%</a:t>
            </a:r>
            <a:r>
              <a:rPr lang="pt-BR" sz="1300" dirty="0">
                <a:ea typeface="+mn-lt"/>
                <a:cs typeface="+mn-lt"/>
              </a:rPr>
              <a:t>: Meio da animação.</a:t>
            </a:r>
            <a:endParaRPr lang="pt-B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300" dirty="0">
                <a:latin typeface="Consolas"/>
                <a:ea typeface="+mn-lt"/>
                <a:cs typeface="+mn-lt"/>
              </a:rPr>
              <a:t>100%</a:t>
            </a:r>
            <a:r>
              <a:rPr lang="pt-BR" sz="1300" dirty="0">
                <a:ea typeface="+mn-lt"/>
                <a:cs typeface="+mn-lt"/>
              </a:rPr>
              <a:t>: Fim da animação.</a:t>
            </a:r>
            <a:endParaRPr lang="pt-BR" dirty="0">
              <a:ea typeface="+mn-lt"/>
              <a:cs typeface="+mn-lt"/>
            </a:endParaRPr>
          </a:p>
          <a:p>
            <a:pPr indent="0">
              <a:buNone/>
            </a:pPr>
            <a:r>
              <a:rPr lang="pt-BR" sz="1300" dirty="0">
                <a:ea typeface="+mn-lt"/>
                <a:cs typeface="+mn-lt"/>
              </a:rPr>
              <a:t>Essas percentagens permitem criar transições suaves ou efeitos mais dinâmicos ao longo da linha do tempo da animação.</a:t>
            </a:r>
            <a:endParaRPr lang="pt-BR" dirty="0"/>
          </a:p>
          <a:p>
            <a:pPr marL="0" indent="0">
              <a:buNone/>
            </a:pPr>
            <a:endParaRPr lang="pt-BR" sz="1300" dirty="0"/>
          </a:p>
          <a:p>
            <a:pPr marL="0" indent="0">
              <a:buNone/>
            </a:pPr>
            <a:endParaRPr lang="pt-BR" sz="1300" dirty="0">
              <a:ea typeface="+mn-lt"/>
              <a:cs typeface="+mn-lt"/>
            </a:endParaRPr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EC627FED-A657-DEF8-3862-1EB2AA24BB00}"/>
              </a:ext>
            </a:extLst>
          </p:cNvPr>
          <p:cNvSpPr/>
          <p:nvPr/>
        </p:nvSpPr>
        <p:spPr>
          <a:xfrm>
            <a:off x="7495474" y="3003468"/>
            <a:ext cx="2950687" cy="33564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1100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@keyframes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 sz="110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rotate</a:t>
            </a:r>
            <a:r>
              <a:rPr lang="pt-BR" sz="110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lang="pt-BR"/>
          </a:p>
          <a:p>
            <a:r>
              <a:rPr lang="pt-BR" sz="110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0% {</a:t>
            </a:r>
            <a:endParaRPr lang="pt-BR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rotate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0deg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}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50%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rotate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180deg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}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100%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rotate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360deg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}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}</a:t>
            </a:r>
            <a:endParaRPr lang="pt-BR" dirty="0"/>
          </a:p>
          <a:p>
            <a:endParaRPr lang="pt-BR" sz="1100" dirty="0">
              <a:solidFill>
                <a:srgbClr val="CCCCCC"/>
              </a:solidFill>
              <a:latin typeface="Consolas"/>
            </a:endParaRP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</a:t>
            </a:r>
            <a:r>
              <a:rPr lang="pt-BR" sz="1100" dirty="0" err="1">
                <a:solidFill>
                  <a:srgbClr val="D7BA7D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animation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rotate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1s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 sz="1100" dirty="0" err="1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ease</a:t>
            </a:r>
            <a:r>
              <a:rPr lang="pt-BR" sz="1100" dirty="0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-out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height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50px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width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50px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background-color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#4CAF50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81025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C2A758-CBAF-F947-0BE1-360091B6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dirty="0">
                <a:ea typeface="+mj-lt"/>
                <a:cs typeface="+mj-lt"/>
              </a:rPr>
              <a:t>Animações </a:t>
            </a:r>
            <a:r>
              <a:rPr lang="pt-BR" sz="4800" b="1" dirty="0">
                <a:solidFill>
                  <a:schemeClr val="accent1"/>
                </a:solidFill>
              </a:rPr>
              <a:t>@Keyframe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03B99BC-963F-8A42-8065-71EE4BC6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031"/>
            <a:ext cx="5861951" cy="3224443"/>
          </a:xfrm>
        </p:spPr>
        <p:txBody>
          <a:bodyPr anchor="t">
            <a:normAutofit fontScale="92500" lnSpcReduction="10000"/>
          </a:bodyPr>
          <a:lstStyle/>
          <a:p>
            <a:pPr>
              <a:buNone/>
            </a:pPr>
            <a:r>
              <a:rPr lang="pt-BR" b="1" dirty="0"/>
              <a:t>Importância das percentagens</a:t>
            </a:r>
            <a:endParaRPr lang="pt-BR" dirty="0"/>
          </a:p>
          <a:p>
            <a:pPr>
              <a:buNone/>
            </a:pPr>
            <a:r>
              <a:rPr lang="pt-BR" sz="1300" dirty="0">
                <a:ea typeface="+mn-lt"/>
                <a:cs typeface="+mn-lt"/>
              </a:rPr>
              <a:t>As percentagens controlam: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b="1" dirty="0">
                <a:ea typeface="+mn-lt"/>
                <a:cs typeface="+mn-lt"/>
              </a:rPr>
              <a:t>Momento</a:t>
            </a:r>
            <a:r>
              <a:rPr lang="pt-BR" sz="1300" dirty="0">
                <a:ea typeface="+mn-lt"/>
                <a:cs typeface="+mn-lt"/>
              </a:rPr>
              <a:t> em que cada estilo é aplicado.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b="1" dirty="0">
                <a:ea typeface="+mn-lt"/>
                <a:cs typeface="+mn-lt"/>
              </a:rPr>
              <a:t>Pontos intermediários</a:t>
            </a:r>
            <a:r>
              <a:rPr lang="pt-BR" sz="1300" dirty="0">
                <a:ea typeface="+mn-lt"/>
                <a:cs typeface="+mn-lt"/>
              </a:rPr>
              <a:t> que adicionam dinamismo.</a:t>
            </a:r>
            <a:endParaRPr lang="pt-BR" dirty="0"/>
          </a:p>
          <a:p>
            <a:pPr>
              <a:buFont typeface="Arial"/>
              <a:buChar char="•"/>
            </a:pPr>
            <a:endParaRPr lang="pt-BR" sz="1300" dirty="0">
              <a:latin typeface="Aptos"/>
              <a:cs typeface="Segoe UI"/>
            </a:endParaRPr>
          </a:p>
          <a:p>
            <a:pPr>
              <a:buFont typeface="Arial"/>
              <a:buChar char="•"/>
            </a:pPr>
            <a:r>
              <a:rPr lang="pt-BR" sz="1300" b="1" dirty="0">
                <a:ea typeface="+mn-lt"/>
                <a:cs typeface="+mn-lt"/>
              </a:rPr>
              <a:t>O que acontece:</a:t>
            </a:r>
            <a:endParaRPr lang="pt-BR" sz="1300" dirty="0">
              <a:latin typeface="Aptos"/>
              <a:cs typeface="Segoe UI"/>
            </a:endParaRPr>
          </a:p>
          <a:p>
            <a:pPr>
              <a:buFont typeface="Arial"/>
              <a:buChar char="•"/>
            </a:pPr>
            <a:r>
              <a:rPr lang="pt-BR" sz="1300" dirty="0">
                <a:ea typeface="+mn-lt"/>
                <a:cs typeface="+mn-lt"/>
              </a:rPr>
              <a:t>Em </a:t>
            </a:r>
            <a:r>
              <a:rPr lang="pt-BR" sz="1300" b="1" dirty="0">
                <a:ea typeface="+mn-lt"/>
                <a:cs typeface="+mn-lt"/>
              </a:rPr>
              <a:t>0%</a:t>
            </a:r>
            <a:r>
              <a:rPr lang="pt-BR" sz="1300" dirty="0">
                <a:ea typeface="+mn-lt"/>
                <a:cs typeface="+mn-lt"/>
              </a:rPr>
              <a:t>, o elemento é vermelho e tem tamanho normal.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dirty="0">
                <a:ea typeface="+mn-lt"/>
                <a:cs typeface="+mn-lt"/>
              </a:rPr>
              <a:t>Em </a:t>
            </a:r>
            <a:r>
              <a:rPr lang="pt-BR" sz="1300" b="1" dirty="0">
                <a:ea typeface="+mn-lt"/>
                <a:cs typeface="+mn-lt"/>
              </a:rPr>
              <a:t>25%</a:t>
            </a:r>
            <a:r>
              <a:rPr lang="pt-BR" sz="1300" dirty="0">
                <a:ea typeface="+mn-lt"/>
                <a:cs typeface="+mn-lt"/>
              </a:rPr>
              <a:t>, a cor muda para laranja e o tamanho aumenta levemente.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dirty="0">
                <a:ea typeface="+mn-lt"/>
                <a:cs typeface="+mn-lt"/>
              </a:rPr>
              <a:t>Em </a:t>
            </a:r>
            <a:r>
              <a:rPr lang="pt-BR" sz="1300" b="1" dirty="0">
                <a:ea typeface="+mn-lt"/>
                <a:cs typeface="+mn-lt"/>
              </a:rPr>
              <a:t>50%</a:t>
            </a:r>
            <a:r>
              <a:rPr lang="pt-BR" sz="1300" dirty="0">
                <a:ea typeface="+mn-lt"/>
                <a:cs typeface="+mn-lt"/>
              </a:rPr>
              <a:t>, o elemento está amarelo e atinge o maior tamanho.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dirty="0">
                <a:ea typeface="+mn-lt"/>
                <a:cs typeface="+mn-lt"/>
              </a:rPr>
              <a:t>Em </a:t>
            </a:r>
            <a:r>
              <a:rPr lang="pt-BR" sz="1300" b="1" dirty="0">
                <a:ea typeface="+mn-lt"/>
                <a:cs typeface="+mn-lt"/>
              </a:rPr>
              <a:t>75%</a:t>
            </a:r>
            <a:r>
              <a:rPr lang="pt-BR" sz="1300" dirty="0">
                <a:ea typeface="+mn-lt"/>
                <a:cs typeface="+mn-lt"/>
              </a:rPr>
              <a:t>, ele retorna ao verde e diminui o tamanho.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300" dirty="0">
                <a:ea typeface="+mn-lt"/>
                <a:cs typeface="+mn-lt"/>
              </a:rPr>
              <a:t>Em </a:t>
            </a:r>
            <a:r>
              <a:rPr lang="pt-BR" sz="1300" b="1" dirty="0">
                <a:ea typeface="+mn-lt"/>
                <a:cs typeface="+mn-lt"/>
              </a:rPr>
              <a:t>100%</a:t>
            </a:r>
            <a:r>
              <a:rPr lang="pt-BR" sz="1300" dirty="0">
                <a:ea typeface="+mn-lt"/>
                <a:cs typeface="+mn-lt"/>
              </a:rPr>
              <a:t>, volta ao estado inicial.</a:t>
            </a:r>
            <a:endParaRPr lang="pt-BR" dirty="0"/>
          </a:p>
          <a:p>
            <a:pPr>
              <a:buNone/>
            </a:pPr>
            <a:endParaRPr lang="pt-BR" sz="13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pt-BR" sz="1300" dirty="0">
              <a:latin typeface="Aptos"/>
              <a:cs typeface="Segoe UI"/>
            </a:endParaRPr>
          </a:p>
          <a:p>
            <a:pPr marL="0" indent="0">
              <a:buNone/>
            </a:pPr>
            <a:endParaRPr lang="pt-BR" sz="1300" dirty="0"/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EC627FED-A657-DEF8-3862-1EB2AA24BB00}"/>
              </a:ext>
            </a:extLst>
          </p:cNvPr>
          <p:cNvSpPr/>
          <p:nvPr/>
        </p:nvSpPr>
        <p:spPr>
          <a:xfrm>
            <a:off x="7794831" y="1334326"/>
            <a:ext cx="2950687" cy="49802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1100" dirty="0">
                <a:solidFill>
                  <a:srgbClr val="C586C0"/>
                </a:solidFill>
                <a:latin typeface="Consolas"/>
                <a:ea typeface="Consolas"/>
                <a:cs typeface="Consolas"/>
              </a:rPr>
              <a:t>@keyframes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complex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0%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pt-BR" sz="1100" dirty="0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background-color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red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scale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}</a:t>
            </a:r>
            <a:endParaRPr lang="en-US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25%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pt-BR" sz="1100" dirty="0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background-color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orange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scale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1.2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}</a:t>
            </a:r>
            <a:endParaRPr lang="en-US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50%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pt-BR" sz="1100" dirty="0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background-color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yellow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scale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1.5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}</a:t>
            </a:r>
            <a:endParaRPr lang="en-US" dirty="0">
              <a:solidFill>
                <a:srgbClr val="FFFFFF"/>
              </a:solidFill>
              <a:latin typeface="Aptos"/>
              <a:ea typeface="Consolas"/>
              <a:cs typeface="Consolas"/>
            </a:endParaRPr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75% {</a:t>
            </a:r>
            <a:endParaRPr lang="pt-BR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pt-BR" sz="1100" dirty="0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background-color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green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scale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1.2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}</a:t>
            </a:r>
            <a:endParaRPr lang="en-US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100%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pt-BR" sz="1100" dirty="0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background-color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red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scale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}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  <a:p>
            <a:r>
              <a:rPr lang="pt-BR" sz="1100" dirty="0" err="1">
                <a:solidFill>
                  <a:srgbClr val="D7BA7D"/>
                </a:solidFill>
                <a:latin typeface="Consolas"/>
                <a:ea typeface="Consolas"/>
                <a:cs typeface="Consolas"/>
              </a:rPr>
              <a:t>div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animation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 err="1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complex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4s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 sz="1100" dirty="0" err="1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infinite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height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50px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width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>
                <a:solidFill>
                  <a:srgbClr val="B5CEA8"/>
                </a:solidFill>
                <a:latin typeface="Consolas"/>
                <a:ea typeface="Consolas"/>
                <a:cs typeface="Consolas"/>
              </a:rPr>
              <a:t>50px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    </a:t>
            </a:r>
            <a:r>
              <a:rPr lang="pt-BR" sz="1100" dirty="0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background-color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pt-BR" sz="1100" dirty="0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#4CAF50</a:t>
            </a:r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28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C2A758-CBAF-F947-0BE1-360091B6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dirty="0">
                <a:ea typeface="+mj-lt"/>
                <a:cs typeface="+mj-lt"/>
              </a:rPr>
              <a:t>Animações </a:t>
            </a:r>
            <a:r>
              <a:rPr lang="pt-BR" sz="4800" b="1" dirty="0">
                <a:solidFill>
                  <a:schemeClr val="accent1"/>
                </a:solidFill>
              </a:rPr>
              <a:t>@Keyframe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03B99BC-963F-8A42-8065-71EE4BC6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031"/>
            <a:ext cx="5861951" cy="322444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pt-BR" sz="1200" dirty="0">
                <a:ea typeface="+mn-lt"/>
                <a:cs typeface="+mn-lt"/>
              </a:rPr>
              <a:t>Se você não especificar </a:t>
            </a:r>
            <a:r>
              <a:rPr lang="pt-BR" sz="1200" b="1" dirty="0">
                <a:ea typeface="+mn-lt"/>
                <a:cs typeface="+mn-lt"/>
              </a:rPr>
              <a:t>todas as percentagens (0% e 100%)</a:t>
            </a:r>
            <a:r>
              <a:rPr lang="pt-BR" sz="1200" dirty="0">
                <a:ea typeface="+mn-lt"/>
                <a:cs typeface="+mn-lt"/>
              </a:rPr>
              <a:t>, o navegador interpola automaticamente os valores entre os estágios definidos. Isso permite criar animações mais suaves com menos etapas.</a:t>
            </a:r>
            <a:endParaRPr lang="pt-BR" sz="1200" dirty="0"/>
          </a:p>
          <a:p>
            <a:pPr>
              <a:buNone/>
            </a:pPr>
            <a:endParaRPr lang="pt-BR" sz="1200" dirty="0">
              <a:latin typeface="Aptos" panose="02110004020202020204"/>
              <a:cs typeface="Segoe UI"/>
            </a:endParaRPr>
          </a:p>
          <a:p>
            <a:pPr>
              <a:buNone/>
            </a:pPr>
            <a:r>
              <a:rPr lang="pt-BR" sz="1200" dirty="0">
                <a:ea typeface="+mn-lt"/>
                <a:cs typeface="+mn-lt"/>
              </a:rPr>
              <a:t>Neste caso: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O navegador assume </a:t>
            </a:r>
            <a:r>
              <a:rPr lang="pt-BR" sz="1200" b="1" dirty="0">
                <a:ea typeface="+mn-lt"/>
                <a:cs typeface="+mn-lt"/>
              </a:rPr>
              <a:t>0%</a:t>
            </a:r>
            <a:r>
              <a:rPr lang="pt-BR" sz="1200" dirty="0">
                <a:ea typeface="+mn-lt"/>
                <a:cs typeface="+mn-lt"/>
              </a:rPr>
              <a:t> como o estado inicial.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O navegador assume </a:t>
            </a:r>
            <a:r>
              <a:rPr lang="pt-BR" sz="1200" b="1" dirty="0">
                <a:ea typeface="+mn-lt"/>
                <a:cs typeface="+mn-lt"/>
              </a:rPr>
              <a:t>100%</a:t>
            </a:r>
            <a:r>
              <a:rPr lang="pt-BR" sz="1200" dirty="0">
                <a:ea typeface="+mn-lt"/>
                <a:cs typeface="+mn-lt"/>
              </a:rPr>
              <a:t> como o retorno ao estado inicial.</a:t>
            </a:r>
            <a:endParaRPr lang="pt-BR" dirty="0"/>
          </a:p>
          <a:p>
            <a:pPr>
              <a:buNone/>
            </a:pPr>
            <a:endParaRPr lang="pt-BR" sz="1200" dirty="0">
              <a:latin typeface="Aptos" panose="02110004020202020204"/>
              <a:cs typeface="Segoe UI"/>
            </a:endParaRPr>
          </a:p>
          <a:p>
            <a:pPr>
              <a:buNone/>
            </a:pPr>
            <a:endParaRPr lang="pt-BR" sz="12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pt-BR" sz="1200" dirty="0">
              <a:cs typeface="Segoe UI"/>
            </a:endParaRPr>
          </a:p>
          <a:p>
            <a:pPr marL="0" indent="0">
              <a:buNone/>
            </a:pPr>
            <a:endParaRPr lang="pt-BR" sz="1200" dirty="0"/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EC627FED-A657-DEF8-3862-1EB2AA24BB00}"/>
              </a:ext>
            </a:extLst>
          </p:cNvPr>
          <p:cNvSpPr/>
          <p:nvPr/>
        </p:nvSpPr>
        <p:spPr>
          <a:xfrm>
            <a:off x="7495474" y="2903682"/>
            <a:ext cx="2950687" cy="28847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1100" dirty="0">
                <a:solidFill>
                  <a:srgbClr val="C586C0"/>
                </a:solidFill>
                <a:latin typeface="Consolas"/>
              </a:rPr>
              <a:t>@keyframes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simple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50%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100px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}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}</a:t>
            </a:r>
            <a:endParaRPr lang="pt-BR" dirty="0"/>
          </a:p>
          <a:p>
            <a:br>
              <a:rPr lang="en-US" dirty="0"/>
            </a:br>
            <a:endParaRPr lang="en-US" dirty="0"/>
          </a:p>
          <a:p>
            <a:r>
              <a:rPr lang="pt-BR" sz="1100" dirty="0" err="1">
                <a:solidFill>
                  <a:srgbClr val="D7BA7D"/>
                </a:solidFill>
                <a:latin typeface="Consolas"/>
              </a:rPr>
              <a:t>div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animation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 err="1">
                <a:solidFill>
                  <a:srgbClr val="CCCCCC"/>
                </a:solidFill>
                <a:latin typeface="Consolas"/>
              </a:rPr>
              <a:t>simple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4s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pt-BR" sz="1100" dirty="0" err="1">
                <a:solidFill>
                  <a:srgbClr val="CE9178"/>
                </a:solidFill>
                <a:latin typeface="Consolas"/>
              </a:rPr>
              <a:t>infinite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height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width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pt-BR" sz="1100" dirty="0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>
                <a:solidFill>
                  <a:srgbClr val="CE9178"/>
                </a:solidFill>
                <a:latin typeface="Consolas"/>
              </a:rPr>
              <a:t>#4CAF50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9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C2A758-CBAF-F947-0BE1-360091B6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dirty="0">
                <a:ea typeface="+mj-lt"/>
                <a:cs typeface="+mj-lt"/>
              </a:rPr>
              <a:t>Animações </a:t>
            </a:r>
            <a:r>
              <a:rPr lang="pt-BR" sz="4800" b="1" dirty="0">
                <a:solidFill>
                  <a:schemeClr val="accent1"/>
                </a:solidFill>
              </a:rPr>
              <a:t>@Keyframe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03B99BC-963F-8A42-8065-71EE4BC6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031"/>
            <a:ext cx="5861951" cy="322444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pt-BR" sz="1200" b="1" dirty="0">
                <a:solidFill>
                  <a:schemeClr val="accent1"/>
                </a:solidFill>
              </a:rPr>
              <a:t>Exercício 2: </a:t>
            </a:r>
            <a:r>
              <a:rPr lang="pt-BR" sz="1200" b="1" err="1">
                <a:solidFill>
                  <a:schemeClr val="accent1"/>
                </a:solidFill>
              </a:rPr>
              <a:t>Keyframes</a:t>
            </a:r>
            <a:r>
              <a:rPr lang="pt-BR" sz="1200" b="1" dirty="0">
                <a:solidFill>
                  <a:schemeClr val="accent1"/>
                </a:solidFill>
              </a:rPr>
              <a:t> - Bola pulando</a:t>
            </a:r>
            <a:endParaRPr lang="pt-BR" sz="12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pt-BR" sz="1200" dirty="0">
                <a:ea typeface="+mn-lt"/>
                <a:cs typeface="+mn-lt"/>
              </a:rPr>
              <a:t>Crie um elemento que simule o movimento de uma bola pulando.</a:t>
            </a:r>
          </a:p>
          <a:p>
            <a:pPr>
              <a:buNone/>
            </a:pPr>
            <a:r>
              <a:rPr lang="pt-BR" sz="1200" b="1" dirty="0">
                <a:ea typeface="+mn-lt"/>
                <a:cs typeface="+mn-lt"/>
              </a:rPr>
              <a:t>Instruções:</a:t>
            </a:r>
          </a:p>
          <a:p>
            <a:pP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Adicione um elemento </a:t>
            </a:r>
            <a:r>
              <a:rPr lang="pt-BR" sz="1200" dirty="0">
                <a:latin typeface="Consolas"/>
                <a:ea typeface="+mn-lt"/>
                <a:cs typeface="+mn-lt"/>
              </a:rPr>
              <a:t>&lt;</a:t>
            </a:r>
            <a:r>
              <a:rPr lang="pt-BR" sz="1200" dirty="0" err="1">
                <a:latin typeface="Consolas"/>
                <a:ea typeface="+mn-lt"/>
                <a:cs typeface="+mn-lt"/>
              </a:rPr>
              <a:t>div</a:t>
            </a:r>
            <a:r>
              <a:rPr lang="pt-BR" sz="1200" dirty="0">
                <a:latin typeface="Consolas"/>
                <a:ea typeface="+mn-lt"/>
                <a:cs typeface="+mn-lt"/>
              </a:rPr>
              <a:t>&gt;</a:t>
            </a:r>
            <a:r>
              <a:rPr lang="pt-BR" sz="1200" dirty="0">
                <a:ea typeface="+mn-lt"/>
                <a:cs typeface="+mn-lt"/>
              </a:rPr>
              <a:t> que represente a bola em seu </a:t>
            </a:r>
            <a:r>
              <a:rPr lang="pt-BR" sz="1200" dirty="0" err="1">
                <a:ea typeface="+mn-lt"/>
                <a:cs typeface="+mn-lt"/>
              </a:rPr>
              <a:t>html</a:t>
            </a:r>
            <a:endParaRPr lang="pt-BR" sz="12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No </a:t>
            </a:r>
            <a:r>
              <a:rPr lang="pt-BR" sz="1200" dirty="0" err="1">
                <a:ea typeface="+mn-lt"/>
                <a:cs typeface="+mn-lt"/>
              </a:rPr>
              <a:t>css</a:t>
            </a:r>
            <a:r>
              <a:rPr lang="pt-BR" sz="1200" dirty="0">
                <a:ea typeface="+mn-lt"/>
                <a:cs typeface="+mn-lt"/>
              </a:rPr>
              <a:t>, defina um tamanho para a </a:t>
            </a:r>
            <a:r>
              <a:rPr lang="pt-BR" sz="1200" dirty="0" err="1">
                <a:ea typeface="+mn-lt"/>
                <a:cs typeface="+mn-lt"/>
              </a:rPr>
              <a:t>div</a:t>
            </a:r>
            <a:r>
              <a:rPr lang="pt-BR" sz="1200" dirty="0">
                <a:ea typeface="+mn-lt"/>
                <a:cs typeface="+mn-lt"/>
              </a:rPr>
              <a:t>, arredonde as bordas, defina uma cor de fundo.</a:t>
            </a:r>
          </a:p>
          <a:p>
            <a:pP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Use </a:t>
            </a:r>
            <a:r>
              <a:rPr lang="pt-BR" sz="1200" b="1" dirty="0">
                <a:latin typeface="Consolas"/>
                <a:ea typeface="+mn-lt"/>
                <a:cs typeface="+mn-lt"/>
              </a:rPr>
              <a:t>@keyframes</a:t>
            </a:r>
            <a:r>
              <a:rPr lang="pt-BR" sz="1200" dirty="0">
                <a:ea typeface="+mn-lt"/>
                <a:cs typeface="+mn-lt"/>
              </a:rPr>
              <a:t> para criar o efeito de "pulo":</a:t>
            </a:r>
            <a:endParaRPr lang="pt-BR" sz="1200" dirty="0"/>
          </a:p>
          <a:p>
            <a:pPr marL="971550" lvl="1" indent="-285750"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A bola deve começar no chão (posição original).</a:t>
            </a:r>
            <a:endParaRPr lang="pt-BR" sz="1200" dirty="0"/>
          </a:p>
          <a:p>
            <a:pPr marL="971550" lvl="1" indent="-285750"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Subir ao ar (exemplo: 50px para cima). Use </a:t>
            </a:r>
            <a:r>
              <a:rPr lang="pt-BR" sz="1200" dirty="0" err="1">
                <a:ea typeface="+mn-lt"/>
                <a:cs typeface="+mn-lt"/>
              </a:rPr>
              <a:t>TransformY</a:t>
            </a:r>
            <a:r>
              <a:rPr lang="pt-BR" sz="1200" dirty="0">
                <a:ea typeface="+mn-lt"/>
                <a:cs typeface="+mn-lt"/>
              </a:rPr>
              <a:t>(Valor)</a:t>
            </a:r>
            <a:endParaRPr lang="pt-BR" sz="1200" dirty="0"/>
          </a:p>
          <a:p>
            <a:pPr marL="971550" lvl="1" indent="-285750"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Voltar ao chão.</a:t>
            </a:r>
          </a:p>
          <a:p>
            <a:pPr>
              <a:buFont typeface="Arial"/>
              <a:buChar char="•"/>
            </a:pPr>
            <a:r>
              <a:rPr lang="pt-BR" sz="1200" dirty="0">
                <a:ea typeface="+mn-lt"/>
                <a:cs typeface="+mn-lt"/>
              </a:rPr>
              <a:t>A animação deve ser contínua (infinita).</a:t>
            </a:r>
            <a:endParaRPr lang="pt-BR" sz="1200" dirty="0"/>
          </a:p>
          <a:p>
            <a:pPr>
              <a:buNone/>
            </a:pPr>
            <a:endParaRPr lang="pt-BR" sz="1200" dirty="0"/>
          </a:p>
          <a:p>
            <a:pPr>
              <a:buNone/>
            </a:pPr>
            <a:endParaRPr lang="pt-BR" sz="1200" dirty="0">
              <a:latin typeface="Aptos" panose="02110004020202020204"/>
              <a:cs typeface="Segoe UI"/>
            </a:endParaRPr>
          </a:p>
          <a:p>
            <a:pPr>
              <a:buNone/>
            </a:pPr>
            <a:endParaRPr lang="pt-BR" sz="12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pt-BR" sz="1200" dirty="0">
              <a:cs typeface="Segoe UI"/>
            </a:endParaRPr>
          </a:p>
          <a:p>
            <a:pPr marL="0" indent="0">
              <a:buNone/>
            </a:pPr>
            <a:endParaRPr lang="pt-BR" sz="1200" dirty="0"/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EC627FED-A657-DEF8-3862-1EB2AA24BB00}"/>
              </a:ext>
            </a:extLst>
          </p:cNvPr>
          <p:cNvSpPr/>
          <p:nvPr/>
        </p:nvSpPr>
        <p:spPr>
          <a:xfrm>
            <a:off x="7495474" y="2903682"/>
            <a:ext cx="2950687" cy="28847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sz="1100" dirty="0">
                <a:solidFill>
                  <a:srgbClr val="C586C0"/>
                </a:solidFill>
                <a:latin typeface="Consolas"/>
              </a:rPr>
              <a:t>@keyframes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simple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50%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transform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 err="1">
                <a:solidFill>
                  <a:srgbClr val="DCDCAA"/>
                </a:solidFill>
                <a:latin typeface="Consolas"/>
              </a:rPr>
              <a:t>translateX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100px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);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}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}</a:t>
            </a:r>
            <a:endParaRPr lang="pt-BR" dirty="0"/>
          </a:p>
          <a:p>
            <a:br>
              <a:rPr lang="en-US" dirty="0"/>
            </a:br>
            <a:endParaRPr lang="en-US" dirty="0"/>
          </a:p>
          <a:p>
            <a:r>
              <a:rPr lang="pt-BR" sz="1100" dirty="0" err="1">
                <a:solidFill>
                  <a:srgbClr val="D7BA7D"/>
                </a:solidFill>
                <a:latin typeface="Consolas"/>
              </a:rPr>
              <a:t>div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{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animation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 err="1">
                <a:solidFill>
                  <a:srgbClr val="CCCCCC"/>
                </a:solidFill>
                <a:latin typeface="Consolas"/>
              </a:rPr>
              <a:t>simple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4s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pt-BR" sz="1100" dirty="0" err="1">
                <a:solidFill>
                  <a:srgbClr val="CE9178"/>
                </a:solidFill>
                <a:latin typeface="Consolas"/>
              </a:rPr>
              <a:t>infinite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height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pt-BR" sz="1100" dirty="0" err="1">
                <a:solidFill>
                  <a:srgbClr val="9CDCFE"/>
                </a:solidFill>
                <a:latin typeface="Consolas"/>
              </a:rPr>
              <a:t>width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pt-BR" sz="1100" dirty="0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: </a:t>
            </a:r>
            <a:r>
              <a:rPr lang="pt-BR" sz="1100" dirty="0">
                <a:solidFill>
                  <a:srgbClr val="CE9178"/>
                </a:solidFill>
                <a:latin typeface="Consolas"/>
              </a:rPr>
              <a:t>#4CAF50</a:t>
            </a:r>
            <a:r>
              <a:rPr lang="pt-BR" sz="1100" dirty="0">
                <a:solidFill>
                  <a:srgbClr val="CCCCCC"/>
                </a:solidFill>
                <a:latin typeface="Consolas"/>
              </a:rPr>
              <a:t>;</a:t>
            </a:r>
            <a:endParaRPr lang="pt-BR" dirty="0"/>
          </a:p>
          <a:p>
            <a:r>
              <a:rPr lang="pt-BR" sz="1100" dirty="0">
                <a:solidFill>
                  <a:srgbClr val="CCCCCC"/>
                </a:solidFill>
                <a:latin typeface="Consolas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117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2001</Words>
  <Application>Microsoft Office PowerPoint</Application>
  <PresentationFormat>Widescreen</PresentationFormat>
  <Paragraphs>252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CSS avançado</vt:lpstr>
      <vt:lpstr>Apresentação do PowerPoint</vt:lpstr>
      <vt:lpstr>Animações</vt:lpstr>
      <vt:lpstr>Transition</vt:lpstr>
      <vt:lpstr>Animações @Keyframe</vt:lpstr>
      <vt:lpstr>Animações @Keyframe</vt:lpstr>
      <vt:lpstr>Animações @Keyframe</vt:lpstr>
      <vt:lpstr>Animações @Keyframe</vt:lpstr>
      <vt:lpstr>Animações @Keyframe</vt:lpstr>
      <vt:lpstr>Animações prontas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Tamires Schloegel Kistner</dc:creator>
  <cp:lastModifiedBy>Tamires Schloegel Kistner</cp:lastModifiedBy>
  <cp:revision>154</cp:revision>
  <dcterms:created xsi:type="dcterms:W3CDTF">2024-10-06T18:10:59Z</dcterms:created>
  <dcterms:modified xsi:type="dcterms:W3CDTF">2024-12-05T20:25:30Z</dcterms:modified>
</cp:coreProperties>
</file>