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6" r:id="rId6"/>
    <p:sldId id="269" r:id="rId7"/>
    <p:sldId id="268" r:id="rId8"/>
    <p:sldId id="261" r:id="rId9"/>
    <p:sldId id="263" r:id="rId10"/>
    <p:sldId id="274" r:id="rId11"/>
    <p:sldId id="262" r:id="rId12"/>
    <p:sldId id="271" r:id="rId13"/>
    <p:sldId id="272" r:id="rId14"/>
    <p:sldId id="279" r:id="rId15"/>
    <p:sldId id="277" r:id="rId16"/>
    <p:sldId id="276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7A297-79DE-4346-B22F-3A2DD9BC6BDB}" v="1" dt="2024-12-05T20:25:19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res Schloegel Kistner" userId="a2557402559c7521" providerId="Windows Live" clId="Web-{E357A297-79DE-4346-B22F-3A2DD9BC6BDB}"/>
    <pc:docChg chg="delSld">
      <pc:chgData name="Tamires Schloegel Kistner" userId="a2557402559c7521" providerId="Windows Live" clId="Web-{E357A297-79DE-4346-B22F-3A2DD9BC6BDB}" dt="2024-12-05T20:25:19.643" v="0"/>
      <pc:docMkLst>
        <pc:docMk/>
      </pc:docMkLst>
      <pc:sldChg chg="del">
        <pc:chgData name="Tamires Schloegel Kistner" userId="a2557402559c7521" providerId="Windows Live" clId="Web-{E357A297-79DE-4346-B22F-3A2DD9BC6BDB}" dt="2024-12-05T20:25:19.643" v="0"/>
        <pc:sldMkLst>
          <pc:docMk/>
          <pc:sldMk cId="493349437" sldId="363"/>
        </pc:sldMkLst>
      </pc:sldChg>
    </pc:docChg>
  </pc:docChgLst>
  <pc:docChgLst>
    <pc:chgData name="Tamires Schloegel Kistner" userId="a2557402559c7521" providerId="Windows Live" clId="Web-{AA5D3712-8592-474A-9C78-858B3B086EEB}"/>
    <pc:docChg chg="addSld delSld modSld">
      <pc:chgData name="Tamires Schloegel Kistner" userId="a2557402559c7521" providerId="Windows Live" clId="Web-{AA5D3712-8592-474A-9C78-858B3B086EEB}" dt="2024-11-26T12:14:47.215" v="316"/>
      <pc:docMkLst>
        <pc:docMk/>
      </pc:docMkLst>
      <pc:sldChg chg="addSp delSp modSp">
        <pc:chgData name="Tamires Schloegel Kistner" userId="a2557402559c7521" providerId="Windows Live" clId="Web-{AA5D3712-8592-474A-9C78-858B3B086EEB}" dt="2024-11-25T22:52:02.377" v="6" actId="1076"/>
        <pc:sldMkLst>
          <pc:docMk/>
          <pc:sldMk cId="464813107" sldId="256"/>
        </pc:sldMkLst>
        <pc:picChg chg="add mod modCrop">
          <ac:chgData name="Tamires Schloegel Kistner" userId="a2557402559c7521" providerId="Windows Live" clId="Web-{AA5D3712-8592-474A-9C78-858B3B086EEB}" dt="2024-11-25T22:52:02.377" v="6" actId="1076"/>
          <ac:picMkLst>
            <pc:docMk/>
            <pc:sldMk cId="464813107" sldId="256"/>
            <ac:picMk id="5" creationId="{ADA0894B-196A-AF11-73F9-438E1B83D99B}"/>
          </ac:picMkLst>
        </pc:picChg>
        <pc:picChg chg="del">
          <ac:chgData name="Tamires Schloegel Kistner" userId="a2557402559c7521" providerId="Windows Live" clId="Web-{AA5D3712-8592-474A-9C78-858B3B086EEB}" dt="2024-11-25T22:51:00.561" v="0"/>
          <ac:picMkLst>
            <pc:docMk/>
            <pc:sldMk cId="464813107" sldId="256"/>
            <ac:picMk id="1028" creationId="{F6DFF7AE-B0ED-22BC-F9BD-C9345BA970AB}"/>
          </ac:picMkLst>
        </pc:picChg>
      </pc:sldChg>
      <pc:sldChg chg="modSp">
        <pc:chgData name="Tamires Schloegel Kistner" userId="a2557402559c7521" providerId="Windows Live" clId="Web-{AA5D3712-8592-474A-9C78-858B3B086EEB}" dt="2024-11-25T22:56:53.598" v="8" actId="20577"/>
        <pc:sldMkLst>
          <pc:docMk/>
          <pc:sldMk cId="800116736" sldId="257"/>
        </pc:sldMkLst>
        <pc:graphicFrameChg chg="modGraphic">
          <ac:chgData name="Tamires Schloegel Kistner" userId="a2557402559c7521" providerId="Windows Live" clId="Web-{AA5D3712-8592-474A-9C78-858B3B086EEB}" dt="2024-11-25T22:56:53.598" v="8" actId="20577"/>
          <ac:graphicFrameMkLst>
            <pc:docMk/>
            <pc:sldMk cId="800116736" sldId="257"/>
            <ac:graphicFrameMk id="37" creationId="{C781818A-0125-C677-2BE2-B5A1A5CE8D20}"/>
          </ac:graphicFrameMkLst>
        </pc:graphicFrameChg>
      </pc:sldChg>
      <pc:sldChg chg="del">
        <pc:chgData name="Tamires Schloegel Kistner" userId="a2557402559c7521" providerId="Windows Live" clId="Web-{AA5D3712-8592-474A-9C78-858B3B086EEB}" dt="2024-11-25T22:56:55.020" v="9"/>
        <pc:sldMkLst>
          <pc:docMk/>
          <pc:sldMk cId="1443932321" sldId="258"/>
        </pc:sldMkLst>
      </pc:sldChg>
      <pc:sldChg chg="modSp del">
        <pc:chgData name="Tamires Schloegel Kistner" userId="a2557402559c7521" providerId="Windows Live" clId="Web-{AA5D3712-8592-474A-9C78-858B3B086EEB}" dt="2024-11-25T22:58:45.136" v="15"/>
        <pc:sldMkLst>
          <pc:docMk/>
          <pc:sldMk cId="1276997987" sldId="260"/>
        </pc:sldMkLst>
        <pc:spChg chg="mod">
          <ac:chgData name="Tamires Schloegel Kistner" userId="a2557402559c7521" providerId="Windows Live" clId="Web-{AA5D3712-8592-474A-9C78-858B3B086EEB}" dt="2024-11-25T22:58:07.915" v="14" actId="20577"/>
          <ac:spMkLst>
            <pc:docMk/>
            <pc:sldMk cId="1276997987" sldId="260"/>
            <ac:spMk id="4" creationId="{302EF850-0379-4CF1-1D3B-E7F818139C10}"/>
          </ac:spMkLst>
        </pc:spChg>
      </pc:sldChg>
      <pc:sldChg chg="addSp delSp modSp">
        <pc:chgData name="Tamires Schloegel Kistner" userId="a2557402559c7521" providerId="Windows Live" clId="Web-{AA5D3712-8592-474A-9C78-858B3B086EEB}" dt="2024-11-25T23:03:15.167" v="82" actId="20577"/>
        <pc:sldMkLst>
          <pc:docMk/>
          <pc:sldMk cId="2648064435" sldId="261"/>
        </pc:sldMkLst>
        <pc:spChg chg="mod">
          <ac:chgData name="Tamires Schloegel Kistner" userId="a2557402559c7521" providerId="Windows Live" clId="Web-{AA5D3712-8592-474A-9C78-858B3B086EEB}" dt="2024-11-25T23:03:15.167" v="82" actId="20577"/>
          <ac:spMkLst>
            <pc:docMk/>
            <pc:sldMk cId="2648064435" sldId="261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5T23:02:55.588" v="76" actId="20577"/>
          <ac:spMkLst>
            <pc:docMk/>
            <pc:sldMk cId="2648064435" sldId="261"/>
            <ac:spMk id="32" creationId="{272F7572-18F5-E730-D3D9-B92B8A271F2F}"/>
          </ac:spMkLst>
        </pc:spChg>
        <pc:picChg chg="mod">
          <ac:chgData name="Tamires Schloegel Kistner" userId="a2557402559c7521" providerId="Windows Live" clId="Web-{AA5D3712-8592-474A-9C78-858B3B086EEB}" dt="2024-11-25T23:03:06.948" v="81" actId="1076"/>
          <ac:picMkLst>
            <pc:docMk/>
            <pc:sldMk cId="2648064435" sldId="261"/>
            <ac:picMk id="3" creationId="{76830995-3327-42CB-CB6D-A6B81D5EE33F}"/>
          </ac:picMkLst>
        </pc:picChg>
        <pc:picChg chg="add">
          <ac:chgData name="Tamires Schloegel Kistner" userId="a2557402559c7521" providerId="Windows Live" clId="Web-{AA5D3712-8592-474A-9C78-858B3B086EEB}" dt="2024-11-25T23:01:05.972" v="52"/>
          <ac:picMkLst>
            <pc:docMk/>
            <pc:sldMk cId="2648064435" sldId="261"/>
            <ac:picMk id="5" creationId="{3C1CB46C-B8AD-723A-3731-4E8CA538DC84}"/>
          </ac:picMkLst>
        </pc:picChg>
        <pc:picChg chg="add mod">
          <ac:chgData name="Tamires Schloegel Kistner" userId="a2557402559c7521" providerId="Windows Live" clId="Web-{AA5D3712-8592-474A-9C78-858B3B086EEB}" dt="2024-11-25T23:03:03.463" v="80" actId="1076"/>
          <ac:picMkLst>
            <pc:docMk/>
            <pc:sldMk cId="2648064435" sldId="261"/>
            <ac:picMk id="6" creationId="{E2CEA3D8-144D-5F31-841A-6AF69C64126B}"/>
          </ac:picMkLst>
        </pc:picChg>
        <pc:picChg chg="del">
          <ac:chgData name="Tamires Schloegel Kistner" userId="a2557402559c7521" providerId="Windows Live" clId="Web-{AA5D3712-8592-474A-9C78-858B3B086EEB}" dt="2024-11-25T23:01:05.613" v="51"/>
          <ac:picMkLst>
            <pc:docMk/>
            <pc:sldMk cId="2648064435" sldId="261"/>
            <ac:picMk id="8" creationId="{A1A04E8E-A254-0278-B0B3-103284E975D4}"/>
          </ac:picMkLst>
        </pc:picChg>
      </pc:sldChg>
      <pc:sldChg chg="addSp delSp">
        <pc:chgData name="Tamires Schloegel Kistner" userId="a2557402559c7521" providerId="Windows Live" clId="Web-{AA5D3712-8592-474A-9C78-858B3B086EEB}" dt="2024-11-25T23:01:27.645" v="60"/>
        <pc:sldMkLst>
          <pc:docMk/>
          <pc:sldMk cId="2892976196" sldId="262"/>
        </pc:sldMkLst>
        <pc:picChg chg="add">
          <ac:chgData name="Tamires Schloegel Kistner" userId="a2557402559c7521" providerId="Windows Live" clId="Web-{AA5D3712-8592-474A-9C78-858B3B086EEB}" dt="2024-11-25T23:01:27.645" v="60"/>
          <ac:picMkLst>
            <pc:docMk/>
            <pc:sldMk cId="2892976196" sldId="262"/>
            <ac:picMk id="5" creationId="{5FE654F4-9C1C-E80E-5012-F420D4FD1253}"/>
          </ac:picMkLst>
        </pc:picChg>
        <pc:picChg chg="del">
          <ac:chgData name="Tamires Schloegel Kistner" userId="a2557402559c7521" providerId="Windows Live" clId="Web-{AA5D3712-8592-474A-9C78-858B3B086EEB}" dt="2024-11-25T23:01:27.192" v="59"/>
          <ac:picMkLst>
            <pc:docMk/>
            <pc:sldMk cId="2892976196" sldId="262"/>
            <ac:picMk id="8" creationId="{A1A04E8E-A254-0278-B0B3-103284E975D4}"/>
          </ac:picMkLst>
        </pc:picChg>
      </pc:sldChg>
      <pc:sldChg chg="addSp delSp modSp">
        <pc:chgData name="Tamires Schloegel Kistner" userId="a2557402559c7521" providerId="Windows Live" clId="Web-{AA5D3712-8592-474A-9C78-858B3B086EEB}" dt="2024-11-25T23:08:45.812" v="141" actId="1076"/>
        <pc:sldMkLst>
          <pc:docMk/>
          <pc:sldMk cId="452540576" sldId="263"/>
        </pc:sldMkLst>
        <pc:spChg chg="mod">
          <ac:chgData name="Tamires Schloegel Kistner" userId="a2557402559c7521" providerId="Windows Live" clId="Web-{AA5D3712-8592-474A-9C78-858B3B086EEB}" dt="2024-11-25T23:04:04.139" v="84" actId="20577"/>
          <ac:spMkLst>
            <pc:docMk/>
            <pc:sldMk cId="452540576" sldId="263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5T23:08:36.171" v="138" actId="20577"/>
          <ac:spMkLst>
            <pc:docMk/>
            <pc:sldMk cId="452540576" sldId="263"/>
            <ac:spMk id="32" creationId="{272F7572-18F5-E730-D3D9-B92B8A271F2F}"/>
          </ac:spMkLst>
        </pc:spChg>
        <pc:picChg chg="mod">
          <ac:chgData name="Tamires Schloegel Kistner" userId="a2557402559c7521" providerId="Windows Live" clId="Web-{AA5D3712-8592-474A-9C78-858B3B086EEB}" dt="2024-11-25T23:08:45.812" v="141" actId="1076"/>
          <ac:picMkLst>
            <pc:docMk/>
            <pc:sldMk cId="452540576" sldId="263"/>
            <ac:picMk id="3" creationId="{2111C84A-3E31-E279-1006-62EF3F595851}"/>
          </ac:picMkLst>
        </pc:picChg>
        <pc:picChg chg="add">
          <ac:chgData name="Tamires Schloegel Kistner" userId="a2557402559c7521" providerId="Windows Live" clId="Web-{AA5D3712-8592-474A-9C78-858B3B086EEB}" dt="2024-11-25T23:01:09.254" v="54"/>
          <ac:picMkLst>
            <pc:docMk/>
            <pc:sldMk cId="452540576" sldId="263"/>
            <ac:picMk id="5" creationId="{63105505-6F4E-DA71-D267-D4430F286B9C}"/>
          </ac:picMkLst>
        </pc:picChg>
        <pc:picChg chg="add mod">
          <ac:chgData name="Tamires Schloegel Kistner" userId="a2557402559c7521" providerId="Windows Live" clId="Web-{AA5D3712-8592-474A-9C78-858B3B086EEB}" dt="2024-11-25T23:08:43.530" v="140" actId="1076"/>
          <ac:picMkLst>
            <pc:docMk/>
            <pc:sldMk cId="452540576" sldId="263"/>
            <ac:picMk id="6" creationId="{08ECE248-A2B8-48E7-E153-0439D52A7D06}"/>
          </ac:picMkLst>
        </pc:picChg>
        <pc:picChg chg="del">
          <ac:chgData name="Tamires Schloegel Kistner" userId="a2557402559c7521" providerId="Windows Live" clId="Web-{AA5D3712-8592-474A-9C78-858B3B086EEB}" dt="2024-11-25T23:01:08.863" v="53"/>
          <ac:picMkLst>
            <pc:docMk/>
            <pc:sldMk cId="452540576" sldId="263"/>
            <ac:picMk id="8" creationId="{A1A04E8E-A254-0278-B0B3-103284E975D4}"/>
          </ac:picMkLst>
        </pc:picChg>
      </pc:sldChg>
      <pc:sldChg chg="addSp delSp modSp">
        <pc:chgData name="Tamires Schloegel Kistner" userId="a2557402559c7521" providerId="Windows Live" clId="Web-{AA5D3712-8592-474A-9C78-858B3B086EEB}" dt="2024-11-25T23:00:56.018" v="48"/>
        <pc:sldMkLst>
          <pc:docMk/>
          <pc:sldMk cId="108601613" sldId="264"/>
        </pc:sldMkLst>
        <pc:spChg chg="mod">
          <ac:chgData name="Tamires Schloegel Kistner" userId="a2557402559c7521" providerId="Windows Live" clId="Web-{AA5D3712-8592-474A-9C78-858B3B086EEB}" dt="2024-11-25T22:58:04.008" v="13" actId="20577"/>
          <ac:spMkLst>
            <pc:docMk/>
            <pc:sldMk cId="108601613" sldId="264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5T22:57:21.256" v="11" actId="20577"/>
          <ac:spMkLst>
            <pc:docMk/>
            <pc:sldMk cId="108601613" sldId="264"/>
            <ac:spMk id="10" creationId="{EE1C962A-E68A-BAAA-7022-4818FE61048E}"/>
          </ac:spMkLst>
        </pc:spChg>
        <pc:picChg chg="add">
          <ac:chgData name="Tamires Schloegel Kistner" userId="a2557402559c7521" providerId="Windows Live" clId="Web-{AA5D3712-8592-474A-9C78-858B3B086EEB}" dt="2024-11-25T23:00:56.018" v="48"/>
          <ac:picMkLst>
            <pc:docMk/>
            <pc:sldMk cId="108601613" sldId="264"/>
            <ac:picMk id="5" creationId="{39FC7D55-09A3-717D-22C2-A637075BF7CD}"/>
          </ac:picMkLst>
        </pc:picChg>
        <pc:picChg chg="del">
          <ac:chgData name="Tamires Schloegel Kistner" userId="a2557402559c7521" providerId="Windows Live" clId="Web-{AA5D3712-8592-474A-9C78-858B3B086EEB}" dt="2024-11-25T23:00:55.565" v="47"/>
          <ac:picMkLst>
            <pc:docMk/>
            <pc:sldMk cId="108601613" sldId="264"/>
            <ac:picMk id="8" creationId="{A1A04E8E-A254-0278-B0B3-103284E975D4}"/>
          </ac:picMkLst>
        </pc:picChg>
      </pc:sldChg>
      <pc:sldChg chg="addSp delSp modSp">
        <pc:chgData name="Tamires Schloegel Kistner" userId="a2557402559c7521" providerId="Windows Live" clId="Web-{AA5D3712-8592-474A-9C78-858B3B086EEB}" dt="2024-11-25T23:01:00.050" v="50"/>
        <pc:sldMkLst>
          <pc:docMk/>
          <pc:sldMk cId="2844129549" sldId="266"/>
        </pc:sldMkLst>
        <pc:spChg chg="mod">
          <ac:chgData name="Tamires Schloegel Kistner" userId="a2557402559c7521" providerId="Windows Live" clId="Web-{AA5D3712-8592-474A-9C78-858B3B086EEB}" dt="2024-11-25T22:57:59.836" v="12" actId="20577"/>
          <ac:spMkLst>
            <pc:docMk/>
            <pc:sldMk cId="2844129549" sldId="266"/>
            <ac:spMk id="4" creationId="{302EF850-0379-4CF1-1D3B-E7F818139C10}"/>
          </ac:spMkLst>
        </pc:spChg>
        <pc:picChg chg="add">
          <ac:chgData name="Tamires Schloegel Kistner" userId="a2557402559c7521" providerId="Windows Live" clId="Web-{AA5D3712-8592-474A-9C78-858B3B086EEB}" dt="2024-11-25T23:01:00.050" v="50"/>
          <ac:picMkLst>
            <pc:docMk/>
            <pc:sldMk cId="2844129549" sldId="266"/>
            <ac:picMk id="3" creationId="{85BA95E5-3ED7-3EBE-7764-30AB83F85713}"/>
          </ac:picMkLst>
        </pc:picChg>
        <pc:picChg chg="del">
          <ac:chgData name="Tamires Schloegel Kistner" userId="a2557402559c7521" providerId="Windows Live" clId="Web-{AA5D3712-8592-474A-9C78-858B3B086EEB}" dt="2024-11-25T23:00:59.644" v="49"/>
          <ac:picMkLst>
            <pc:docMk/>
            <pc:sldMk cId="2844129549" sldId="266"/>
            <ac:picMk id="8" creationId="{A1A04E8E-A254-0278-B0B3-103284E975D4}"/>
          </ac:picMkLst>
        </pc:picChg>
      </pc:sldChg>
      <pc:sldChg chg="del">
        <pc:chgData name="Tamires Schloegel Kistner" userId="a2557402559c7521" providerId="Windows Live" clId="Web-{AA5D3712-8592-474A-9C78-858B3B086EEB}" dt="2024-11-25T22:58:48.480" v="16"/>
        <pc:sldMkLst>
          <pc:docMk/>
          <pc:sldMk cId="3273514760" sldId="267"/>
        </pc:sldMkLst>
      </pc:sldChg>
      <pc:sldChg chg="addSp delSp modSp">
        <pc:chgData name="Tamires Schloegel Kistner" userId="a2557402559c7521" providerId="Windows Live" clId="Web-{AA5D3712-8592-474A-9C78-858B3B086EEB}" dt="2024-11-25T23:02:08.695" v="73" actId="1076"/>
        <pc:sldMkLst>
          <pc:docMk/>
          <pc:sldMk cId="2676987717" sldId="269"/>
        </pc:sldMkLst>
        <pc:spChg chg="mod">
          <ac:chgData name="Tamires Schloegel Kistner" userId="a2557402559c7521" providerId="Windows Live" clId="Web-{AA5D3712-8592-474A-9C78-858B3B086EEB}" dt="2024-11-25T22:58:53.230" v="19" actId="20577"/>
          <ac:spMkLst>
            <pc:docMk/>
            <pc:sldMk cId="2676987717" sldId="269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5T23:00:13.781" v="40" actId="14100"/>
          <ac:spMkLst>
            <pc:docMk/>
            <pc:sldMk cId="2676987717" sldId="269"/>
            <ac:spMk id="32" creationId="{272F7572-18F5-E730-D3D9-B92B8A271F2F}"/>
          </ac:spMkLst>
        </pc:spChg>
        <pc:picChg chg="add mod">
          <ac:chgData name="Tamires Schloegel Kistner" userId="a2557402559c7521" providerId="Windows Live" clId="Web-{AA5D3712-8592-474A-9C78-858B3B086EEB}" dt="2024-11-25T23:02:08.695" v="73" actId="1076"/>
          <ac:picMkLst>
            <pc:docMk/>
            <pc:sldMk cId="2676987717" sldId="269"/>
            <ac:picMk id="2" creationId="{7CD59D97-CAE3-C9C0-C842-6C221E495899}"/>
          </ac:picMkLst>
        </pc:picChg>
        <pc:picChg chg="add mod">
          <ac:chgData name="Tamires Schloegel Kistner" userId="a2557402559c7521" providerId="Windows Live" clId="Web-{AA5D3712-8592-474A-9C78-858B3B086EEB}" dt="2024-11-25T23:00:50.721" v="46" actId="1076"/>
          <ac:picMkLst>
            <pc:docMk/>
            <pc:sldMk cId="2676987717" sldId="269"/>
            <ac:picMk id="3" creationId="{EA0A7D87-2E8E-C7FD-3D34-5FCD718AD9CC}"/>
          </ac:picMkLst>
        </pc:picChg>
        <pc:picChg chg="mod">
          <ac:chgData name="Tamires Schloegel Kistner" userId="a2557402559c7521" providerId="Windows Live" clId="Web-{AA5D3712-8592-474A-9C78-858B3B086EEB}" dt="2024-11-25T23:00:16.782" v="41" actId="1076"/>
          <ac:picMkLst>
            <pc:docMk/>
            <pc:sldMk cId="2676987717" sldId="269"/>
            <ac:picMk id="5" creationId="{B4913E21-3B19-ED04-181E-4601D588E93A}"/>
          </ac:picMkLst>
        </pc:picChg>
        <pc:picChg chg="del">
          <ac:chgData name="Tamires Schloegel Kistner" userId="a2557402559c7521" providerId="Windows Live" clId="Web-{AA5D3712-8592-474A-9C78-858B3B086EEB}" dt="2024-11-25T23:00:39.252" v="42"/>
          <ac:picMkLst>
            <pc:docMk/>
            <pc:sldMk cId="2676987717" sldId="269"/>
            <ac:picMk id="8" creationId="{A1A04E8E-A254-0278-B0B3-103284E975D4}"/>
          </ac:picMkLst>
        </pc:picChg>
      </pc:sldChg>
      <pc:sldChg chg="del">
        <pc:chgData name="Tamires Schloegel Kistner" userId="a2557402559c7521" providerId="Windows Live" clId="Web-{AA5D3712-8592-474A-9C78-858B3B086EEB}" dt="2024-11-25T22:56:56.192" v="10"/>
        <pc:sldMkLst>
          <pc:docMk/>
          <pc:sldMk cId="4169958524" sldId="270"/>
        </pc:sldMkLst>
      </pc:sldChg>
      <pc:sldChg chg="addSp delSp modSp">
        <pc:chgData name="Tamires Schloegel Kistner" userId="a2557402559c7521" providerId="Windows Live" clId="Web-{AA5D3712-8592-474A-9C78-858B3B086EEB}" dt="2024-11-26T12:04:13.668" v="150" actId="20577"/>
        <pc:sldMkLst>
          <pc:docMk/>
          <pc:sldMk cId="2827444261" sldId="271"/>
        </pc:sldMkLst>
        <pc:spChg chg="mod">
          <ac:chgData name="Tamires Schloegel Kistner" userId="a2557402559c7521" providerId="Windows Live" clId="Web-{AA5D3712-8592-474A-9C78-858B3B086EEB}" dt="2024-11-26T12:04:13.668" v="150" actId="20577"/>
          <ac:spMkLst>
            <pc:docMk/>
            <pc:sldMk cId="2827444261" sldId="271"/>
            <ac:spMk id="4" creationId="{302EF850-0379-4CF1-1D3B-E7F818139C10}"/>
          </ac:spMkLst>
        </pc:spChg>
        <pc:picChg chg="add mod">
          <ac:chgData name="Tamires Schloegel Kistner" userId="a2557402559c7521" providerId="Windows Live" clId="Web-{AA5D3712-8592-474A-9C78-858B3B086EEB}" dt="2024-11-26T12:03:54.699" v="147" actId="1076"/>
          <ac:picMkLst>
            <pc:docMk/>
            <pc:sldMk cId="2827444261" sldId="271"/>
            <ac:picMk id="2" creationId="{E3A49CD5-6BED-FE41-AFF8-7C7C4CE33A72}"/>
          </ac:picMkLst>
        </pc:picChg>
        <pc:picChg chg="add">
          <ac:chgData name="Tamires Schloegel Kistner" userId="a2557402559c7521" providerId="Windows Live" clId="Web-{AA5D3712-8592-474A-9C78-858B3B086EEB}" dt="2024-11-25T23:01:31.145" v="62"/>
          <ac:picMkLst>
            <pc:docMk/>
            <pc:sldMk cId="2827444261" sldId="271"/>
            <ac:picMk id="3" creationId="{850A5E03-9DC2-F7BB-EB94-FECC4093AF58}"/>
          </ac:picMkLst>
        </pc:picChg>
        <pc:picChg chg="mod">
          <ac:chgData name="Tamires Schloegel Kistner" userId="a2557402559c7521" providerId="Windows Live" clId="Web-{AA5D3712-8592-474A-9C78-858B3B086EEB}" dt="2024-11-26T12:03:56.605" v="148" actId="1076"/>
          <ac:picMkLst>
            <pc:docMk/>
            <pc:sldMk cId="2827444261" sldId="271"/>
            <ac:picMk id="5" creationId="{1754EA6F-2345-1016-5397-0CA08114C867}"/>
          </ac:picMkLst>
        </pc:picChg>
        <pc:picChg chg="del">
          <ac:chgData name="Tamires Schloegel Kistner" userId="a2557402559c7521" providerId="Windows Live" clId="Web-{AA5D3712-8592-474A-9C78-858B3B086EEB}" dt="2024-11-25T23:01:30.692" v="61"/>
          <ac:picMkLst>
            <pc:docMk/>
            <pc:sldMk cId="2827444261" sldId="271"/>
            <ac:picMk id="8" creationId="{A1A04E8E-A254-0278-B0B3-103284E975D4}"/>
          </ac:picMkLst>
        </pc:picChg>
      </pc:sldChg>
      <pc:sldChg chg="addSp delSp modSp">
        <pc:chgData name="Tamires Schloegel Kistner" userId="a2557402559c7521" providerId="Windows Live" clId="Web-{AA5D3712-8592-474A-9C78-858B3B086EEB}" dt="2024-11-26T12:07:09.657" v="189" actId="1076"/>
        <pc:sldMkLst>
          <pc:docMk/>
          <pc:sldMk cId="741232095" sldId="272"/>
        </pc:sldMkLst>
        <pc:spChg chg="mod">
          <ac:chgData name="Tamires Schloegel Kistner" userId="a2557402559c7521" providerId="Windows Live" clId="Web-{AA5D3712-8592-474A-9C78-858B3B086EEB}" dt="2024-11-26T12:05:27.311" v="169" actId="20577"/>
          <ac:spMkLst>
            <pc:docMk/>
            <pc:sldMk cId="741232095" sldId="272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6T12:07:00.250" v="186" actId="20577"/>
          <ac:spMkLst>
            <pc:docMk/>
            <pc:sldMk cId="741232095" sldId="272"/>
            <ac:spMk id="32" creationId="{272F7572-18F5-E730-D3D9-B92B8A271F2F}"/>
          </ac:spMkLst>
        </pc:spChg>
        <pc:picChg chg="add mod">
          <ac:chgData name="Tamires Schloegel Kistner" userId="a2557402559c7521" providerId="Windows Live" clId="Web-{AA5D3712-8592-474A-9C78-858B3B086EEB}" dt="2024-11-26T12:07:09.657" v="189" actId="1076"/>
          <ac:picMkLst>
            <pc:docMk/>
            <pc:sldMk cId="741232095" sldId="272"/>
            <ac:picMk id="2" creationId="{EF2015AF-1B73-1D1E-A1FA-2819C2BC5279}"/>
          </ac:picMkLst>
        </pc:picChg>
        <pc:picChg chg="add">
          <ac:chgData name="Tamires Schloegel Kistner" userId="a2557402559c7521" providerId="Windows Live" clId="Web-{AA5D3712-8592-474A-9C78-858B3B086EEB}" dt="2024-11-25T23:01:35.302" v="64"/>
          <ac:picMkLst>
            <pc:docMk/>
            <pc:sldMk cId="741232095" sldId="272"/>
            <ac:picMk id="3" creationId="{CDD18705-108D-015D-38E3-3F11A490E600}"/>
          </ac:picMkLst>
        </pc:picChg>
        <pc:picChg chg="del">
          <ac:chgData name="Tamires Schloegel Kistner" userId="a2557402559c7521" providerId="Windows Live" clId="Web-{AA5D3712-8592-474A-9C78-858B3B086EEB}" dt="2024-11-26T12:05:30.092" v="170"/>
          <ac:picMkLst>
            <pc:docMk/>
            <pc:sldMk cId="741232095" sldId="272"/>
            <ac:picMk id="6" creationId="{7E6BC5B5-6074-A231-7CBF-FE0EBEAC2B3F}"/>
          </ac:picMkLst>
        </pc:picChg>
        <pc:picChg chg="del">
          <ac:chgData name="Tamires Schloegel Kistner" userId="a2557402559c7521" providerId="Windows Live" clId="Web-{AA5D3712-8592-474A-9C78-858B3B086EEB}" dt="2024-11-25T23:01:34.849" v="63"/>
          <ac:picMkLst>
            <pc:docMk/>
            <pc:sldMk cId="741232095" sldId="272"/>
            <ac:picMk id="8" creationId="{A1A04E8E-A254-0278-B0B3-103284E975D4}"/>
          </ac:picMkLst>
        </pc:picChg>
      </pc:sldChg>
      <pc:sldChg chg="addSp delSp del">
        <pc:chgData name="Tamires Schloegel Kistner" userId="a2557402559c7521" providerId="Windows Live" clId="Web-{AA5D3712-8592-474A-9C78-858B3B086EEB}" dt="2024-11-26T12:05:12.107" v="153"/>
        <pc:sldMkLst>
          <pc:docMk/>
          <pc:sldMk cId="1153092479" sldId="273"/>
        </pc:sldMkLst>
        <pc:picChg chg="add">
          <ac:chgData name="Tamires Schloegel Kistner" userId="a2557402559c7521" providerId="Windows Live" clId="Web-{AA5D3712-8592-474A-9C78-858B3B086EEB}" dt="2024-11-25T23:01:38.161" v="66"/>
          <ac:picMkLst>
            <pc:docMk/>
            <pc:sldMk cId="1153092479" sldId="273"/>
            <ac:picMk id="3" creationId="{6AA5DDE2-1A2B-77AE-C771-11F51C33BC23}"/>
          </ac:picMkLst>
        </pc:picChg>
        <pc:picChg chg="del">
          <ac:chgData name="Tamires Schloegel Kistner" userId="a2557402559c7521" providerId="Windows Live" clId="Web-{AA5D3712-8592-474A-9C78-858B3B086EEB}" dt="2024-11-25T23:01:37.818" v="65"/>
          <ac:picMkLst>
            <pc:docMk/>
            <pc:sldMk cId="1153092479" sldId="273"/>
            <ac:picMk id="8" creationId="{A1A04E8E-A254-0278-B0B3-103284E975D4}"/>
          </ac:picMkLst>
        </pc:picChg>
      </pc:sldChg>
      <pc:sldChg chg="addSp delSp modSp">
        <pc:chgData name="Tamires Schloegel Kistner" userId="a2557402559c7521" providerId="Windows Live" clId="Web-{AA5D3712-8592-474A-9C78-858B3B086EEB}" dt="2024-11-25T23:07:10.291" v="130" actId="1076"/>
        <pc:sldMkLst>
          <pc:docMk/>
          <pc:sldMk cId="3722410286" sldId="274"/>
        </pc:sldMkLst>
        <pc:spChg chg="mod">
          <ac:chgData name="Tamires Schloegel Kistner" userId="a2557402559c7521" providerId="Windows Live" clId="Web-{AA5D3712-8592-474A-9C78-858B3B086EEB}" dt="2024-11-25T23:06:02.037" v="106" actId="20577"/>
          <ac:spMkLst>
            <pc:docMk/>
            <pc:sldMk cId="3722410286" sldId="274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5T23:06:53.758" v="125" actId="20577"/>
          <ac:spMkLst>
            <pc:docMk/>
            <pc:sldMk cId="3722410286" sldId="274"/>
            <ac:spMk id="32" creationId="{272F7572-18F5-E730-D3D9-B92B8A271F2F}"/>
          </ac:spMkLst>
        </pc:spChg>
        <pc:picChg chg="mod">
          <ac:chgData name="Tamires Schloegel Kistner" userId="a2557402559c7521" providerId="Windows Live" clId="Web-{AA5D3712-8592-474A-9C78-858B3B086EEB}" dt="2024-11-25T23:06:57.055" v="127" actId="1076"/>
          <ac:picMkLst>
            <pc:docMk/>
            <pc:sldMk cId="3722410286" sldId="274"/>
            <ac:picMk id="3" creationId="{25B8336B-6927-F8FC-BF94-B08273F45EF0}"/>
          </ac:picMkLst>
        </pc:picChg>
        <pc:picChg chg="add">
          <ac:chgData name="Tamires Schloegel Kistner" userId="a2557402559c7521" providerId="Windows Live" clId="Web-{AA5D3712-8592-474A-9C78-858B3B086EEB}" dt="2024-11-25T23:01:19.660" v="56"/>
          <ac:picMkLst>
            <pc:docMk/>
            <pc:sldMk cId="3722410286" sldId="274"/>
            <ac:picMk id="5" creationId="{7CE1A64F-12A0-9411-49D2-A98EC9439874}"/>
          </ac:picMkLst>
        </pc:picChg>
        <pc:picChg chg="del">
          <ac:chgData name="Tamires Schloegel Kistner" userId="a2557402559c7521" providerId="Windows Live" clId="Web-{AA5D3712-8592-474A-9C78-858B3B086EEB}" dt="2024-11-25T23:06:32.741" v="110"/>
          <ac:picMkLst>
            <pc:docMk/>
            <pc:sldMk cId="3722410286" sldId="274"/>
            <ac:picMk id="6" creationId="{19B9FFBA-E707-59FA-9AC5-57304ECFFACA}"/>
          </ac:picMkLst>
        </pc:picChg>
        <pc:picChg chg="add mod">
          <ac:chgData name="Tamires Schloegel Kistner" userId="a2557402559c7521" providerId="Windows Live" clId="Web-{AA5D3712-8592-474A-9C78-858B3B086EEB}" dt="2024-11-25T23:07:10.291" v="130" actId="1076"/>
          <ac:picMkLst>
            <pc:docMk/>
            <pc:sldMk cId="3722410286" sldId="274"/>
            <ac:picMk id="7" creationId="{A4017DBC-1864-AF8E-5EF0-9647C949A781}"/>
          </ac:picMkLst>
        </pc:picChg>
        <pc:picChg chg="del">
          <ac:chgData name="Tamires Schloegel Kistner" userId="a2557402559c7521" providerId="Windows Live" clId="Web-{AA5D3712-8592-474A-9C78-858B3B086EEB}" dt="2024-11-25T23:01:19.285" v="55"/>
          <ac:picMkLst>
            <pc:docMk/>
            <pc:sldMk cId="3722410286" sldId="274"/>
            <ac:picMk id="8" creationId="{A1A04E8E-A254-0278-B0B3-103284E975D4}"/>
          </ac:picMkLst>
        </pc:picChg>
        <pc:picChg chg="del">
          <ac:chgData name="Tamires Schloegel Kistner" userId="a2557402559c7521" providerId="Windows Live" clId="Web-{AA5D3712-8592-474A-9C78-858B3B086EEB}" dt="2024-11-25T23:06:32.741" v="109"/>
          <ac:picMkLst>
            <pc:docMk/>
            <pc:sldMk cId="3722410286" sldId="274"/>
            <ac:picMk id="9" creationId="{3FAF5CA6-EDA2-32C5-9753-B81774C2B45E}"/>
          </ac:picMkLst>
        </pc:picChg>
        <pc:picChg chg="del">
          <ac:chgData name="Tamires Schloegel Kistner" userId="a2557402559c7521" providerId="Windows Live" clId="Web-{AA5D3712-8592-474A-9C78-858B3B086EEB}" dt="2024-11-25T23:06:32.741" v="108"/>
          <ac:picMkLst>
            <pc:docMk/>
            <pc:sldMk cId="3722410286" sldId="274"/>
            <ac:picMk id="11" creationId="{03523EF0-9C24-C55A-28BF-0FADA1F075A5}"/>
          </ac:picMkLst>
        </pc:picChg>
      </pc:sldChg>
      <pc:sldChg chg="addSp delSp del">
        <pc:chgData name="Tamires Schloegel Kistner" userId="a2557402559c7521" providerId="Windows Live" clId="Web-{AA5D3712-8592-474A-9C78-858B3B086EEB}" dt="2024-11-25T23:06:18.959" v="107"/>
        <pc:sldMkLst>
          <pc:docMk/>
          <pc:sldMk cId="360737218" sldId="275"/>
        </pc:sldMkLst>
        <pc:picChg chg="add">
          <ac:chgData name="Tamires Schloegel Kistner" userId="a2557402559c7521" providerId="Windows Live" clId="Web-{AA5D3712-8592-474A-9C78-858B3B086EEB}" dt="2024-11-25T23:01:22.707" v="58"/>
          <ac:picMkLst>
            <pc:docMk/>
            <pc:sldMk cId="360737218" sldId="275"/>
            <ac:picMk id="3" creationId="{0E66A466-45A2-40C9-09FD-D62F0163E022}"/>
          </ac:picMkLst>
        </pc:picChg>
        <pc:picChg chg="del">
          <ac:chgData name="Tamires Schloegel Kistner" userId="a2557402559c7521" providerId="Windows Live" clId="Web-{AA5D3712-8592-474A-9C78-858B3B086EEB}" dt="2024-11-25T23:01:22.192" v="57"/>
          <ac:picMkLst>
            <pc:docMk/>
            <pc:sldMk cId="360737218" sldId="275"/>
            <ac:picMk id="8" creationId="{A1A04E8E-A254-0278-B0B3-103284E975D4}"/>
          </ac:picMkLst>
        </pc:picChg>
      </pc:sldChg>
      <pc:sldChg chg="addSp delSp modSp">
        <pc:chgData name="Tamires Schloegel Kistner" userId="a2557402559c7521" providerId="Windows Live" clId="Web-{AA5D3712-8592-474A-9C78-858B3B086EEB}" dt="2024-11-25T23:05:29.894" v="105" actId="1076"/>
        <pc:sldMkLst>
          <pc:docMk/>
          <pc:sldMk cId="4006609825" sldId="276"/>
        </pc:sldMkLst>
        <pc:spChg chg="mod">
          <ac:chgData name="Tamires Schloegel Kistner" userId="a2557402559c7521" providerId="Windows Live" clId="Web-{AA5D3712-8592-474A-9C78-858B3B086EEB}" dt="2024-11-25T23:04:21.749" v="86" actId="20577"/>
          <ac:spMkLst>
            <pc:docMk/>
            <pc:sldMk cId="4006609825" sldId="276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5T23:05:09.612" v="99" actId="1076"/>
          <ac:spMkLst>
            <pc:docMk/>
            <pc:sldMk cId="4006609825" sldId="276"/>
            <ac:spMk id="18" creationId="{3502D268-B19A-247B-1191-DC065BCF356E}"/>
          </ac:spMkLst>
        </pc:spChg>
        <pc:spChg chg="add del mod">
          <ac:chgData name="Tamires Schloegel Kistner" userId="a2557402559c7521" providerId="Windows Live" clId="Web-{AA5D3712-8592-474A-9C78-858B3B086EEB}" dt="2024-11-25T23:05:21.722" v="103" actId="14100"/>
          <ac:spMkLst>
            <pc:docMk/>
            <pc:sldMk cId="4006609825" sldId="276"/>
            <ac:spMk id="20" creationId="{1E7B1961-6DAC-DA43-727A-2964E7B3FF6B}"/>
          </ac:spMkLst>
        </pc:spChg>
        <pc:picChg chg="add">
          <ac:chgData name="Tamires Schloegel Kistner" userId="a2557402559c7521" providerId="Windows Live" clId="Web-{AA5D3712-8592-474A-9C78-858B3B086EEB}" dt="2024-11-25T23:01:45.068" v="70"/>
          <ac:picMkLst>
            <pc:docMk/>
            <pc:sldMk cId="4006609825" sldId="276"/>
            <ac:picMk id="3" creationId="{E4CE5016-ECD8-9EAC-A734-5021B8F72CA1}"/>
          </ac:picMkLst>
        </pc:picChg>
        <pc:picChg chg="add del mod">
          <ac:chgData name="Tamires Schloegel Kistner" userId="a2557402559c7521" providerId="Windows Live" clId="Web-{AA5D3712-8592-474A-9C78-858B3B086EEB}" dt="2024-11-25T23:04:47.688" v="93"/>
          <ac:picMkLst>
            <pc:docMk/>
            <pc:sldMk cId="4006609825" sldId="276"/>
            <ac:picMk id="5" creationId="{A4E41FC9-86B1-4887-B6E5-5EC20F71B158}"/>
          </ac:picMkLst>
        </pc:picChg>
        <pc:picChg chg="add mod">
          <ac:chgData name="Tamires Schloegel Kistner" userId="a2557402559c7521" providerId="Windows Live" clId="Web-{AA5D3712-8592-474A-9C78-858B3B086EEB}" dt="2024-11-25T23:05:15.518" v="101" actId="1076"/>
          <ac:picMkLst>
            <pc:docMk/>
            <pc:sldMk cId="4006609825" sldId="276"/>
            <ac:picMk id="6" creationId="{F7FB46D3-6B94-4E0B-B1D6-EA87FA9255D9}"/>
          </ac:picMkLst>
        </pc:picChg>
        <pc:picChg chg="del">
          <ac:chgData name="Tamires Schloegel Kistner" userId="a2557402559c7521" providerId="Windows Live" clId="Web-{AA5D3712-8592-474A-9C78-858B3B086EEB}" dt="2024-11-25T23:01:44.631" v="69"/>
          <ac:picMkLst>
            <pc:docMk/>
            <pc:sldMk cId="4006609825" sldId="276"/>
            <ac:picMk id="8" creationId="{A1A04E8E-A254-0278-B0B3-103284E975D4}"/>
          </ac:picMkLst>
        </pc:picChg>
        <pc:picChg chg="mod">
          <ac:chgData name="Tamires Schloegel Kistner" userId="a2557402559c7521" providerId="Windows Live" clId="Web-{AA5D3712-8592-474A-9C78-858B3B086EEB}" dt="2024-11-25T23:05:29.894" v="105" actId="1076"/>
          <ac:picMkLst>
            <pc:docMk/>
            <pc:sldMk cId="4006609825" sldId="276"/>
            <ac:picMk id="15" creationId="{90E585C4-E8D5-5CC7-7169-235160D81D68}"/>
          </ac:picMkLst>
        </pc:picChg>
        <pc:picChg chg="mod">
          <ac:chgData name="Tamires Schloegel Kistner" userId="a2557402559c7521" providerId="Windows Live" clId="Web-{AA5D3712-8592-474A-9C78-858B3B086EEB}" dt="2024-11-25T23:05:25.925" v="104" actId="1076"/>
          <ac:picMkLst>
            <pc:docMk/>
            <pc:sldMk cId="4006609825" sldId="276"/>
            <ac:picMk id="17" creationId="{3EC6F7BD-457D-35E9-44AC-5922B9C184AB}"/>
          </ac:picMkLst>
        </pc:picChg>
      </pc:sldChg>
      <pc:sldChg chg="addSp delSp modSp">
        <pc:chgData name="Tamires Schloegel Kistner" userId="a2557402559c7521" providerId="Windows Live" clId="Web-{AA5D3712-8592-474A-9C78-858B3B086EEB}" dt="2024-11-26T12:11:08.147" v="305" actId="1076"/>
        <pc:sldMkLst>
          <pc:docMk/>
          <pc:sldMk cId="1990935377" sldId="277"/>
        </pc:sldMkLst>
        <pc:spChg chg="mod">
          <ac:chgData name="Tamires Schloegel Kistner" userId="a2557402559c7521" providerId="Windows Live" clId="Web-{AA5D3712-8592-474A-9C78-858B3B086EEB}" dt="2024-11-26T12:10:45.928" v="298" actId="20577"/>
          <ac:spMkLst>
            <pc:docMk/>
            <pc:sldMk cId="1990935377" sldId="277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6T12:10:58.428" v="300" actId="20577"/>
          <ac:spMkLst>
            <pc:docMk/>
            <pc:sldMk cId="1990935377" sldId="277"/>
            <ac:spMk id="6" creationId="{9293B9BD-7D25-12C3-60BF-D4288A1299B6}"/>
          </ac:spMkLst>
        </pc:spChg>
        <pc:picChg chg="add mod">
          <ac:chgData name="Tamires Schloegel Kistner" userId="a2557402559c7521" providerId="Windows Live" clId="Web-{AA5D3712-8592-474A-9C78-858B3B086EEB}" dt="2024-11-26T12:11:08.147" v="305" actId="1076"/>
          <ac:picMkLst>
            <pc:docMk/>
            <pc:sldMk cId="1990935377" sldId="277"/>
            <ac:picMk id="2" creationId="{4625F747-55EE-ADB6-8608-1CD76706DCF7}"/>
          </ac:picMkLst>
        </pc:picChg>
        <pc:picChg chg="add">
          <ac:chgData name="Tamires Schloegel Kistner" userId="a2557402559c7521" providerId="Windows Live" clId="Web-{AA5D3712-8592-474A-9C78-858B3B086EEB}" dt="2024-11-25T23:01:41.630" v="68"/>
          <ac:picMkLst>
            <pc:docMk/>
            <pc:sldMk cId="1990935377" sldId="277"/>
            <ac:picMk id="3" creationId="{025F3E94-4210-F589-8F68-4522B14D0DE8}"/>
          </ac:picMkLst>
        </pc:picChg>
        <pc:picChg chg="mod">
          <ac:chgData name="Tamires Schloegel Kistner" userId="a2557402559c7521" providerId="Windows Live" clId="Web-{AA5D3712-8592-474A-9C78-858B3B086EEB}" dt="2024-11-26T12:11:02.585" v="302" actId="1076"/>
          <ac:picMkLst>
            <pc:docMk/>
            <pc:sldMk cId="1990935377" sldId="277"/>
            <ac:picMk id="7" creationId="{B5DBC7A5-4F5C-760B-813F-27F93E1C9B19}"/>
          </ac:picMkLst>
        </pc:picChg>
        <pc:picChg chg="del">
          <ac:chgData name="Tamires Schloegel Kistner" userId="a2557402559c7521" providerId="Windows Live" clId="Web-{AA5D3712-8592-474A-9C78-858B3B086EEB}" dt="2024-11-25T23:01:41.271" v="67"/>
          <ac:picMkLst>
            <pc:docMk/>
            <pc:sldMk cId="1990935377" sldId="277"/>
            <ac:picMk id="8" creationId="{A1A04E8E-A254-0278-B0B3-103284E975D4}"/>
          </ac:picMkLst>
        </pc:picChg>
      </pc:sldChg>
      <pc:sldChg chg="del">
        <pc:chgData name="Tamires Schloegel Kistner" userId="a2557402559c7521" providerId="Windows Live" clId="Web-{AA5D3712-8592-474A-9C78-858B3B086EEB}" dt="2024-11-26T12:12:58.494" v="307"/>
        <pc:sldMkLst>
          <pc:docMk/>
          <pc:sldMk cId="444275766" sldId="278"/>
        </pc:sldMkLst>
      </pc:sldChg>
      <pc:sldChg chg="addSp delSp modSp add replId">
        <pc:chgData name="Tamires Schloegel Kistner" userId="a2557402559c7521" providerId="Windows Live" clId="Web-{AA5D3712-8592-474A-9C78-858B3B086EEB}" dt="2024-11-26T12:09:58.083" v="294" actId="20577"/>
        <pc:sldMkLst>
          <pc:docMk/>
          <pc:sldMk cId="512741704" sldId="279"/>
        </pc:sldMkLst>
        <pc:spChg chg="mod">
          <ac:chgData name="Tamires Schloegel Kistner" userId="a2557402559c7521" providerId="Windows Live" clId="Web-{AA5D3712-8592-474A-9C78-858B3B086EEB}" dt="2024-11-26T12:06:41.125" v="180" actId="20577"/>
          <ac:spMkLst>
            <pc:docMk/>
            <pc:sldMk cId="512741704" sldId="279"/>
            <ac:spMk id="4" creationId="{302EF850-0379-4CF1-1D3B-E7F818139C10}"/>
          </ac:spMkLst>
        </pc:spChg>
        <pc:spChg chg="mod">
          <ac:chgData name="Tamires Schloegel Kistner" userId="a2557402559c7521" providerId="Windows Live" clId="Web-{AA5D3712-8592-474A-9C78-858B3B086EEB}" dt="2024-11-26T12:09:58.083" v="294" actId="20577"/>
          <ac:spMkLst>
            <pc:docMk/>
            <pc:sldMk cId="512741704" sldId="279"/>
            <ac:spMk id="32" creationId="{272F7572-18F5-E730-D3D9-B92B8A271F2F}"/>
          </ac:spMkLst>
        </pc:spChg>
        <pc:picChg chg="del">
          <ac:chgData name="Tamires Schloegel Kistner" userId="a2557402559c7521" providerId="Windows Live" clId="Web-{AA5D3712-8592-474A-9C78-858B3B086EEB}" dt="2024-11-26T12:06:27.546" v="173"/>
          <ac:picMkLst>
            <pc:docMk/>
            <pc:sldMk cId="512741704" sldId="279"/>
            <ac:picMk id="2" creationId="{EF2015AF-1B73-1D1E-A1FA-2819C2BC5279}"/>
          </ac:picMkLst>
        </pc:picChg>
        <pc:picChg chg="add mod">
          <ac:chgData name="Tamires Schloegel Kistner" userId="a2557402559c7521" providerId="Windows Live" clId="Web-{AA5D3712-8592-474A-9C78-858B3B086EEB}" dt="2024-11-26T12:08:02.283" v="194" actId="1076"/>
          <ac:picMkLst>
            <pc:docMk/>
            <pc:sldMk cId="512741704" sldId="279"/>
            <ac:picMk id="5" creationId="{4287AABA-A912-9C9A-FFB0-649B75DBBF73}"/>
          </ac:picMkLst>
        </pc:picChg>
      </pc:sldChg>
      <pc:sldChg chg="modSp add">
        <pc:chgData name="Tamires Schloegel Kistner" userId="a2557402559c7521" providerId="Windows Live" clId="Web-{AA5D3712-8592-474A-9C78-858B3B086EEB}" dt="2024-11-26T12:14:47.215" v="316"/>
        <pc:sldMkLst>
          <pc:docMk/>
          <pc:sldMk cId="493349437" sldId="363"/>
        </pc:sldMkLst>
        <pc:spChg chg="mod">
          <ac:chgData name="Tamires Schloegel Kistner" userId="a2557402559c7521" providerId="Windows Live" clId="Web-{AA5D3712-8592-474A-9C78-858B3B086EEB}" dt="2024-11-26T12:14:19.730" v="313"/>
          <ac:spMkLst>
            <pc:docMk/>
            <pc:sldMk cId="493349437" sldId="363"/>
            <ac:spMk id="2" creationId="{ED691FEB-6444-4A79-9F94-05BF8D180377}"/>
          </ac:spMkLst>
        </pc:spChg>
        <pc:spChg chg="mod">
          <ac:chgData name="Tamires Schloegel Kistner" userId="a2557402559c7521" providerId="Windows Live" clId="Web-{AA5D3712-8592-474A-9C78-858B3B086EEB}" dt="2024-11-26T12:14:47.215" v="316"/>
          <ac:spMkLst>
            <pc:docMk/>
            <pc:sldMk cId="493349437" sldId="363"/>
            <ac:spMk id="3" creationId="{23DC225D-320B-407E-8418-C9143868BDFA}"/>
          </ac:spMkLst>
        </pc:spChg>
      </pc:sldChg>
    </pc:docChg>
  </pc:docChgLst>
  <pc:docChgLst>
    <pc:chgData name="Tamires Schloegel Kistner" userId="a2557402559c7521" providerId="Windows Live" clId="Web-{0250CCCF-53E9-4FB1-A6DF-3332E07D33DD}"/>
    <pc:docChg chg="modSld">
      <pc:chgData name="Tamires Schloegel Kistner" userId="a2557402559c7521" providerId="Windows Live" clId="Web-{0250CCCF-53E9-4FB1-A6DF-3332E07D33DD}" dt="2024-11-26T12:16:19.271" v="16" actId="20577"/>
      <pc:docMkLst>
        <pc:docMk/>
      </pc:docMkLst>
      <pc:sldChg chg="modSp">
        <pc:chgData name="Tamires Schloegel Kistner" userId="a2557402559c7521" providerId="Windows Live" clId="Web-{0250CCCF-53E9-4FB1-A6DF-3332E07D33DD}" dt="2024-11-26T12:16:10.271" v="14" actId="20577"/>
        <pc:sldMkLst>
          <pc:docMk/>
          <pc:sldMk cId="800116736" sldId="257"/>
        </pc:sldMkLst>
        <pc:graphicFrameChg chg="modGraphic">
          <ac:chgData name="Tamires Schloegel Kistner" userId="a2557402559c7521" providerId="Windows Live" clId="Web-{0250CCCF-53E9-4FB1-A6DF-3332E07D33DD}" dt="2024-11-26T12:16:10.271" v="14" actId="20577"/>
          <ac:graphicFrameMkLst>
            <pc:docMk/>
            <pc:sldMk cId="800116736" sldId="257"/>
            <ac:graphicFrameMk id="37" creationId="{C781818A-0125-C677-2BE2-B5A1A5CE8D20}"/>
          </ac:graphicFrameMkLst>
        </pc:graphicFrameChg>
      </pc:sldChg>
      <pc:sldChg chg="modSp">
        <pc:chgData name="Tamires Schloegel Kistner" userId="a2557402559c7521" providerId="Windows Live" clId="Web-{0250CCCF-53E9-4FB1-A6DF-3332E07D33DD}" dt="2024-11-26T12:16:19.271" v="16" actId="20577"/>
        <pc:sldMkLst>
          <pc:docMk/>
          <pc:sldMk cId="2892976196" sldId="262"/>
        </pc:sldMkLst>
        <pc:spChg chg="mod">
          <ac:chgData name="Tamires Schloegel Kistner" userId="a2557402559c7521" providerId="Windows Live" clId="Web-{0250CCCF-53E9-4FB1-A6DF-3332E07D33DD}" dt="2024-11-26T12:16:19.271" v="16" actId="20577"/>
          <ac:spMkLst>
            <pc:docMk/>
            <pc:sldMk cId="2892976196" sldId="262"/>
            <ac:spMk id="4" creationId="{302EF850-0379-4CF1-1D3B-E7F818139C1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85682-7E2B-46D1-A474-7B9E6EEB58CE}" type="doc">
      <dgm:prSet loTypeId="urn:microsoft.com/office/officeart/2005/8/layout/defaul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FCDA5665-26DA-4350-A208-07B3977990FE}">
      <dgm:prSet phldrT="[Texto]"/>
      <dgm:spPr/>
      <dgm:t>
        <a:bodyPr/>
        <a:lstStyle/>
        <a:p>
          <a:r>
            <a:rPr lang="pt-BR" dirty="0">
              <a:latin typeface="Aptos Display" panose="02110004020202020204"/>
            </a:rPr>
            <a:t>LESS</a:t>
          </a:r>
          <a:endParaRPr lang="pt-BR" dirty="0"/>
        </a:p>
      </dgm:t>
    </dgm:pt>
    <dgm:pt modelId="{0E1C01E2-5B2A-4949-9A97-282BDAD02E4A}" type="parTrans" cxnId="{65EC53BF-4962-45C4-BB66-4FD3006FA9F8}">
      <dgm:prSet/>
      <dgm:spPr/>
      <dgm:t>
        <a:bodyPr/>
        <a:lstStyle/>
        <a:p>
          <a:endParaRPr lang="pt-BR"/>
        </a:p>
      </dgm:t>
    </dgm:pt>
    <dgm:pt modelId="{508D63AE-28CC-4C04-8E78-2B23912A0968}" type="sibTrans" cxnId="{65EC53BF-4962-45C4-BB66-4FD3006FA9F8}">
      <dgm:prSet/>
      <dgm:spPr/>
      <dgm:t>
        <a:bodyPr/>
        <a:lstStyle/>
        <a:p>
          <a:endParaRPr lang="pt-BR"/>
        </a:p>
      </dgm:t>
    </dgm:pt>
    <dgm:pt modelId="{C224AC73-09B2-49EF-A4EE-52BF09A5C718}">
      <dgm:prSet phldrT="[Texto]"/>
      <dgm:spPr/>
      <dgm:t>
        <a:bodyPr/>
        <a:lstStyle/>
        <a:p>
          <a:r>
            <a:rPr lang="pt-BR" dirty="0"/>
            <a:t>Aninhamento</a:t>
          </a:r>
        </a:p>
      </dgm:t>
    </dgm:pt>
    <dgm:pt modelId="{48CBA399-0A31-459A-B7A0-F26B7F8CC46D}" type="parTrans" cxnId="{A74ABC79-A1DD-4E88-8162-03F4444FC700}">
      <dgm:prSet/>
      <dgm:spPr/>
      <dgm:t>
        <a:bodyPr/>
        <a:lstStyle/>
        <a:p>
          <a:endParaRPr lang="pt-BR"/>
        </a:p>
      </dgm:t>
    </dgm:pt>
    <dgm:pt modelId="{FB9065A4-1878-4B40-ABC9-4F353E413946}" type="sibTrans" cxnId="{A74ABC79-A1DD-4E88-8162-03F4444FC700}">
      <dgm:prSet/>
      <dgm:spPr/>
      <dgm:t>
        <a:bodyPr/>
        <a:lstStyle/>
        <a:p>
          <a:endParaRPr lang="pt-BR"/>
        </a:p>
      </dgm:t>
    </dgm:pt>
    <dgm:pt modelId="{8BC5590F-608B-4DCA-8BF8-8E3ECC2B29FE}">
      <dgm:prSet phldrT="[Texto]"/>
      <dgm:spPr/>
      <dgm:t>
        <a:bodyPr/>
        <a:lstStyle/>
        <a:p>
          <a:r>
            <a:rPr lang="pt-BR" dirty="0"/>
            <a:t>Herança</a:t>
          </a:r>
        </a:p>
      </dgm:t>
    </dgm:pt>
    <dgm:pt modelId="{F74C2EB5-11B6-409D-9FEF-9AEFF2CDFADD}" type="parTrans" cxnId="{F9AB3EEB-6F6F-417E-B160-7C2C6A8CD755}">
      <dgm:prSet/>
      <dgm:spPr/>
      <dgm:t>
        <a:bodyPr/>
        <a:lstStyle/>
        <a:p>
          <a:endParaRPr lang="pt-BR"/>
        </a:p>
      </dgm:t>
    </dgm:pt>
    <dgm:pt modelId="{71D4D925-BDE1-47FC-9A5A-A972094F7B8E}" type="sibTrans" cxnId="{F9AB3EEB-6F6F-417E-B160-7C2C6A8CD755}">
      <dgm:prSet/>
      <dgm:spPr/>
      <dgm:t>
        <a:bodyPr/>
        <a:lstStyle/>
        <a:p>
          <a:endParaRPr lang="pt-BR"/>
        </a:p>
      </dgm:t>
    </dgm:pt>
    <dgm:pt modelId="{0B868BEC-EFAD-4A32-8235-A09BC48F167C}">
      <dgm:prSet phldrT="[Texto]"/>
      <dgm:spPr/>
      <dgm:t>
        <a:bodyPr/>
        <a:lstStyle/>
        <a:p>
          <a:pPr>
            <a:buNone/>
          </a:pPr>
          <a:r>
            <a:rPr lang="pt-BR" dirty="0"/>
            <a:t>Operações matemáticas </a:t>
          </a:r>
        </a:p>
      </dgm:t>
    </dgm:pt>
    <dgm:pt modelId="{E2D41C55-DDB3-4652-9099-2D28E10C549E}" type="parTrans" cxnId="{DA517CC1-AD86-484A-9A53-84505FB5369F}">
      <dgm:prSet/>
      <dgm:spPr/>
      <dgm:t>
        <a:bodyPr/>
        <a:lstStyle/>
        <a:p>
          <a:endParaRPr lang="pt-BR"/>
        </a:p>
      </dgm:t>
    </dgm:pt>
    <dgm:pt modelId="{10DCB8D9-ABD5-4944-AA63-70BC53FDB796}" type="sibTrans" cxnId="{DA517CC1-AD86-484A-9A53-84505FB5369F}">
      <dgm:prSet/>
      <dgm:spPr/>
      <dgm:t>
        <a:bodyPr/>
        <a:lstStyle/>
        <a:p>
          <a:endParaRPr lang="pt-BR"/>
        </a:p>
      </dgm:t>
    </dgm:pt>
    <dgm:pt modelId="{3D1EEE36-31A7-4858-9EBE-531E12AB8366}">
      <dgm:prSet phldrT="[Texto]"/>
      <dgm:spPr/>
      <dgm:t>
        <a:bodyPr/>
        <a:lstStyle/>
        <a:p>
          <a:r>
            <a:rPr lang="pt-BR" dirty="0"/>
            <a:t>Loops</a:t>
          </a:r>
        </a:p>
      </dgm:t>
    </dgm:pt>
    <dgm:pt modelId="{68C9B747-D217-4E8F-A311-B187EE4B5D07}" type="parTrans" cxnId="{3B5E7C4E-FDB3-4C11-837F-DC75788C4EF6}">
      <dgm:prSet/>
      <dgm:spPr/>
      <dgm:t>
        <a:bodyPr/>
        <a:lstStyle/>
        <a:p>
          <a:endParaRPr lang="pt-BR"/>
        </a:p>
      </dgm:t>
    </dgm:pt>
    <dgm:pt modelId="{472EC883-FE4A-4C77-B86A-B55DE1885428}" type="sibTrans" cxnId="{3B5E7C4E-FDB3-4C11-837F-DC75788C4EF6}">
      <dgm:prSet/>
      <dgm:spPr/>
      <dgm:t>
        <a:bodyPr/>
        <a:lstStyle/>
        <a:p>
          <a:endParaRPr lang="pt-BR"/>
        </a:p>
      </dgm:t>
    </dgm:pt>
    <dgm:pt modelId="{567A0ADD-42A7-42D2-A455-4C32A88DDF3F}">
      <dgm:prSet phldrT="[Texto]"/>
      <dgm:spPr/>
      <dgm:t>
        <a:bodyPr/>
        <a:lstStyle/>
        <a:p>
          <a:r>
            <a:rPr lang="pt-BR" dirty="0" err="1"/>
            <a:t>Mixins</a:t>
          </a:r>
          <a:endParaRPr lang="pt-BR" dirty="0"/>
        </a:p>
      </dgm:t>
    </dgm:pt>
    <dgm:pt modelId="{CDD0D01A-23CD-4423-9B69-3CF117787A10}" type="parTrans" cxnId="{940DBE1E-447B-4854-8F14-F1D455479D81}">
      <dgm:prSet/>
      <dgm:spPr/>
      <dgm:t>
        <a:bodyPr/>
        <a:lstStyle/>
        <a:p>
          <a:endParaRPr lang="pt-BR"/>
        </a:p>
      </dgm:t>
    </dgm:pt>
    <dgm:pt modelId="{8F644658-8A62-49E0-A3E5-1F9DEC0FC572}" type="sibTrans" cxnId="{940DBE1E-447B-4854-8F14-F1D455479D81}">
      <dgm:prSet/>
      <dgm:spPr/>
      <dgm:t>
        <a:bodyPr/>
        <a:lstStyle/>
        <a:p>
          <a:endParaRPr lang="pt-BR"/>
        </a:p>
      </dgm:t>
    </dgm:pt>
    <dgm:pt modelId="{634F90AB-62B6-40FF-A12E-148212113FD0}" type="pres">
      <dgm:prSet presAssocID="{13285682-7E2B-46D1-A474-7B9E6EEB58CE}" presName="diagram" presStyleCnt="0">
        <dgm:presLayoutVars>
          <dgm:dir/>
          <dgm:resizeHandles val="exact"/>
        </dgm:presLayoutVars>
      </dgm:prSet>
      <dgm:spPr/>
    </dgm:pt>
    <dgm:pt modelId="{1D6ABCC6-29B0-4CA2-9267-93FDAD6C8025}" type="pres">
      <dgm:prSet presAssocID="{FCDA5665-26DA-4350-A208-07B3977990FE}" presName="node" presStyleLbl="node1" presStyleIdx="0" presStyleCnt="6">
        <dgm:presLayoutVars>
          <dgm:bulletEnabled val="1"/>
        </dgm:presLayoutVars>
      </dgm:prSet>
      <dgm:spPr/>
    </dgm:pt>
    <dgm:pt modelId="{A52A4880-D4F4-48F7-8ED1-B760D19F53E7}" type="pres">
      <dgm:prSet presAssocID="{508D63AE-28CC-4C04-8E78-2B23912A0968}" presName="sibTrans" presStyleCnt="0"/>
      <dgm:spPr/>
    </dgm:pt>
    <dgm:pt modelId="{650B097B-66DD-4ADC-B272-12E326CB8C07}" type="pres">
      <dgm:prSet presAssocID="{C224AC73-09B2-49EF-A4EE-52BF09A5C718}" presName="node" presStyleLbl="node1" presStyleIdx="1" presStyleCnt="6">
        <dgm:presLayoutVars>
          <dgm:bulletEnabled val="1"/>
        </dgm:presLayoutVars>
      </dgm:prSet>
      <dgm:spPr/>
    </dgm:pt>
    <dgm:pt modelId="{6506FEB0-DF5D-4604-B9E4-2C0197E52F34}" type="pres">
      <dgm:prSet presAssocID="{FB9065A4-1878-4B40-ABC9-4F353E413946}" presName="sibTrans" presStyleCnt="0"/>
      <dgm:spPr/>
    </dgm:pt>
    <dgm:pt modelId="{DAEF1E01-423B-42F0-BF3F-259703494265}" type="pres">
      <dgm:prSet presAssocID="{8BC5590F-608B-4DCA-8BF8-8E3ECC2B29FE}" presName="node" presStyleLbl="node1" presStyleIdx="2" presStyleCnt="6">
        <dgm:presLayoutVars>
          <dgm:bulletEnabled val="1"/>
        </dgm:presLayoutVars>
      </dgm:prSet>
      <dgm:spPr/>
    </dgm:pt>
    <dgm:pt modelId="{2B049F61-37D0-44EE-90CD-53B98B2A0A90}" type="pres">
      <dgm:prSet presAssocID="{71D4D925-BDE1-47FC-9A5A-A972094F7B8E}" presName="sibTrans" presStyleCnt="0"/>
      <dgm:spPr/>
    </dgm:pt>
    <dgm:pt modelId="{7DB3855F-F7D6-464D-8AD8-BEEAA717CDE7}" type="pres">
      <dgm:prSet presAssocID="{0B868BEC-EFAD-4A32-8235-A09BC48F167C}" presName="node" presStyleLbl="node1" presStyleIdx="3" presStyleCnt="6">
        <dgm:presLayoutVars>
          <dgm:bulletEnabled val="1"/>
        </dgm:presLayoutVars>
      </dgm:prSet>
      <dgm:spPr/>
    </dgm:pt>
    <dgm:pt modelId="{C4EF612A-1892-4863-AB43-29B438B6A3E0}" type="pres">
      <dgm:prSet presAssocID="{10DCB8D9-ABD5-4944-AA63-70BC53FDB796}" presName="sibTrans" presStyleCnt="0"/>
      <dgm:spPr/>
    </dgm:pt>
    <dgm:pt modelId="{C96076DB-0D94-4CC0-990F-60DE1238F233}" type="pres">
      <dgm:prSet presAssocID="{3D1EEE36-31A7-4858-9EBE-531E12AB8366}" presName="node" presStyleLbl="node1" presStyleIdx="4" presStyleCnt="6">
        <dgm:presLayoutVars>
          <dgm:bulletEnabled val="1"/>
        </dgm:presLayoutVars>
      </dgm:prSet>
      <dgm:spPr/>
    </dgm:pt>
    <dgm:pt modelId="{CB89D1B7-4C3F-44E9-A627-3041D65EDFC8}" type="pres">
      <dgm:prSet presAssocID="{472EC883-FE4A-4C77-B86A-B55DE1885428}" presName="sibTrans" presStyleCnt="0"/>
      <dgm:spPr/>
    </dgm:pt>
    <dgm:pt modelId="{626C7868-972A-468B-96D5-4EF567894CB2}" type="pres">
      <dgm:prSet presAssocID="{567A0ADD-42A7-42D2-A455-4C32A88DDF3F}" presName="node" presStyleLbl="node1" presStyleIdx="5" presStyleCnt="6">
        <dgm:presLayoutVars>
          <dgm:bulletEnabled val="1"/>
        </dgm:presLayoutVars>
      </dgm:prSet>
      <dgm:spPr/>
    </dgm:pt>
  </dgm:ptLst>
  <dgm:cxnLst>
    <dgm:cxn modelId="{FAE2E600-B76E-428A-B313-254F524A9B45}" type="presOf" srcId="{13285682-7E2B-46D1-A474-7B9E6EEB58CE}" destId="{634F90AB-62B6-40FF-A12E-148212113FD0}" srcOrd="0" destOrd="0" presId="urn:microsoft.com/office/officeart/2005/8/layout/default"/>
    <dgm:cxn modelId="{940DBE1E-447B-4854-8F14-F1D455479D81}" srcId="{13285682-7E2B-46D1-A474-7B9E6EEB58CE}" destId="{567A0ADD-42A7-42D2-A455-4C32A88DDF3F}" srcOrd="5" destOrd="0" parTransId="{CDD0D01A-23CD-4423-9B69-3CF117787A10}" sibTransId="{8F644658-8A62-49E0-A3E5-1F9DEC0FC572}"/>
    <dgm:cxn modelId="{A0B39D33-852A-4D43-9A00-7B60E3669295}" type="presOf" srcId="{C224AC73-09B2-49EF-A4EE-52BF09A5C718}" destId="{650B097B-66DD-4ADC-B272-12E326CB8C07}" srcOrd="0" destOrd="0" presId="urn:microsoft.com/office/officeart/2005/8/layout/default"/>
    <dgm:cxn modelId="{E1C84166-0D7E-46D5-8450-D79B50B79C63}" type="presOf" srcId="{FCDA5665-26DA-4350-A208-07B3977990FE}" destId="{1D6ABCC6-29B0-4CA2-9267-93FDAD6C8025}" srcOrd="0" destOrd="0" presId="urn:microsoft.com/office/officeart/2005/8/layout/default"/>
    <dgm:cxn modelId="{3B5E7C4E-FDB3-4C11-837F-DC75788C4EF6}" srcId="{13285682-7E2B-46D1-A474-7B9E6EEB58CE}" destId="{3D1EEE36-31A7-4858-9EBE-531E12AB8366}" srcOrd="4" destOrd="0" parTransId="{68C9B747-D217-4E8F-A311-B187EE4B5D07}" sibTransId="{472EC883-FE4A-4C77-B86A-B55DE1885428}"/>
    <dgm:cxn modelId="{A74ABC79-A1DD-4E88-8162-03F4444FC700}" srcId="{13285682-7E2B-46D1-A474-7B9E6EEB58CE}" destId="{C224AC73-09B2-49EF-A4EE-52BF09A5C718}" srcOrd="1" destOrd="0" parTransId="{48CBA399-0A31-459A-B7A0-F26B7F8CC46D}" sibTransId="{FB9065A4-1878-4B40-ABC9-4F353E413946}"/>
    <dgm:cxn modelId="{BAF56BBA-B9F6-4F66-AA2C-63899A17E46A}" type="presOf" srcId="{3D1EEE36-31A7-4858-9EBE-531E12AB8366}" destId="{C96076DB-0D94-4CC0-990F-60DE1238F233}" srcOrd="0" destOrd="0" presId="urn:microsoft.com/office/officeart/2005/8/layout/default"/>
    <dgm:cxn modelId="{65EC53BF-4962-45C4-BB66-4FD3006FA9F8}" srcId="{13285682-7E2B-46D1-A474-7B9E6EEB58CE}" destId="{FCDA5665-26DA-4350-A208-07B3977990FE}" srcOrd="0" destOrd="0" parTransId="{0E1C01E2-5B2A-4949-9A97-282BDAD02E4A}" sibTransId="{508D63AE-28CC-4C04-8E78-2B23912A0968}"/>
    <dgm:cxn modelId="{DA517CC1-AD86-484A-9A53-84505FB5369F}" srcId="{13285682-7E2B-46D1-A474-7B9E6EEB58CE}" destId="{0B868BEC-EFAD-4A32-8235-A09BC48F167C}" srcOrd="3" destOrd="0" parTransId="{E2D41C55-DDB3-4652-9099-2D28E10C549E}" sibTransId="{10DCB8D9-ABD5-4944-AA63-70BC53FDB796}"/>
    <dgm:cxn modelId="{48505CD9-2A15-40DE-8714-E9C703578E79}" type="presOf" srcId="{0B868BEC-EFAD-4A32-8235-A09BC48F167C}" destId="{7DB3855F-F7D6-464D-8AD8-BEEAA717CDE7}" srcOrd="0" destOrd="0" presId="urn:microsoft.com/office/officeart/2005/8/layout/default"/>
    <dgm:cxn modelId="{CE4D5EE2-CCF7-4A9E-82E6-F3760F01F3A2}" type="presOf" srcId="{8BC5590F-608B-4DCA-8BF8-8E3ECC2B29FE}" destId="{DAEF1E01-423B-42F0-BF3F-259703494265}" srcOrd="0" destOrd="0" presId="urn:microsoft.com/office/officeart/2005/8/layout/default"/>
    <dgm:cxn modelId="{5A0645E8-0D1C-4B5A-B766-FDB1279A9F7B}" type="presOf" srcId="{567A0ADD-42A7-42D2-A455-4C32A88DDF3F}" destId="{626C7868-972A-468B-96D5-4EF567894CB2}" srcOrd="0" destOrd="0" presId="urn:microsoft.com/office/officeart/2005/8/layout/default"/>
    <dgm:cxn modelId="{F9AB3EEB-6F6F-417E-B160-7C2C6A8CD755}" srcId="{13285682-7E2B-46D1-A474-7B9E6EEB58CE}" destId="{8BC5590F-608B-4DCA-8BF8-8E3ECC2B29FE}" srcOrd="2" destOrd="0" parTransId="{F74C2EB5-11B6-409D-9FEF-9AEFF2CDFADD}" sibTransId="{71D4D925-BDE1-47FC-9A5A-A972094F7B8E}"/>
    <dgm:cxn modelId="{8A766DD2-6EBC-42CE-90D4-D68BC9398AB4}" type="presParOf" srcId="{634F90AB-62B6-40FF-A12E-148212113FD0}" destId="{1D6ABCC6-29B0-4CA2-9267-93FDAD6C8025}" srcOrd="0" destOrd="0" presId="urn:microsoft.com/office/officeart/2005/8/layout/default"/>
    <dgm:cxn modelId="{2C898839-24B6-48D9-9A35-2E76ACA52531}" type="presParOf" srcId="{634F90AB-62B6-40FF-A12E-148212113FD0}" destId="{A52A4880-D4F4-48F7-8ED1-B760D19F53E7}" srcOrd="1" destOrd="0" presId="urn:microsoft.com/office/officeart/2005/8/layout/default"/>
    <dgm:cxn modelId="{ED974757-C1F9-43A8-BCFB-C3912F3FD928}" type="presParOf" srcId="{634F90AB-62B6-40FF-A12E-148212113FD0}" destId="{650B097B-66DD-4ADC-B272-12E326CB8C07}" srcOrd="2" destOrd="0" presId="urn:microsoft.com/office/officeart/2005/8/layout/default"/>
    <dgm:cxn modelId="{CF5FCD37-2EFB-4632-AF1A-BDABEDC03CC2}" type="presParOf" srcId="{634F90AB-62B6-40FF-A12E-148212113FD0}" destId="{6506FEB0-DF5D-4604-B9E4-2C0197E52F34}" srcOrd="3" destOrd="0" presId="urn:microsoft.com/office/officeart/2005/8/layout/default"/>
    <dgm:cxn modelId="{0B1DAAA1-A66B-48D6-B2FF-CD412B7298B7}" type="presParOf" srcId="{634F90AB-62B6-40FF-A12E-148212113FD0}" destId="{DAEF1E01-423B-42F0-BF3F-259703494265}" srcOrd="4" destOrd="0" presId="urn:microsoft.com/office/officeart/2005/8/layout/default"/>
    <dgm:cxn modelId="{D900A0FA-36B9-45EC-95EE-E4414F592A50}" type="presParOf" srcId="{634F90AB-62B6-40FF-A12E-148212113FD0}" destId="{2B049F61-37D0-44EE-90CD-53B98B2A0A90}" srcOrd="5" destOrd="0" presId="urn:microsoft.com/office/officeart/2005/8/layout/default"/>
    <dgm:cxn modelId="{B61C7433-AC16-47D9-BF0B-9BF04A3C059B}" type="presParOf" srcId="{634F90AB-62B6-40FF-A12E-148212113FD0}" destId="{7DB3855F-F7D6-464D-8AD8-BEEAA717CDE7}" srcOrd="6" destOrd="0" presId="urn:microsoft.com/office/officeart/2005/8/layout/default"/>
    <dgm:cxn modelId="{A61D78E6-D854-43DF-BAB6-700FA9003346}" type="presParOf" srcId="{634F90AB-62B6-40FF-A12E-148212113FD0}" destId="{C4EF612A-1892-4863-AB43-29B438B6A3E0}" srcOrd="7" destOrd="0" presId="urn:microsoft.com/office/officeart/2005/8/layout/default"/>
    <dgm:cxn modelId="{C1236D46-4B7A-4845-B0FC-E8ED98FC4A83}" type="presParOf" srcId="{634F90AB-62B6-40FF-A12E-148212113FD0}" destId="{C96076DB-0D94-4CC0-990F-60DE1238F233}" srcOrd="8" destOrd="0" presId="urn:microsoft.com/office/officeart/2005/8/layout/default"/>
    <dgm:cxn modelId="{246C5DE9-EE88-4316-87D2-6F72C1ADCEC8}" type="presParOf" srcId="{634F90AB-62B6-40FF-A12E-148212113FD0}" destId="{CB89D1B7-4C3F-44E9-A627-3041D65EDFC8}" srcOrd="9" destOrd="0" presId="urn:microsoft.com/office/officeart/2005/8/layout/default"/>
    <dgm:cxn modelId="{1508F7C5-1C89-41B4-ABA2-1F8E1AA4B094}" type="presParOf" srcId="{634F90AB-62B6-40FF-A12E-148212113FD0}" destId="{626C7868-972A-468B-96D5-4EF567894CB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6ABCC6-29B0-4CA2-9267-93FDAD6C8025}">
      <dsp:nvSpPr>
        <dsp:cNvPr id="0" name=""/>
        <dsp:cNvSpPr/>
      </dsp:nvSpPr>
      <dsp:spPr>
        <a:xfrm>
          <a:off x="0" y="223963"/>
          <a:ext cx="3408024" cy="20448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>
              <a:latin typeface="Aptos Display" panose="02110004020202020204"/>
            </a:rPr>
            <a:t>LESS</a:t>
          </a:r>
          <a:endParaRPr lang="pt-BR" sz="4100" kern="1200" dirty="0"/>
        </a:p>
      </dsp:txBody>
      <dsp:txXfrm>
        <a:off x="0" y="223963"/>
        <a:ext cx="3408024" cy="2044815"/>
      </dsp:txXfrm>
    </dsp:sp>
    <dsp:sp modelId="{650B097B-66DD-4ADC-B272-12E326CB8C07}">
      <dsp:nvSpPr>
        <dsp:cNvPr id="0" name=""/>
        <dsp:cNvSpPr/>
      </dsp:nvSpPr>
      <dsp:spPr>
        <a:xfrm>
          <a:off x="3748827" y="223963"/>
          <a:ext cx="3408024" cy="204481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Aninhamento</a:t>
          </a:r>
        </a:p>
      </dsp:txBody>
      <dsp:txXfrm>
        <a:off x="3748827" y="223963"/>
        <a:ext cx="3408024" cy="2044815"/>
      </dsp:txXfrm>
    </dsp:sp>
    <dsp:sp modelId="{DAEF1E01-423B-42F0-BF3F-259703494265}">
      <dsp:nvSpPr>
        <dsp:cNvPr id="0" name=""/>
        <dsp:cNvSpPr/>
      </dsp:nvSpPr>
      <dsp:spPr>
        <a:xfrm>
          <a:off x="7497654" y="223963"/>
          <a:ext cx="3408024" cy="204481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Herança</a:t>
          </a:r>
        </a:p>
      </dsp:txBody>
      <dsp:txXfrm>
        <a:off x="7497654" y="223963"/>
        <a:ext cx="3408024" cy="2044815"/>
      </dsp:txXfrm>
    </dsp:sp>
    <dsp:sp modelId="{7DB3855F-F7D6-464D-8AD8-BEEAA717CDE7}">
      <dsp:nvSpPr>
        <dsp:cNvPr id="0" name=""/>
        <dsp:cNvSpPr/>
      </dsp:nvSpPr>
      <dsp:spPr>
        <a:xfrm>
          <a:off x="0" y="2609581"/>
          <a:ext cx="3408024" cy="204481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Operações matemáticas </a:t>
          </a:r>
        </a:p>
      </dsp:txBody>
      <dsp:txXfrm>
        <a:off x="0" y="2609581"/>
        <a:ext cx="3408024" cy="2044815"/>
      </dsp:txXfrm>
    </dsp:sp>
    <dsp:sp modelId="{C96076DB-0D94-4CC0-990F-60DE1238F233}">
      <dsp:nvSpPr>
        <dsp:cNvPr id="0" name=""/>
        <dsp:cNvSpPr/>
      </dsp:nvSpPr>
      <dsp:spPr>
        <a:xfrm>
          <a:off x="3748827" y="2609581"/>
          <a:ext cx="3408024" cy="204481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/>
            <a:t>Loops</a:t>
          </a:r>
        </a:p>
      </dsp:txBody>
      <dsp:txXfrm>
        <a:off x="3748827" y="2609581"/>
        <a:ext cx="3408024" cy="2044815"/>
      </dsp:txXfrm>
    </dsp:sp>
    <dsp:sp modelId="{626C7868-972A-468B-96D5-4EF567894CB2}">
      <dsp:nvSpPr>
        <dsp:cNvPr id="0" name=""/>
        <dsp:cNvSpPr/>
      </dsp:nvSpPr>
      <dsp:spPr>
        <a:xfrm>
          <a:off x="7497654" y="2609581"/>
          <a:ext cx="3408024" cy="204481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100" kern="1200" dirty="0" err="1"/>
            <a:t>Mixins</a:t>
          </a:r>
          <a:endParaRPr lang="pt-BR" sz="4100" kern="1200" dirty="0"/>
        </a:p>
      </dsp:txBody>
      <dsp:txXfrm>
        <a:off x="7497654" y="2609581"/>
        <a:ext cx="3408024" cy="2044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3DD46-10B2-7321-1BD2-0F84D9E6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F5B944-B3F4-55F1-2AB0-52E82379A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B8063F-E374-AE54-A6F4-D4FAB20E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BB130-B609-FEBB-3208-1937DEEA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A2688-8C09-EB48-1FF9-FA77069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05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63A05-90EF-7CFD-3116-982A7367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0903B3-8782-EF67-8E21-92D067C1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DDA35-4A5F-3FB9-2F58-852F59DA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CB7A5F-95B4-16FB-9D07-DC7D2FFC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ACC2C-194D-5B1F-52E5-9DF9C72E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57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8BB4A7-B978-AA4F-C093-B84165080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91E8FA-BABC-F997-9BE4-F4BEF7FE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55912-626C-00DF-DEDC-9661B40D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EF3A38-C61A-38DA-D82D-3FCB0C1F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AD8788-083F-D450-D7DE-3A261294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6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62CA0-1A43-8C8D-427F-553575BA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F55253-7B7C-6E33-CEBC-C89C82F0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A1D83-F9E4-FEF2-B435-BD027E46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A2AA8-A17A-CE6E-731E-B18B1DD4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08D296-97AE-4601-A52A-0C625E41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6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A69FC-EBAB-3452-5EB4-CA70F37D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E3EC58-D45E-363A-BC6A-97305586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7AA2C7-DA7B-9463-4C75-2DE48485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96904-B501-A4E6-03B1-290986BE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B65A25-EEFB-99BF-B18F-922DCD17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40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EBACF-61BB-B776-F6F9-9EA005C8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E8A96-E8CF-532C-D00B-55E996DE3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E19614-F9D5-C589-5273-E04C91B46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19A42B-67BF-44B3-B077-3503CB00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D3E192-DE6F-59DB-AE3B-A5B414C1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34AD76-D0F6-D5C7-3B21-E9FA33E7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79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DE0C-14AE-9FA3-B602-E603D80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B95D5-0387-954B-112E-E9DAE291A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4396E5-91DB-52A5-E3B2-55C6F0CE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850531-15E9-F094-C2B1-55B4AB0E2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63B630-0AA6-52CF-2E44-0396E9B2B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3CC18F-49BB-692F-2168-5E840E18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98745AF-E20C-628C-FA16-715A279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45451C-3BF5-08AD-CC14-F9CB99CB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32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BEFD2-5C7C-BAAA-84CE-3BA18154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828011-B5E1-BAC7-AA5C-2800D382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602715-DD97-75CF-C281-0756E316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0B76DE-5103-52B9-4387-60D44CEA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74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6F1583-250F-9F1B-B7B5-09DF9E4F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305D3F-B509-8B2E-0750-791344048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8872DA-55C0-099B-796C-FAF25E46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48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01CC8-1D33-AC59-B09B-62D44462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A00AD-5237-DB94-B402-C2717E7D9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77FF527-7BCF-B065-385C-0E915FD4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8F7BED-CFB2-9945-4317-AF2CB84B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32650-8350-5B18-D51A-18015459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68AD89-F07F-E461-1433-4435E096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054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D2F57-80B1-45AA-977A-837898AF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39EF87B-6BC4-2726-7156-0913AF393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995EC6-802B-F7E9-2372-4C2F0D8E8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AAFB22-4F83-71A9-6917-F9D2BD05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119515-4E5B-48C2-30C1-8DC47C92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D71F9-52B6-DC03-F570-5A58440C8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11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A0047A-5924-6A18-3F24-A48E943A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028B0-6611-36B6-2789-5A59D344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8DEDD4-3E2B-316A-71E4-DC25F8A3E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25925-5D01-4434-BBD9-7B78F6EA515D}" type="datetimeFigureOut">
              <a:rPr lang="pt-BR" smtClean="0"/>
              <a:t>05/12/2024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2D85C-0E37-97B1-ABC8-B78D5411B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6748E-B4E2-7944-7C32-CBA98F5F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0273A-3A40-4CE4-9775-FEE8AE4361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7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152CB-AB6B-5A4F-EF83-B4E8375C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704" y="640080"/>
            <a:ext cx="9058787" cy="3306457"/>
          </a:xfrm>
          <a:prstGeom prst="rect">
            <a:avLst/>
          </a:prstGeom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552714D-0746-516F-8E04-8CD9710DD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0" y="4851085"/>
            <a:ext cx="12202174" cy="2020500"/>
            <a:chOff x="0" y="-29768"/>
            <a:chExt cx="12202174" cy="1519356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FCA41354-436C-9656-0817-56B6CF8CD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27863EEE-38BD-6BC9-BA81-2F33679D3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B0A65459-0869-1AF9-758A-0BF65F128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B11CFA6-4C97-7187-4F87-6EAE2C72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630" y="5167418"/>
            <a:ext cx="8949690" cy="702264"/>
          </a:xfrm>
        </p:spPr>
        <p:txBody>
          <a:bodyPr anchor="b">
            <a:normAutofit/>
          </a:bodyPr>
          <a:lstStyle/>
          <a:p>
            <a:r>
              <a:rPr lang="pt-BR" sz="3600" b="1">
                <a:solidFill>
                  <a:srgbClr val="FFFFFF"/>
                </a:solidFill>
                <a:latin typeface="Agency FB" panose="020B0503020202020204" pitchFamily="34" charset="0"/>
              </a:rPr>
              <a:t>CSS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29A8B7-CC94-A236-E067-9CA128430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1631" y="5874999"/>
            <a:ext cx="8949689" cy="504645"/>
          </a:xfrm>
        </p:spPr>
        <p:txBody>
          <a:bodyPr anchor="t">
            <a:normAutofit/>
          </a:bodyPr>
          <a:lstStyle/>
          <a:p>
            <a:r>
              <a:rPr lang="pt-BR" sz="1000" dirty="0">
                <a:solidFill>
                  <a:srgbClr val="FFFFFF"/>
                </a:solidFill>
              </a:rPr>
              <a:t>Instrutor: Tamires Schloegel Kistner</a:t>
            </a:r>
          </a:p>
          <a:p>
            <a:r>
              <a:rPr lang="pt-BR" sz="1000" b="1" dirty="0">
                <a:solidFill>
                  <a:srgbClr val="FFFFFF"/>
                </a:solidFill>
                <a:latin typeface="Agency FB" panose="020B0503020202020204" pitchFamily="34" charset="0"/>
              </a:rPr>
              <a:t>{DEV}</a:t>
            </a:r>
          </a:p>
        </p:txBody>
      </p:sp>
      <p:pic>
        <p:nvPicPr>
          <p:cNvPr id="1032" name="Picture 8" descr="less-logo - Mitäs.tässä.fi">
            <a:extLst>
              <a:ext uri="{FF2B5EF4-FFF2-40B4-BE49-F238E27FC236}">
                <a16:creationId xmlns:a16="http://schemas.microsoft.com/office/drawing/2014/main" id="{6DADBB84-8056-43C5-6719-7F7E62E9B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70" b="25462"/>
          <a:stretch/>
        </p:blipFill>
        <p:spPr bwMode="auto">
          <a:xfrm>
            <a:off x="10914095" y="4252018"/>
            <a:ext cx="1059395" cy="53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ess – Apps no Google Play">
            <a:extLst>
              <a:ext uri="{FF2B5EF4-FFF2-40B4-BE49-F238E27FC236}">
                <a16:creationId xmlns:a16="http://schemas.microsoft.com/office/drawing/2014/main" id="{ADA0894B-196A-AF11-73F9-438E1B83D9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472" r="939" b="25943"/>
          <a:stretch/>
        </p:blipFill>
        <p:spPr>
          <a:xfrm>
            <a:off x="9477214" y="5538345"/>
            <a:ext cx="2717434" cy="13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Operações matemáticas no LESS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6376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dirty="0"/>
              <a:t>O LESS permite as seguintes operações matemáticas:</a:t>
            </a:r>
          </a:p>
          <a:p>
            <a:pPr marL="0" indent="0">
              <a:buNone/>
            </a:pPr>
            <a:endParaRPr lang="pt-BR" sz="11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>
              <a:solidFill>
                <a:srgbClr val="000000"/>
              </a:solidFill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/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pt-BR" sz="11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5B8336B-6927-F8FC-BF94-B08273F45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808" y="4018784"/>
            <a:ext cx="4190930" cy="1016734"/>
          </a:xfrm>
          <a:prstGeom prst="rect">
            <a:avLst/>
          </a:prstGeom>
        </p:spPr>
      </p:pic>
      <p:pic>
        <p:nvPicPr>
          <p:cNvPr id="5" name="Imagem 4" descr="less Logo PNG Vector (SVG) Free Download">
            <a:extLst>
              <a:ext uri="{FF2B5EF4-FFF2-40B4-BE49-F238E27FC236}">
                <a16:creationId xmlns:a16="http://schemas.microsoft.com/office/drawing/2014/main" id="{7CE1A64F-12A0-9411-49D2-A98EC943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017DBC-1864-AF8E-5EF0-9647C949A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892" y="3598334"/>
            <a:ext cx="3236384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1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LESS - </a:t>
            </a:r>
            <a:r>
              <a:rPr lang="pt-BR" sz="4800" b="1" dirty="0">
                <a:solidFill>
                  <a:schemeClr val="accent1"/>
                </a:solidFill>
              </a:rPr>
              <a:t>@for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581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050" dirty="0"/>
              <a:t>Podemos utilizar estruturas de repetição para aplicar estilos em massa, de forma dinâmica. Ao usar loops como @for, @each e @while, você pode economizar tempo e manter seu código mais organizado. Isso é especialmente útil em projetos grandes ou quando você precisa aplicar estilos repetitivos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dirty="0"/>
              <a:t>O loop </a:t>
            </a:r>
            <a:r>
              <a:rPr lang="pt-BR" sz="1050" b="1" dirty="0">
                <a:solidFill>
                  <a:schemeClr val="accent1"/>
                </a:solidFill>
              </a:rPr>
              <a:t>@for </a:t>
            </a:r>
            <a:r>
              <a:rPr lang="pt-BR" sz="1050" dirty="0"/>
              <a:t>é usado para iterar sobre um intervalo de números. Você especifica um valor inicial, um valor final e o SASS executa o bloco de código para cada número nesse intervalo.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Exercício 3:</a:t>
            </a:r>
          </a:p>
          <a:p>
            <a:pPr>
              <a:buFontTx/>
              <a:buChar char="-"/>
            </a:pPr>
            <a:r>
              <a:rPr lang="pt-BR" sz="1050" dirty="0"/>
              <a:t>Use um loop para criar colunas as classes de colunas de 1 a 12.</a:t>
            </a:r>
          </a:p>
          <a:p>
            <a:pPr>
              <a:buFontTx/>
              <a:buChar char="-"/>
            </a:pPr>
            <a:r>
              <a:rPr lang="pt-BR" sz="1050" dirty="0">
                <a:solidFill>
                  <a:schemeClr val="accent1"/>
                </a:solidFill>
              </a:rPr>
              <a:t>Dica</a:t>
            </a:r>
            <a:r>
              <a:rPr lang="pt-BR" sz="1050" dirty="0"/>
              <a:t>: o índice vai de 1 a 12. Divida o tamanho total (100%) por 12 e multiplique pelo índice. Assim a coluna 1 terá 1 fração das 12, a </a:t>
            </a:r>
            <a:r>
              <a:rPr lang="pt-BR" sz="1050" dirty="0" err="1"/>
              <a:t>seguinda</a:t>
            </a:r>
            <a:r>
              <a:rPr lang="pt-BR" sz="1050" dirty="0"/>
              <a:t> 2 e assim por diante.</a:t>
            </a:r>
            <a:endParaRPr lang="pt-BR" sz="1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F952C30B-ADB5-F002-D54A-5151078D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68" y="4173130"/>
            <a:ext cx="2428875" cy="1019175"/>
          </a:xfrm>
          <a:prstGeom prst="rect">
            <a:avLst/>
          </a:prstGeom>
        </p:spPr>
      </p:pic>
      <p:pic>
        <p:nvPicPr>
          <p:cNvPr id="5" name="Imagem 4" descr="less Logo PNG Vector (SVG) Free Download">
            <a:extLst>
              <a:ext uri="{FF2B5EF4-FFF2-40B4-BE49-F238E27FC236}">
                <a16:creationId xmlns:a16="http://schemas.microsoft.com/office/drawing/2014/main" id="{5FE654F4-9C1C-E80E-5012-F420D4FD1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7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LESS - </a:t>
            </a:r>
            <a:r>
              <a:rPr lang="pt-BR" sz="4800" b="1" dirty="0">
                <a:solidFill>
                  <a:schemeClr val="accent1"/>
                </a:solidFill>
              </a:rPr>
              <a:t>@each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683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050" dirty="0"/>
              <a:t>O loop </a:t>
            </a:r>
            <a:r>
              <a:rPr lang="pt-BR" sz="1050" b="1" dirty="0">
                <a:solidFill>
                  <a:schemeClr val="accent1"/>
                </a:solidFill>
              </a:rPr>
              <a:t>@each </a:t>
            </a:r>
            <a:r>
              <a:rPr lang="pt-BR" sz="1050" dirty="0"/>
              <a:t>é usado para iterar sobre listas ou mapas. Para cada item na lista ou mapa, você pode executar um bloco de código.</a:t>
            </a: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Exercício:</a:t>
            </a:r>
          </a:p>
          <a:p>
            <a:pPr>
              <a:buFontTx/>
              <a:buChar char="-"/>
            </a:pPr>
            <a:r>
              <a:rPr lang="pt-BR" sz="1050" dirty="0"/>
              <a:t>Utilize a estrutura acima de exemplo para criar uma classe para cada estilo de botão. Queremos um botão de cor e borda vermelho, azul, verde, e amarelo.</a:t>
            </a:r>
          </a:p>
          <a:p>
            <a:pPr>
              <a:buFontTx/>
              <a:buChar char="-"/>
            </a:pPr>
            <a:r>
              <a:rPr lang="pt-BR" sz="1050" dirty="0"/>
              <a:t>No HTML crie um botão para cada e utilize as classes disponibilizadas.</a:t>
            </a:r>
          </a:p>
          <a:p>
            <a:pPr>
              <a:buFontTx/>
              <a:buChar char="-"/>
            </a:pPr>
            <a:r>
              <a:rPr lang="pt-BR" sz="1050" dirty="0"/>
              <a:t>Todos os botões devem seguir o mesmo padrão de tamanho, tamanho de fonte e espaçamento. Crie uma classe estrutural e </a:t>
            </a:r>
            <a:r>
              <a:rPr lang="pt-BR" sz="1050" dirty="0" err="1"/>
              <a:t>uilize</a:t>
            </a:r>
            <a:r>
              <a:rPr lang="pt-BR" sz="1050" dirty="0"/>
              <a:t> a herança para os demais botões.</a:t>
            </a:r>
          </a:p>
          <a:p>
            <a:pPr>
              <a:buFontTx/>
              <a:buChar char="-"/>
            </a:pPr>
            <a:r>
              <a:rPr lang="pt-BR" sz="1050" dirty="0"/>
              <a:t>Altere a estrutura do exercício de títulos da herança para que as classes dos títulos seja criada de forma </a:t>
            </a:r>
            <a:r>
              <a:rPr lang="pt-BR" sz="1050" dirty="0" err="1"/>
              <a:t>dinânamica</a:t>
            </a:r>
            <a:r>
              <a:rPr lang="pt-BR" sz="1050" dirty="0"/>
              <a:t>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754EA6F-2345-1016-5397-0CA08114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86" y="3429000"/>
            <a:ext cx="5419725" cy="1220737"/>
          </a:xfrm>
          <a:prstGeom prst="rect">
            <a:avLst/>
          </a:prstGeom>
        </p:spPr>
      </p:pic>
      <p:pic>
        <p:nvPicPr>
          <p:cNvPr id="3" name="Imagem 2" descr="less Logo PNG Vector (SVG) Free Download">
            <a:extLst>
              <a:ext uri="{FF2B5EF4-FFF2-40B4-BE49-F238E27FC236}">
                <a16:creationId xmlns:a16="http://schemas.microsoft.com/office/drawing/2014/main" id="{850A5E03-9DC2-F7BB-EB94-FECC4093A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E3A49CD5-6BED-FE41-AFF8-7C7C4CE3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24" y="2880782"/>
            <a:ext cx="2601384" cy="194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LESS - </a:t>
            </a:r>
            <a:r>
              <a:rPr lang="pt-BR" sz="4800" b="1" dirty="0">
                <a:solidFill>
                  <a:schemeClr val="accent1"/>
                </a:solidFill>
              </a:rPr>
              <a:t>Recursão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665222" cy="3683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050" dirty="0">
                <a:ea typeface="+mn-lt"/>
                <a:cs typeface="+mn-lt"/>
              </a:rPr>
              <a:t>Uma forma de "loop" em LESS é usando </a:t>
            </a:r>
            <a:r>
              <a:rPr lang="pt-BR" sz="1050" b="1" dirty="0">
                <a:ea typeface="+mn-lt"/>
                <a:cs typeface="+mn-lt"/>
              </a:rPr>
              <a:t>funções recursivas</a:t>
            </a:r>
            <a:r>
              <a:rPr lang="pt-BR" sz="1050" dirty="0">
                <a:ea typeface="+mn-lt"/>
                <a:cs typeface="+mn-lt"/>
              </a:rPr>
              <a:t>. O LESS permite que você crie uma função que se chama repetidamente até que uma condição de término seja atendida.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Exercício:</a:t>
            </a:r>
          </a:p>
          <a:p>
            <a:pPr>
              <a:buFontTx/>
              <a:buChar char="-"/>
            </a:pPr>
            <a:r>
              <a:rPr lang="pt-BR" sz="1050" dirty="0"/>
              <a:t>Crie classes de opacidade de forma dinâmica. Somente números pares. Pule de 2 em 2.</a:t>
            </a:r>
          </a:p>
          <a:p>
            <a:pPr>
              <a:buFontTx/>
              <a:buChar char="-"/>
            </a:pPr>
            <a:r>
              <a:rPr lang="pt-BR" sz="1050" dirty="0"/>
              <a:t>Crie classes de margem de forma dinâmica, onde em cada iteração a margem dobra de tamanho.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ess Logo PNG Vector (SVG) Free Download">
            <a:extLst>
              <a:ext uri="{FF2B5EF4-FFF2-40B4-BE49-F238E27FC236}">
                <a16:creationId xmlns:a16="http://schemas.microsoft.com/office/drawing/2014/main" id="{CDD18705-108D-015D-38E3-3F11A490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F2015AF-1B73-1D1E-A1FA-2819C2BC5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524" y="3091391"/>
            <a:ext cx="3071284" cy="241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3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Loops no LESS - </a:t>
            </a:r>
            <a:r>
              <a:rPr lang="pt-BR" sz="4800" b="1" dirty="0">
                <a:solidFill>
                  <a:schemeClr val="accent1"/>
                </a:solidFill>
              </a:rPr>
              <a:t>Listas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665222" cy="3683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050" dirty="0">
                <a:ea typeface="+mn-lt"/>
                <a:cs typeface="+mn-lt"/>
              </a:rPr>
              <a:t>Outra forma de simular loops é usando </a:t>
            </a:r>
            <a:r>
              <a:rPr lang="pt-BR" sz="1050" b="1" dirty="0">
                <a:ea typeface="+mn-lt"/>
                <a:cs typeface="+mn-lt"/>
              </a:rPr>
              <a:t>listas</a:t>
            </a:r>
            <a:r>
              <a:rPr lang="pt-BR" sz="1050" dirty="0">
                <a:ea typeface="+mn-lt"/>
                <a:cs typeface="+mn-lt"/>
              </a:rPr>
              <a:t>. Você pode definir uma lista de valores e iterar sobre ela, gerando regras CSS para cada item</a:t>
            </a:r>
            <a:endParaRPr lang="pt-BR" dirty="0"/>
          </a:p>
          <a:p>
            <a:pPr marL="0" indent="0">
              <a:buNone/>
            </a:pPr>
            <a:endParaRPr lang="pt-BR" sz="1050" dirty="0"/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sz="105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1050" b="1" dirty="0">
                <a:solidFill>
                  <a:schemeClr val="accent1"/>
                </a:solidFill>
              </a:rPr>
              <a:t>Exercício:</a:t>
            </a:r>
          </a:p>
          <a:p>
            <a:pPr>
              <a:buFontTx/>
              <a:buChar char="-"/>
            </a:pPr>
            <a:r>
              <a:rPr lang="pt-BR" sz="1050" dirty="0"/>
              <a:t>Crie classes de cores de card de forma dinâmica. O fundo do card deve variar conforme cor da lista e apresentar uma </a:t>
            </a:r>
            <a:r>
              <a:rPr lang="pt-BR" sz="1050" dirty="0" err="1"/>
              <a:t>borta</a:t>
            </a:r>
            <a:r>
              <a:rPr lang="pt-BR" sz="1050" dirty="0"/>
              <a:t>.</a:t>
            </a:r>
          </a:p>
          <a:p>
            <a:pPr>
              <a:buFont typeface="Arial"/>
              <a:buChar char="•"/>
            </a:pPr>
            <a:r>
              <a:rPr lang="pt-BR" sz="1050" dirty="0"/>
              <a:t>Crie classes de tamanho de fonte para os tamanhos 12px, 18px, 20px e 22px.</a:t>
            </a:r>
            <a:endParaRPr lang="pt-BR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ess Logo PNG Vector (SVG) Free Download">
            <a:extLst>
              <a:ext uri="{FF2B5EF4-FFF2-40B4-BE49-F238E27FC236}">
                <a16:creationId xmlns:a16="http://schemas.microsoft.com/office/drawing/2014/main" id="{CDD18705-108D-015D-38E3-3F11A490E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287AABA-A912-9C9A-FFB0-649B75DBB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441" y="3181350"/>
            <a:ext cx="2478617" cy="20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41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Funções no LESS - </a:t>
            </a:r>
            <a:r>
              <a:rPr lang="pt-BR" sz="4800" b="1" dirty="0">
                <a:solidFill>
                  <a:schemeClr val="accent1"/>
                </a:solidFill>
              </a:rPr>
              <a:t>@mixin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93B9BD-7D25-12C3-60BF-D4288A1299B6}"/>
              </a:ext>
            </a:extLst>
          </p:cNvPr>
          <p:cNvSpPr txBox="1"/>
          <p:nvPr/>
        </p:nvSpPr>
        <p:spPr>
          <a:xfrm>
            <a:off x="838200" y="2806200"/>
            <a:ext cx="8679024" cy="12772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O que é um </a:t>
            </a:r>
            <a:r>
              <a:rPr lang="pt-BR" sz="1100" b="1" dirty="0" err="1">
                <a:solidFill>
                  <a:schemeClr val="accent1"/>
                </a:solidFill>
              </a:rPr>
              <a:t>mixin</a:t>
            </a:r>
            <a:r>
              <a:rPr lang="pt-BR" sz="1100" b="1" dirty="0">
                <a:solidFill>
                  <a:schemeClr val="accent1"/>
                </a:solidFill>
              </a:rPr>
              <a:t>?</a:t>
            </a:r>
          </a:p>
          <a:p>
            <a:r>
              <a:rPr lang="pt-BR" sz="1100" dirty="0"/>
              <a:t>Um </a:t>
            </a:r>
            <a:r>
              <a:rPr lang="pt-BR" sz="1100" dirty="0" err="1"/>
              <a:t>mixin</a:t>
            </a:r>
            <a:r>
              <a:rPr lang="pt-BR" sz="1100" dirty="0"/>
              <a:t> em LESS é uma poderosa funcionalidade que permite encapsular um conjunto de declarações CSS para reutilizá-las em diferentes partes do seu código. </a:t>
            </a:r>
            <a:r>
              <a:rPr lang="pt-BR" sz="1100" dirty="0" err="1"/>
              <a:t>Mixins</a:t>
            </a:r>
            <a:r>
              <a:rPr lang="pt-BR" sz="1100" dirty="0"/>
              <a:t> são particularmente úteis para evitar a repetição de código e para facilitar a manutenção, tornando o seu CSS mais modular e flexível.</a:t>
            </a:r>
          </a:p>
          <a:p>
            <a:r>
              <a:rPr lang="pt-BR" sz="1100" dirty="0"/>
              <a:t>Um </a:t>
            </a:r>
            <a:r>
              <a:rPr lang="pt-BR" sz="1100" dirty="0" err="1"/>
              <a:t>mixin</a:t>
            </a:r>
            <a:r>
              <a:rPr lang="pt-BR" sz="1100" dirty="0"/>
              <a:t> pode conter qualquer número de propriedades CSS, incluindo funções e variáveis.</a:t>
            </a:r>
          </a:p>
          <a:p>
            <a:r>
              <a:rPr lang="pt-BR" sz="1100" dirty="0"/>
              <a:t>Você pode passar argumentos para um </a:t>
            </a:r>
            <a:r>
              <a:rPr lang="pt-BR" sz="1100" dirty="0" err="1"/>
              <a:t>mixin</a:t>
            </a:r>
            <a:r>
              <a:rPr lang="pt-BR" sz="1100" dirty="0"/>
              <a:t>, o que permite que você personalize o comportamento e o estilo de acordo com as suas necessidades.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5DBC7A5-4F5C-760B-813F-27F93E1C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73" y="4090167"/>
            <a:ext cx="1847850" cy="6667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075ED5E-1D9C-A901-7CD2-BF4F3EF7C640}"/>
              </a:ext>
            </a:extLst>
          </p:cNvPr>
          <p:cNvSpPr txBox="1"/>
          <p:nvPr/>
        </p:nvSpPr>
        <p:spPr>
          <a:xfrm>
            <a:off x="731525" y="4935495"/>
            <a:ext cx="6476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Vantagens dos </a:t>
            </a:r>
            <a:r>
              <a:rPr lang="pt-BR" sz="1100" b="1" dirty="0" err="1">
                <a:solidFill>
                  <a:schemeClr val="accent1"/>
                </a:solidFill>
              </a:rPr>
              <a:t>Mixins</a:t>
            </a:r>
            <a:endParaRPr lang="pt-BR" sz="1100" b="1" dirty="0">
              <a:solidFill>
                <a:schemeClr val="accent1"/>
              </a:solidFill>
            </a:endParaRPr>
          </a:p>
          <a:p>
            <a:r>
              <a:rPr lang="pt-BR" sz="1100" dirty="0"/>
              <a:t>Reutilização: Permitem que você reutilize blocos de código CSS em diferentes seletores sem duplicar o código.</a:t>
            </a:r>
          </a:p>
          <a:p>
            <a:endParaRPr lang="pt-BR" sz="1100" dirty="0"/>
          </a:p>
          <a:p>
            <a:r>
              <a:rPr lang="pt-BR" sz="1100" dirty="0"/>
              <a:t>Flexibilidade: Você pode passar argumentos para personalizar os estilos de acordo com as suas necessidades.</a:t>
            </a:r>
          </a:p>
          <a:p>
            <a:endParaRPr lang="pt-BR" sz="1100" dirty="0"/>
          </a:p>
          <a:p>
            <a:r>
              <a:rPr lang="pt-BR" sz="1100" dirty="0"/>
              <a:t>Organização: Ajuda a manter o código SASS mais organizado e modular.</a:t>
            </a:r>
          </a:p>
        </p:txBody>
      </p:sp>
      <p:pic>
        <p:nvPicPr>
          <p:cNvPr id="3" name="Imagem 2" descr="less Logo PNG Vector (SVG) Free Download">
            <a:extLst>
              <a:ext uri="{FF2B5EF4-FFF2-40B4-BE49-F238E27FC236}">
                <a16:creationId xmlns:a16="http://schemas.microsoft.com/office/drawing/2014/main" id="{025F3E94-4210-F589-8F68-4522B14D0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2" name="Imagem 1" descr="Texto&#10;&#10;Descrição gerada automaticamente">
            <a:extLst>
              <a:ext uri="{FF2B5EF4-FFF2-40B4-BE49-F238E27FC236}">
                <a16:creationId xmlns:a16="http://schemas.microsoft.com/office/drawing/2014/main" id="{4625F747-55EE-ADB6-8608-1CD76706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416" y="3949700"/>
            <a:ext cx="2508250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3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Funções no LESS - </a:t>
            </a:r>
            <a:r>
              <a:rPr lang="pt-BR" sz="4800" b="1" dirty="0">
                <a:solidFill>
                  <a:schemeClr val="accent1"/>
                </a:solidFill>
              </a:rPr>
              <a:t>@mixin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90E585C4-E8D5-5CC7-7169-235160D81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858" y="2583261"/>
            <a:ext cx="5263505" cy="160255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EC6F7BD-457D-35E9-44AC-5922B9C18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509" y="3818587"/>
            <a:ext cx="5042708" cy="96865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502D268-B19A-247B-1191-DC065BCF356E}"/>
              </a:ext>
            </a:extLst>
          </p:cNvPr>
          <p:cNvSpPr txBox="1"/>
          <p:nvPr/>
        </p:nvSpPr>
        <p:spPr>
          <a:xfrm>
            <a:off x="636275" y="4781623"/>
            <a:ext cx="379462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1"/>
                </a:solidFill>
              </a:rPr>
              <a:t>Exercício: </a:t>
            </a:r>
            <a:r>
              <a:rPr lang="pt-BR" sz="1100" b="1" dirty="0" err="1"/>
              <a:t>Mixin</a:t>
            </a:r>
            <a:r>
              <a:rPr lang="pt-BR" sz="1100" b="1" dirty="0"/>
              <a:t> para Estilo de Card</a:t>
            </a:r>
          </a:p>
          <a:p>
            <a:endParaRPr lang="pt-BR" sz="1100" b="1" dirty="0"/>
          </a:p>
          <a:p>
            <a:r>
              <a:rPr lang="pt-BR" sz="1100" dirty="0"/>
              <a:t>Crie um </a:t>
            </a:r>
            <a:r>
              <a:rPr lang="pt-BR" sz="1100" dirty="0" err="1"/>
              <a:t>mixin</a:t>
            </a:r>
            <a:r>
              <a:rPr lang="pt-BR" sz="1100" dirty="0"/>
              <a:t> chamado card-</a:t>
            </a:r>
            <a:r>
              <a:rPr lang="pt-BR" sz="1100" dirty="0" err="1"/>
              <a:t>styles</a:t>
            </a:r>
            <a:r>
              <a:rPr lang="pt-BR" sz="1100" dirty="0"/>
              <a:t> que aceita três parâmetros:</a:t>
            </a:r>
          </a:p>
          <a:p>
            <a:endParaRPr lang="pt-BR" sz="1100" dirty="0"/>
          </a:p>
          <a:p>
            <a:r>
              <a:rPr lang="pt-BR" sz="1100" dirty="0"/>
              <a:t>$</a:t>
            </a:r>
            <a:r>
              <a:rPr lang="pt-BR" sz="1100" dirty="0" err="1"/>
              <a:t>bg</a:t>
            </a:r>
            <a:r>
              <a:rPr lang="pt-BR" sz="1100" dirty="0"/>
              <a:t>-color: cor de fundo do card.</a:t>
            </a:r>
          </a:p>
          <a:p>
            <a:r>
              <a:rPr lang="pt-BR" sz="1100" dirty="0"/>
              <a:t>$</a:t>
            </a:r>
            <a:r>
              <a:rPr lang="pt-BR" sz="1100" dirty="0" err="1"/>
              <a:t>text</a:t>
            </a:r>
            <a:r>
              <a:rPr lang="pt-BR" sz="1100" dirty="0"/>
              <a:t>-color: cor do texto.</a:t>
            </a:r>
          </a:p>
          <a:p>
            <a:r>
              <a:rPr lang="pt-BR" sz="1100" dirty="0"/>
              <a:t>$</a:t>
            </a:r>
            <a:r>
              <a:rPr lang="pt-BR" sz="1100" dirty="0" err="1"/>
              <a:t>border-radius</a:t>
            </a:r>
            <a:r>
              <a:rPr lang="pt-BR" sz="1100" dirty="0"/>
              <a:t>: valor do raio da borda.</a:t>
            </a:r>
          </a:p>
          <a:p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7B1961-6DAC-DA43-727A-2964E7B3FF6B}"/>
              </a:ext>
            </a:extLst>
          </p:cNvPr>
          <p:cNvSpPr txBox="1"/>
          <p:nvPr/>
        </p:nvSpPr>
        <p:spPr>
          <a:xfrm>
            <a:off x="4807391" y="4781966"/>
            <a:ext cx="61756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O </a:t>
            </a:r>
            <a:r>
              <a:rPr lang="pt-BR" sz="1100" dirty="0" err="1"/>
              <a:t>mixin</a:t>
            </a:r>
            <a:r>
              <a:rPr lang="pt-BR" sz="1100" dirty="0"/>
              <a:t> deve incluir as seguintes propriedades CSS:</a:t>
            </a:r>
          </a:p>
          <a:p>
            <a:endParaRPr lang="pt-BR" sz="1100" dirty="0"/>
          </a:p>
          <a:p>
            <a:r>
              <a:rPr lang="pt-BR" sz="1100" dirty="0"/>
              <a:t>background-color</a:t>
            </a:r>
          </a:p>
          <a:p>
            <a:r>
              <a:rPr lang="pt-BR" sz="1100" dirty="0"/>
              <a:t>color</a:t>
            </a:r>
          </a:p>
          <a:p>
            <a:r>
              <a:rPr lang="pt-BR" sz="1100" dirty="0" err="1"/>
              <a:t>padding</a:t>
            </a:r>
            <a:r>
              <a:rPr lang="pt-BR" sz="1100" dirty="0"/>
              <a:t>: 20px</a:t>
            </a:r>
          </a:p>
          <a:p>
            <a:r>
              <a:rPr lang="pt-BR" sz="1100" dirty="0" err="1"/>
              <a:t>border-radius</a:t>
            </a:r>
            <a:endParaRPr lang="pt-BR" sz="1100" dirty="0"/>
          </a:p>
          <a:p>
            <a:r>
              <a:rPr lang="pt-BR" sz="1100" dirty="0"/>
              <a:t>box-</a:t>
            </a:r>
            <a:r>
              <a:rPr lang="pt-BR" sz="1100" dirty="0" err="1"/>
              <a:t>shadow</a:t>
            </a:r>
            <a:r>
              <a:rPr lang="pt-BR" sz="1100" dirty="0"/>
              <a:t>: 0 2px 10px </a:t>
            </a:r>
            <a:r>
              <a:rPr lang="pt-BR" sz="1100" dirty="0" err="1"/>
              <a:t>rgba</a:t>
            </a:r>
            <a:r>
              <a:rPr lang="pt-BR" sz="1100" dirty="0"/>
              <a:t>(0, 0, 0, 0.1)</a:t>
            </a:r>
          </a:p>
          <a:p>
            <a:endParaRPr lang="pt-BR" sz="1100" dirty="0"/>
          </a:p>
          <a:p>
            <a:r>
              <a:rPr lang="pt-BR" sz="1100" dirty="0"/>
              <a:t>Utilize o </a:t>
            </a:r>
            <a:r>
              <a:rPr lang="pt-BR" sz="1100" dirty="0" err="1"/>
              <a:t>mixin</a:t>
            </a:r>
            <a:r>
              <a:rPr lang="pt-BR" sz="1100" dirty="0"/>
              <a:t> para criar duas classes de card diferentes: .card-</a:t>
            </a:r>
            <a:r>
              <a:rPr lang="pt-BR" sz="1100" dirty="0" err="1"/>
              <a:t>primary</a:t>
            </a:r>
            <a:r>
              <a:rPr lang="pt-BR" sz="1100" dirty="0"/>
              <a:t> e .card-</a:t>
            </a:r>
            <a:r>
              <a:rPr lang="pt-BR" sz="1100" dirty="0" err="1"/>
              <a:t>secondary</a:t>
            </a:r>
            <a:r>
              <a:rPr lang="pt-BR" sz="1100" dirty="0"/>
              <a:t>.</a:t>
            </a:r>
          </a:p>
          <a:p>
            <a:endParaRPr lang="pt-BR" sz="1100" dirty="0"/>
          </a:p>
        </p:txBody>
      </p:sp>
      <p:pic>
        <p:nvPicPr>
          <p:cNvPr id="3" name="Imagem 2" descr="less Logo PNG Vector (SVG) Free Download">
            <a:extLst>
              <a:ext uri="{FF2B5EF4-FFF2-40B4-BE49-F238E27FC236}">
                <a16:creationId xmlns:a16="http://schemas.microsoft.com/office/drawing/2014/main" id="{E4CE5016-ECD8-9EAC-A734-5021B8F72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F7FB46D3-6B94-4E0B-B1D6-EA87FA925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33" y="2582334"/>
            <a:ext cx="2876550" cy="22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09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8C73623-B3DA-1E06-FB08-E1BD18EB5716}"/>
              </a:ext>
            </a:extLst>
          </p:cNvPr>
          <p:cNvSpPr/>
          <p:nvPr/>
        </p:nvSpPr>
        <p:spPr>
          <a:xfrm>
            <a:off x="1119673" y="612649"/>
            <a:ext cx="4513031" cy="637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AGENDA</a:t>
            </a: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EFD50D46-5E2C-4B70-CC2C-E2B4F1415E4C}"/>
              </a:ext>
            </a:extLst>
          </p:cNvPr>
          <p:cNvSpPr/>
          <p:nvPr/>
        </p:nvSpPr>
        <p:spPr>
          <a:xfrm>
            <a:off x="838200" y="296089"/>
            <a:ext cx="587604" cy="575874"/>
          </a:xfrm>
          <a:custGeom>
            <a:avLst/>
            <a:gdLst/>
            <a:ahLst/>
            <a:cxnLst/>
            <a:rect l="l" t="t" r="r" b="b"/>
            <a:pathLst>
              <a:path w="1482639" h="1634384">
                <a:moveTo>
                  <a:pt x="0" y="0"/>
                </a:moveTo>
                <a:lnTo>
                  <a:pt x="1482639" y="0"/>
                </a:lnTo>
                <a:lnTo>
                  <a:pt x="1482639" y="1634384"/>
                </a:lnTo>
                <a:lnTo>
                  <a:pt x="0" y="1634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7687AE3F-3F8D-DA95-045D-AD78DE98BE9C}"/>
              </a:ext>
            </a:extLst>
          </p:cNvPr>
          <p:cNvSpPr/>
          <p:nvPr/>
        </p:nvSpPr>
        <p:spPr>
          <a:xfrm rot="16200000">
            <a:off x="4984693" y="623006"/>
            <a:ext cx="637654" cy="637654"/>
          </a:xfrm>
          <a:prstGeom prst="triangl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2F16A4C-54B7-1EDF-6E1F-86147188ABEA}"/>
              </a:ext>
            </a:extLst>
          </p:cNvPr>
          <p:cNvSpPr/>
          <p:nvPr/>
        </p:nvSpPr>
        <p:spPr>
          <a:xfrm>
            <a:off x="5607599" y="609666"/>
            <a:ext cx="957665" cy="668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37" name="Diagrama 36">
            <a:extLst>
              <a:ext uri="{FF2B5EF4-FFF2-40B4-BE49-F238E27FC236}">
                <a16:creationId xmlns:a16="http://schemas.microsoft.com/office/drawing/2014/main" id="{C781818A-0125-C677-2BE2-B5A1A5CE8D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1487708"/>
              </p:ext>
            </p:extLst>
          </p:nvPr>
        </p:nvGraphicFramePr>
        <p:xfrm>
          <a:off x="914400" y="1594951"/>
          <a:ext cx="10905680" cy="4878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011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C2A758-CBAF-F947-0BE1-360091B6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/>
              <a:t>Diferenças entre SASS e LESS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03B99BC-963F-8A42-8065-71EE4BC66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1300"/>
              <a:t>SASS</a:t>
            </a:r>
          </a:p>
          <a:p>
            <a:pPr marL="0" indent="0">
              <a:buNone/>
            </a:pPr>
            <a:r>
              <a:rPr sz="1300"/>
              <a:t>- Sintaxe mais antiga, popular e rica em funcionalidades.</a:t>
            </a:r>
          </a:p>
          <a:p>
            <a:pPr marL="0" indent="0">
              <a:buNone/>
            </a:pPr>
            <a:r>
              <a:rPr sz="1300"/>
              <a:t>- Usado com a extensão .scss ou .sass.</a:t>
            </a:r>
          </a:p>
          <a:p>
            <a:pPr marL="0" indent="0">
              <a:buNone/>
            </a:pPr>
            <a:endParaRPr sz="1300"/>
          </a:p>
          <a:p>
            <a:pPr marL="0" indent="0">
              <a:buNone/>
            </a:pPr>
            <a:r>
              <a:rPr sz="1300"/>
              <a:t>LESS</a:t>
            </a:r>
          </a:p>
          <a:p>
            <a:pPr marL="0" indent="0">
              <a:buNone/>
            </a:pPr>
            <a:r>
              <a:rPr sz="1300"/>
              <a:t>- Menos popular que o SASS, mas ainda amplamente usado.</a:t>
            </a:r>
          </a:p>
          <a:p>
            <a:pPr marL="0" indent="0">
              <a:buNone/>
            </a:pPr>
            <a:r>
              <a:rPr sz="1300"/>
              <a:t>- Sintaxe similar ao CSS.</a:t>
            </a:r>
          </a:p>
          <a:p>
            <a:pPr marL="0" indent="0">
              <a:buNone/>
            </a:pPr>
            <a:endParaRPr sz="1300"/>
          </a:p>
          <a:p>
            <a:pPr marL="0" indent="0">
              <a:buNone/>
            </a:pPr>
            <a:r>
              <a:rPr sz="1300"/>
              <a:t>Semelhanças</a:t>
            </a:r>
          </a:p>
          <a:p>
            <a:pPr marL="0" indent="0">
              <a:buNone/>
            </a:pPr>
            <a:r>
              <a:rPr sz="1300"/>
              <a:t>- Ambos suportam variáveis, mixins, aninhamento e funções.</a:t>
            </a:r>
          </a:p>
        </p:txBody>
      </p:sp>
      <p:cxnSp>
        <p:nvCxnSpPr>
          <p:cNvPr id="35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Instalando o LESS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20407"/>
            <a:ext cx="9941319" cy="35217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1. </a:t>
            </a:r>
            <a:r>
              <a:rPr lang="pt-BR" sz="1100" dirty="0"/>
              <a:t>Baixar o node.js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Abrir o google, pesquisar por node </a:t>
            </a:r>
            <a:r>
              <a:rPr lang="pt-BR" sz="1100" dirty="0" err="1"/>
              <a:t>js</a:t>
            </a:r>
            <a:r>
              <a:rPr lang="pt-BR" sz="1100" dirty="0"/>
              <a:t>, fazer download do instalador</a:t>
            </a:r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2.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/>
              <a:t>Após instalar, no </a:t>
            </a:r>
            <a:r>
              <a:rPr lang="pt-BR" sz="1100" dirty="0" err="1"/>
              <a:t>VSCode</a:t>
            </a:r>
            <a:r>
              <a:rPr lang="pt-BR" sz="1100" dirty="0"/>
              <a:t> abrir novo prompt em: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Terminal &gt;&gt; Novo terminal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>
              <a:buFont typeface="Wingdings" panose="05000000000000000000" pitchFamily="2" charset="2"/>
              <a:buChar char="Ø"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3.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/>
              <a:t>Verificar se o node foi instalado corretamente: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No terminal, digite </a:t>
            </a:r>
            <a:r>
              <a:rPr lang="pt-BR" sz="1100" dirty="0">
                <a:solidFill>
                  <a:schemeClr val="accent1"/>
                </a:solidFill>
              </a:rPr>
              <a:t>node –v</a:t>
            </a:r>
          </a:p>
          <a:p>
            <a:pPr marL="0" indent="0">
              <a:buNone/>
            </a:pPr>
            <a:endParaRPr lang="pt-BR" sz="11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E982A2CC-1123-F2AB-DCB5-B8DB431AC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682" y="3715980"/>
            <a:ext cx="4535932" cy="78071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18BF758-DB4C-0B0E-256A-45AF64D75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" t="9338" r="-216" b="24902"/>
          <a:stretch/>
        </p:blipFill>
        <p:spPr>
          <a:xfrm>
            <a:off x="1294682" y="5436835"/>
            <a:ext cx="4191000" cy="8769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7F90D4-FD90-4C80-7B43-526D91E2C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27" y="3841000"/>
            <a:ext cx="4003903" cy="184330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C962A-E68A-BAAA-7022-4818FE61048E}"/>
              </a:ext>
            </a:extLst>
          </p:cNvPr>
          <p:cNvSpPr txBox="1"/>
          <p:nvPr/>
        </p:nvSpPr>
        <p:spPr>
          <a:xfrm>
            <a:off x="7388527" y="3263005"/>
            <a:ext cx="254749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4. </a:t>
            </a:r>
            <a:r>
              <a:rPr lang="pt-BR" sz="1100" dirty="0"/>
              <a:t>Instalar o </a:t>
            </a:r>
            <a:r>
              <a:rPr lang="pt-BR" sz="1100" dirty="0" err="1"/>
              <a:t>sass</a:t>
            </a:r>
            <a:r>
              <a:rPr lang="pt-BR" sz="1100" dirty="0"/>
              <a:t>: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pt-BR" sz="1100" dirty="0"/>
              <a:t>Rodar o comando </a:t>
            </a:r>
            <a:r>
              <a:rPr lang="pt-BR" sz="1100" dirty="0" err="1">
                <a:solidFill>
                  <a:schemeClr val="accent1"/>
                </a:solidFill>
              </a:rPr>
              <a:t>npm</a:t>
            </a:r>
            <a:r>
              <a:rPr lang="pt-BR" sz="1100" dirty="0">
                <a:solidFill>
                  <a:schemeClr val="accent1"/>
                </a:solidFill>
              </a:rPr>
              <a:t> </a:t>
            </a:r>
            <a:r>
              <a:rPr lang="pt-BR" sz="1100" dirty="0" err="1">
                <a:solidFill>
                  <a:schemeClr val="accent1"/>
                </a:solidFill>
              </a:rPr>
              <a:t>install</a:t>
            </a:r>
            <a:r>
              <a:rPr lang="pt-BR" sz="1100" dirty="0">
                <a:solidFill>
                  <a:schemeClr val="accent1"/>
                </a:solidFill>
              </a:rPr>
              <a:t> -g </a:t>
            </a:r>
            <a:r>
              <a:rPr lang="pt-BR" sz="1100" dirty="0" err="1">
                <a:solidFill>
                  <a:schemeClr val="accent1"/>
                </a:solidFill>
              </a:rPr>
              <a:t>less</a:t>
            </a:r>
          </a:p>
          <a:p>
            <a:endParaRPr lang="pt-BR" dirty="0"/>
          </a:p>
        </p:txBody>
      </p:sp>
      <p:pic>
        <p:nvPicPr>
          <p:cNvPr id="5" name="Imagem 4" descr="less Logo PNG Vector (SVG) Free Download">
            <a:extLst>
              <a:ext uri="{FF2B5EF4-FFF2-40B4-BE49-F238E27FC236}">
                <a16:creationId xmlns:a16="http://schemas.microsoft.com/office/drawing/2014/main" id="{39FC7D55-09A3-717D-22C2-A637075B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Compilando o LESS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59" y="2620408"/>
            <a:ext cx="6643396" cy="11282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dirty="0"/>
              <a:t>Para transformar o nosso código </a:t>
            </a:r>
            <a:r>
              <a:rPr lang="pt-BR" sz="1100" dirty="0" err="1"/>
              <a:t>sass</a:t>
            </a:r>
            <a:r>
              <a:rPr lang="pt-BR" sz="1100" dirty="0"/>
              <a:t>, precisamos compilar este para </a:t>
            </a:r>
            <a:r>
              <a:rPr lang="pt-BR" sz="1100" dirty="0" err="1"/>
              <a:t>css</a:t>
            </a:r>
            <a:r>
              <a:rPr lang="pt-BR" sz="1100" dirty="0"/>
              <a:t>.</a:t>
            </a:r>
          </a:p>
          <a:p>
            <a:pPr marL="0" indent="0">
              <a:buNone/>
            </a:pPr>
            <a:r>
              <a:rPr lang="pt-BR" sz="1100" dirty="0"/>
              <a:t>Para isto, teremos sempre 2 arquivos para cada </a:t>
            </a:r>
            <a:r>
              <a:rPr lang="pt-BR" sz="1100" dirty="0" err="1"/>
              <a:t>css</a:t>
            </a:r>
            <a:r>
              <a:rPr lang="pt-BR" sz="1100" dirty="0"/>
              <a:t> que temos. Recomendo deixar sempre com o mesmo nome.</a:t>
            </a:r>
          </a:p>
          <a:p>
            <a:pPr marL="0" indent="0">
              <a:buNone/>
            </a:pPr>
            <a:r>
              <a:rPr lang="pt-BR" sz="1100" b="1" dirty="0"/>
              <a:t>Arquivo </a:t>
            </a:r>
            <a:r>
              <a:rPr lang="pt-BR" sz="1100" b="1" dirty="0" err="1"/>
              <a:t>sass</a:t>
            </a:r>
            <a:r>
              <a:rPr lang="pt-BR" sz="1100" b="1" dirty="0"/>
              <a:t>:</a:t>
            </a:r>
            <a:r>
              <a:rPr lang="pt-BR" sz="1100" dirty="0"/>
              <a:t> </a:t>
            </a:r>
            <a:r>
              <a:rPr lang="pt-BR" sz="1100" dirty="0" err="1"/>
              <a:t>nomeArquivo.</a:t>
            </a:r>
            <a:r>
              <a:rPr lang="pt-BR" sz="1100" b="1" dirty="0" err="1">
                <a:solidFill>
                  <a:schemeClr val="accent1"/>
                </a:solidFill>
              </a:rPr>
              <a:t>scss</a:t>
            </a:r>
            <a:endParaRPr lang="pt-BR" sz="11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1100" b="1" dirty="0"/>
              <a:t>Arquivo </a:t>
            </a:r>
            <a:r>
              <a:rPr lang="pt-BR" sz="1100" b="1" dirty="0" err="1"/>
              <a:t>css</a:t>
            </a:r>
            <a:r>
              <a:rPr lang="pt-BR" sz="1100" b="1" dirty="0"/>
              <a:t>: </a:t>
            </a:r>
            <a:r>
              <a:rPr lang="pt-BR" sz="1100" dirty="0"/>
              <a:t>nomeArquivo.</a:t>
            </a:r>
            <a:r>
              <a:rPr lang="pt-BR" sz="1100" b="1" dirty="0">
                <a:solidFill>
                  <a:schemeClr val="accent5"/>
                </a:solidFill>
              </a:rPr>
              <a:t>css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563F7634-582F-6F13-96CC-DE20CB73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2568"/>
            <a:ext cx="12192000" cy="23402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0D73AB-24B4-8026-457F-92A9685809D6}"/>
              </a:ext>
            </a:extLst>
          </p:cNvPr>
          <p:cNvSpPr txBox="1"/>
          <p:nvPr/>
        </p:nvSpPr>
        <p:spPr>
          <a:xfrm>
            <a:off x="6956913" y="2652110"/>
            <a:ext cx="487596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Para compilar o nosso arquivo </a:t>
            </a:r>
            <a:r>
              <a:rPr lang="pt-BR" sz="1100" dirty="0" err="1"/>
              <a:t>sass</a:t>
            </a:r>
            <a:r>
              <a:rPr lang="pt-BR" sz="1100" dirty="0"/>
              <a:t>, utilizamos o comando:</a:t>
            </a:r>
          </a:p>
          <a:p>
            <a:r>
              <a:rPr lang="pt-BR" sz="1200" b="1" dirty="0" err="1">
                <a:solidFill>
                  <a:srgbClr val="C00000"/>
                </a:solidFill>
              </a:rPr>
              <a:t>sass</a:t>
            </a:r>
            <a:r>
              <a:rPr lang="pt-BR" sz="1200" dirty="0"/>
              <a:t> </a:t>
            </a:r>
            <a:r>
              <a:rPr lang="pt-BR" sz="1200" dirty="0" err="1"/>
              <a:t>nomeArquivo.</a:t>
            </a:r>
            <a:r>
              <a:rPr lang="pt-BR" sz="1200" b="1" dirty="0" err="1">
                <a:solidFill>
                  <a:schemeClr val="accent1"/>
                </a:solidFill>
              </a:rPr>
              <a:t>scss</a:t>
            </a:r>
            <a:r>
              <a:rPr lang="pt-BR" sz="1200" dirty="0"/>
              <a:t> nomeArquivo.</a:t>
            </a:r>
            <a:r>
              <a:rPr lang="pt-BR" sz="1200" b="1" dirty="0">
                <a:solidFill>
                  <a:schemeClr val="accent5"/>
                </a:solidFill>
              </a:rPr>
              <a:t>css</a:t>
            </a:r>
          </a:p>
          <a:p>
            <a:r>
              <a:rPr lang="pt-BR" sz="1100" dirty="0"/>
              <a:t>Este comando deve ser executado manualmente toda vez que fizer uma alteração</a:t>
            </a:r>
          </a:p>
          <a:p>
            <a:r>
              <a:rPr lang="pt-BR" sz="1100" dirty="0"/>
              <a:t>Ou, podemos incluir um </a:t>
            </a:r>
            <a:r>
              <a:rPr lang="pt-BR" sz="1100" dirty="0" err="1"/>
              <a:t>watch</a:t>
            </a:r>
            <a:r>
              <a:rPr lang="pt-BR" sz="1100" dirty="0"/>
              <a:t>, que ficará “escutando” e a cada alteração compila automaticamente. Parecido com o </a:t>
            </a:r>
            <a:r>
              <a:rPr lang="pt-BR" sz="1100" dirty="0" err="1"/>
              <a:t>autosave</a:t>
            </a:r>
            <a:r>
              <a:rPr lang="pt-BR" sz="1100" dirty="0"/>
              <a:t> do </a:t>
            </a:r>
            <a:r>
              <a:rPr lang="pt-BR" sz="1100" dirty="0" err="1"/>
              <a:t>VSCode</a:t>
            </a:r>
            <a:r>
              <a:rPr lang="pt-BR" sz="1100" dirty="0"/>
              <a:t>.</a:t>
            </a:r>
          </a:p>
          <a:p>
            <a:r>
              <a:rPr lang="pt-BR" sz="1200" b="1" dirty="0" err="1">
                <a:solidFill>
                  <a:srgbClr val="C00000"/>
                </a:solidFill>
              </a:rPr>
              <a:t>sass</a:t>
            </a:r>
            <a:r>
              <a:rPr lang="pt-BR" sz="1200" dirty="0"/>
              <a:t> --</a:t>
            </a:r>
            <a:r>
              <a:rPr lang="pt-BR" sz="1200" dirty="0" err="1"/>
              <a:t>watch</a:t>
            </a:r>
            <a:r>
              <a:rPr lang="pt-BR" sz="1200" dirty="0"/>
              <a:t> </a:t>
            </a:r>
            <a:r>
              <a:rPr lang="pt-BR" sz="1200" dirty="0" err="1"/>
              <a:t>nomeArquivo.</a:t>
            </a:r>
            <a:r>
              <a:rPr lang="pt-BR" sz="1200" b="1" dirty="0" err="1">
                <a:solidFill>
                  <a:schemeClr val="accent1"/>
                </a:solidFill>
              </a:rPr>
              <a:t>scss</a:t>
            </a:r>
            <a:r>
              <a:rPr lang="pt-BR" sz="1200" b="1" dirty="0" err="1"/>
              <a:t>:</a:t>
            </a:r>
            <a:r>
              <a:rPr lang="pt-BR" sz="1200" dirty="0" err="1"/>
              <a:t>nomeArquivo.</a:t>
            </a:r>
            <a:r>
              <a:rPr lang="pt-BR" sz="1200" b="1" dirty="0" err="1">
                <a:solidFill>
                  <a:schemeClr val="accent5"/>
                </a:solidFill>
              </a:rPr>
              <a:t>css</a:t>
            </a:r>
            <a:endParaRPr lang="pt-BR" sz="1200" b="1" dirty="0">
              <a:solidFill>
                <a:schemeClr val="accent5"/>
              </a:solidFill>
            </a:endParaRPr>
          </a:p>
          <a:p>
            <a:endParaRPr lang="pt-BR" sz="110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BC066E-A7E3-E405-F40D-0E630C50654A}"/>
              </a:ext>
            </a:extLst>
          </p:cNvPr>
          <p:cNvCxnSpPr/>
          <p:nvPr/>
        </p:nvCxnSpPr>
        <p:spPr>
          <a:xfrm>
            <a:off x="6762939" y="2613898"/>
            <a:ext cx="0" cy="1233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m 2" descr="less Logo PNG Vector (SVG) Free Download">
            <a:extLst>
              <a:ext uri="{FF2B5EF4-FFF2-40B4-BE49-F238E27FC236}">
                <a16:creationId xmlns:a16="http://schemas.microsoft.com/office/drawing/2014/main" id="{85BA95E5-3ED7-3EBE-7764-30AB83F8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2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Variáveis LESS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579" y="2620407"/>
            <a:ext cx="6946956" cy="35210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100" dirty="0">
                <a:ea typeface="+mn-lt"/>
                <a:cs typeface="+mn-lt"/>
              </a:rPr>
              <a:t>Com o LESS, você pode usar variáveis para armazenar valores que serão reutilizados ao longo do seu código, como cores, fontes ou tamanhos.</a:t>
            </a: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Como declarar uma variável no LESS</a:t>
            </a:r>
          </a:p>
          <a:p>
            <a:pPr marL="0" indent="0">
              <a:buNone/>
            </a:pPr>
            <a:r>
              <a:rPr lang="pt-BR" sz="1100" dirty="0"/>
              <a:t>As variáveis no LESS são declaradas com o símbolo @, seguido do nome da variável e do valor que ela irá armazenar. </a:t>
            </a:r>
          </a:p>
          <a:p>
            <a:pPr marL="0" indent="0">
              <a:buNone/>
            </a:pPr>
            <a:r>
              <a:rPr lang="pt-BR" sz="1100" dirty="0"/>
              <a:t>Isso facilita a alteração de valores globalmente. Se você quiser mudar a cor primária ou o tamanho da fonte em </a:t>
            </a:r>
          </a:p>
          <a:p>
            <a:pPr marL="0" indent="0">
              <a:buNone/>
            </a:pPr>
            <a:r>
              <a:rPr lang="pt-BR" sz="1100" dirty="0"/>
              <a:t>todo o site, basta alterar o valor da variável em um único lugar.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Benefícios das variáveis no LESS</a:t>
            </a:r>
          </a:p>
          <a:p>
            <a:pPr marL="0" indent="0">
              <a:buNone/>
            </a:pPr>
            <a:r>
              <a:rPr lang="pt-BR" sz="1100" dirty="0"/>
              <a:t>Reutilização: Definir um valor uma vez e reutilizá-lo quantas vezes quiser.</a:t>
            </a:r>
          </a:p>
          <a:p>
            <a:pPr marL="0" indent="0">
              <a:buNone/>
            </a:pPr>
            <a:r>
              <a:rPr lang="pt-BR" sz="1100" dirty="0"/>
              <a:t>Facilidade de manutenção: Mudanças em um único lugar (o valor da variável) afetam todo o código, facilitando a </a:t>
            </a:r>
          </a:p>
          <a:p>
            <a:pPr marL="0" indent="0">
              <a:buNone/>
            </a:pPr>
            <a:r>
              <a:rPr lang="pt-BR" sz="1100" dirty="0"/>
              <a:t>manutenção.</a:t>
            </a:r>
          </a:p>
          <a:p>
            <a:pPr marL="0" indent="0">
              <a:buNone/>
            </a:pPr>
            <a:r>
              <a:rPr lang="pt-BR" sz="1100" dirty="0"/>
              <a:t>Organização: Ajuda a deixar o código mais organizado e legível, especialmente em projetos grandes.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B4913E21-3B19-ED04-181E-4601D588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385" y="2837931"/>
            <a:ext cx="2074563" cy="2109139"/>
          </a:xfrm>
          <a:prstGeom prst="rect">
            <a:avLst/>
          </a:prstGeom>
        </p:spPr>
      </p:pic>
      <p:pic>
        <p:nvPicPr>
          <p:cNvPr id="2" name="Imagem 1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CD59D97-CAE3-C9C0-C842-6C221E49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783" y="4373033"/>
            <a:ext cx="2514600" cy="1540934"/>
          </a:xfrm>
          <a:prstGeom prst="rect">
            <a:avLst/>
          </a:prstGeom>
        </p:spPr>
      </p:pic>
      <p:pic>
        <p:nvPicPr>
          <p:cNvPr id="3" name="Imagem 2" descr="less Logo PNG Vector (SVG) Free Download">
            <a:extLst>
              <a:ext uri="{FF2B5EF4-FFF2-40B4-BE49-F238E27FC236}">
                <a16:creationId xmlns:a16="http://schemas.microsoft.com/office/drawing/2014/main" id="{EA0A7D87-2E8E-C7FD-3D34-5FCD718AD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8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C80F6B-3799-2A27-0355-7C463952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 b="1" dirty="0">
                <a:solidFill>
                  <a:schemeClr val="accent1"/>
                </a:solidFill>
              </a:rPr>
              <a:t>Criando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3"/>
                </a:solidFill>
              </a:rPr>
              <a:t>minha</a:t>
            </a:r>
            <a:r>
              <a:rPr lang="pt-BR" sz="4800" b="1" dirty="0"/>
              <a:t> </a:t>
            </a:r>
            <a:r>
              <a:rPr lang="pt-BR" sz="4800" b="1" dirty="0">
                <a:solidFill>
                  <a:schemeClr val="accent5"/>
                </a:solidFill>
              </a:rPr>
              <a:t>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01113D-CBB4-7A0A-0A8A-AFFE8380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Vamos praticar a utilização de variáveis.</a:t>
            </a:r>
          </a:p>
          <a:p>
            <a:pPr marL="0" indent="0">
              <a:buNone/>
            </a:pPr>
            <a:r>
              <a:rPr lang="pt-BR" sz="1800" dirty="0"/>
              <a:t>Crie uma página contendo 3 seções. Cada seção com 1 título, 1 texto. </a:t>
            </a:r>
          </a:p>
          <a:p>
            <a:pPr marL="0" indent="0">
              <a:buNone/>
            </a:pPr>
            <a:r>
              <a:rPr lang="pt-BR" sz="1800" dirty="0"/>
              <a:t>Na seção 1 utilize o h1, na 2 h2 e 3 h3.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uma variável de cor e aplique-a ao fundo de uma página HTML.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uma variável de cor e aplica-a a todos os títulos e parágrafos.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/>
              <a:t>Crie uma variável para definir o tamanho padrão, cor e borda para campos de um formulário (input </a:t>
            </a:r>
            <a:r>
              <a:rPr lang="pt-BR" sz="1800" dirty="0" err="1"/>
              <a:t>textarea</a:t>
            </a:r>
            <a:r>
              <a:rPr lang="pt-BR" sz="1800" dirty="0"/>
              <a:t> e </a:t>
            </a:r>
            <a:r>
              <a:rPr lang="pt-BR" sz="1800" dirty="0" err="1"/>
              <a:t>button</a:t>
            </a:r>
            <a:r>
              <a:rPr lang="pt-BR" sz="1800" dirty="0"/>
              <a:t>).</a:t>
            </a:r>
          </a:p>
          <a:p>
            <a:pPr marL="457200" indent="-457200">
              <a:buFont typeface="+mj-lt"/>
              <a:buAutoNum type="arabicPeriod"/>
            </a:pPr>
            <a:endParaRPr lang="pt-BR" sz="18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FC34B72-66D6-622A-1355-47E7A62E93AD}"/>
              </a:ext>
            </a:extLst>
          </p:cNvPr>
          <p:cNvSpPr txBox="1"/>
          <p:nvPr/>
        </p:nvSpPr>
        <p:spPr>
          <a:xfrm>
            <a:off x="5987828" y="1869833"/>
            <a:ext cx="1333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2">
                    <a:lumMod val="40000"/>
                    <a:lumOff val="60000"/>
                  </a:schemeClr>
                </a:solidFill>
              </a:rPr>
              <a:t>{Praticando}</a:t>
            </a:r>
          </a:p>
        </p:txBody>
      </p:sp>
    </p:spTree>
    <p:extLst>
      <p:ext uri="{BB962C8B-B14F-4D97-AF65-F5344CB8AC3E}">
        <p14:creationId xmlns:p14="http://schemas.microsoft.com/office/powerpoint/2010/main" val="35208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Aninhamento no LESS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65236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100" dirty="0"/>
              <a:t>É possível organizar nosso código LESS com o esquema de filhos de forma a ficar mais fácil de visualizar.</a:t>
            </a:r>
          </a:p>
          <a:p>
            <a:pPr marL="0" indent="0">
              <a:buNone/>
            </a:pPr>
            <a:r>
              <a:rPr lang="pt-BR" sz="1100" dirty="0"/>
              <a:t>Escreva seletores dentro de seletores, economizando código.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Exercício:</a:t>
            </a:r>
          </a:p>
          <a:p>
            <a:pPr marL="0" indent="0">
              <a:buNone/>
            </a:pPr>
            <a:r>
              <a:rPr lang="pt-BR" sz="1100" dirty="0"/>
              <a:t>- No exercício anterior, utilizamos os campos de um formulário para aplicar estilos, vamos aplicar esses estilos apenas para os campos dentro do </a:t>
            </a:r>
            <a:r>
              <a:rPr lang="pt-BR" sz="1100" dirty="0" err="1"/>
              <a:t>form</a:t>
            </a:r>
            <a:endParaRPr lang="pt-BR" sz="10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76830995-3327-42CB-CB6D-A6B81D5E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283" y="3895963"/>
            <a:ext cx="1897035" cy="1273628"/>
          </a:xfrm>
          <a:prstGeom prst="rect">
            <a:avLst/>
          </a:prstGeom>
        </p:spPr>
      </p:pic>
      <p:pic>
        <p:nvPicPr>
          <p:cNvPr id="5" name="Imagem 4" descr="less Logo PNG Vector (SVG) Free Download">
            <a:extLst>
              <a:ext uri="{FF2B5EF4-FFF2-40B4-BE49-F238E27FC236}">
                <a16:creationId xmlns:a16="http://schemas.microsoft.com/office/drawing/2014/main" id="{3C1CB46C-B8AD-723A-3731-4E8CA538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E2CEA3D8-144D-5F31-841A-6AF69C641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3341158"/>
            <a:ext cx="1877483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2EF850-0379-4CF1-1D3B-E7F81813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457" y="809898"/>
            <a:ext cx="8616890" cy="1554480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Herança de Seletores no LESS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72F7572-18F5-E730-D3D9-B92B8A271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3"/>
            <a:ext cx="9941319" cy="36376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100" dirty="0">
                <a:ea typeface="+mn-lt"/>
                <a:cs typeface="+mn-lt"/>
              </a:rPr>
              <a:t>O LESS permite que você "estenda" um seletor para reutilizar suas regras em outro seletor, evitando a duplicação de código. Isso é feito com a palavra-chave </a:t>
            </a:r>
            <a:r>
              <a:rPr lang="pt-BR" sz="1100" b="1" dirty="0">
                <a:ea typeface="+mn-lt"/>
                <a:cs typeface="+mn-lt"/>
              </a:rPr>
              <a:t>:</a:t>
            </a:r>
            <a:r>
              <a:rPr lang="pt-BR" sz="1100" b="1" err="1">
                <a:ea typeface="+mn-lt"/>
                <a:cs typeface="+mn-lt"/>
              </a:rPr>
              <a:t>extend</a:t>
            </a:r>
            <a:r>
              <a:rPr lang="pt-BR" sz="1100" b="1" dirty="0">
                <a:ea typeface="+mn-lt"/>
                <a:cs typeface="+mn-lt"/>
              </a:rPr>
              <a:t>.</a:t>
            </a:r>
            <a:endParaRPr lang="pt-BR" b="1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Exemplo:</a:t>
            </a:r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endParaRPr lang="pt-BR" sz="1100" dirty="0"/>
          </a:p>
          <a:p>
            <a:pPr marL="0" indent="0">
              <a:buNone/>
            </a:pPr>
            <a:r>
              <a:rPr lang="pt-BR" sz="1100" b="1" dirty="0">
                <a:solidFill>
                  <a:schemeClr val="accent1"/>
                </a:solidFill>
              </a:rPr>
              <a:t>Exercício:</a:t>
            </a:r>
          </a:p>
          <a:p>
            <a:pPr>
              <a:buFontTx/>
              <a:buChar char="-"/>
            </a:pPr>
            <a:r>
              <a:rPr lang="pt-BR" sz="1100" dirty="0"/>
              <a:t>Crie 3 botões reutilizando estilos básicos com herança.</a:t>
            </a:r>
          </a:p>
          <a:p>
            <a:pPr>
              <a:buFontTx/>
              <a:buChar char="-"/>
            </a:pPr>
            <a:r>
              <a:rPr lang="pt-BR" sz="1100" dirty="0"/>
              <a:t>Crie uma classe estrutural para títulos, fundo, espaçamento, capitalize, e utilize em 4 títulos da nossa página, cada título com uma cor diferente.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111C84A-3E31-E279-1006-62EF3F59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847" y="3607922"/>
            <a:ext cx="1768485" cy="1280627"/>
          </a:xfrm>
          <a:prstGeom prst="rect">
            <a:avLst/>
          </a:prstGeom>
        </p:spPr>
      </p:pic>
      <p:pic>
        <p:nvPicPr>
          <p:cNvPr id="5" name="Imagem 4" descr="less Logo PNG Vector (SVG) Free Download">
            <a:extLst>
              <a:ext uri="{FF2B5EF4-FFF2-40B4-BE49-F238E27FC236}">
                <a16:creationId xmlns:a16="http://schemas.microsoft.com/office/drawing/2014/main" id="{63105505-6F4E-DA71-D267-D4430F286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17" y="807212"/>
            <a:ext cx="1314450" cy="565743"/>
          </a:xfrm>
          <a:prstGeom prst="rect">
            <a:avLst/>
          </a:prstGeom>
        </p:spPr>
      </p:pic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8ECE248-A2B8-48E7-E153-0439D52A7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882" y="3076574"/>
            <a:ext cx="2046818" cy="26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40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2001</Words>
  <Application>Microsoft Office PowerPoint</Application>
  <PresentationFormat>Widescreen</PresentationFormat>
  <Paragraphs>252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Tema do Office</vt:lpstr>
      <vt:lpstr>CSS avançado</vt:lpstr>
      <vt:lpstr>Apresentação do PowerPoint</vt:lpstr>
      <vt:lpstr>Diferenças entre SASS e LESS</vt:lpstr>
      <vt:lpstr>Instalando o LESS</vt:lpstr>
      <vt:lpstr>Compilando o LESS</vt:lpstr>
      <vt:lpstr>Variáveis LESS</vt:lpstr>
      <vt:lpstr>Criando minha página</vt:lpstr>
      <vt:lpstr>Aninhamento no LESS</vt:lpstr>
      <vt:lpstr>Herança de Seletores no LESS</vt:lpstr>
      <vt:lpstr>Operações matemáticas no LESS</vt:lpstr>
      <vt:lpstr>Loops no LESS - @for</vt:lpstr>
      <vt:lpstr>Loops no LESS - @each</vt:lpstr>
      <vt:lpstr>Loops no LESS - Recursão</vt:lpstr>
      <vt:lpstr>Loops no LESS - Listas</vt:lpstr>
      <vt:lpstr>Funções no LESS - @mixin</vt:lpstr>
      <vt:lpstr>Funções no LESS - @mixin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Tamires Schloegel Kistner</dc:creator>
  <cp:lastModifiedBy>Tamires Schloegel Kistner</cp:lastModifiedBy>
  <cp:revision>135</cp:revision>
  <dcterms:created xsi:type="dcterms:W3CDTF">2024-10-06T18:10:59Z</dcterms:created>
  <dcterms:modified xsi:type="dcterms:W3CDTF">2024-12-05T20:25:20Z</dcterms:modified>
</cp:coreProperties>
</file>