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70" r:id="rId2"/>
    <p:sldId id="372" r:id="rId3"/>
    <p:sldId id="343" r:id="rId4"/>
    <p:sldId id="354" r:id="rId5"/>
    <p:sldId id="345" r:id="rId6"/>
    <p:sldId id="346" r:id="rId7"/>
    <p:sldId id="347" r:id="rId8"/>
    <p:sldId id="348" r:id="rId9"/>
    <p:sldId id="350" r:id="rId10"/>
    <p:sldId id="349" r:id="rId11"/>
    <p:sldId id="351" r:id="rId12"/>
    <p:sldId id="352" r:id="rId13"/>
    <p:sldId id="368" r:id="rId14"/>
    <p:sldId id="367" r:id="rId15"/>
    <p:sldId id="366" r:id="rId16"/>
    <p:sldId id="365" r:id="rId17"/>
    <p:sldId id="364" r:id="rId18"/>
    <p:sldId id="363" r:id="rId19"/>
    <p:sldId id="362" r:id="rId20"/>
    <p:sldId id="369" r:id="rId21"/>
    <p:sldId id="360" r:id="rId22"/>
    <p:sldId id="356" r:id="rId23"/>
    <p:sldId id="357" r:id="rId24"/>
    <p:sldId id="355" r:id="rId25"/>
    <p:sldId id="373" r:id="rId26"/>
    <p:sldId id="374" r:id="rId27"/>
    <p:sldId id="353" r:id="rId28"/>
    <p:sldId id="329" r:id="rId29"/>
    <p:sldId id="358" r:id="rId30"/>
    <p:sldId id="361" r:id="rId31"/>
    <p:sldId id="335"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F1FC2"/>
    <a:srgbClr val="E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80929-A1DF-4BFA-85B1-222EE65D3C84}" v="7" dt="2024-09-19T23:03:06.055"/>
  </p1510:revLst>
</p1510:revInfo>
</file>

<file path=ppt/tableStyles.xml><?xml version="1.0" encoding="utf-8"?>
<a:tblStyleLst xmlns:a="http://schemas.openxmlformats.org/drawingml/2006/main" def="{5C22544A-7EE6-4342-B048-85BDC9FD1C3A}">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res Schloegel Kistner" userId="a2557402559c7521" providerId="Windows Live" clId="Web-{8D2C6F59-53F5-458E-A3BC-902DBC6D227C}"/>
    <pc:docChg chg="modSld">
      <pc:chgData name="Tamires Schloegel Kistner" userId="a2557402559c7521" providerId="Windows Live" clId="Web-{8D2C6F59-53F5-458E-A3BC-902DBC6D227C}" dt="2021-03-27T19:07:41.346" v="23" actId="1076"/>
      <pc:docMkLst>
        <pc:docMk/>
      </pc:docMkLst>
      <pc:sldChg chg="addSp modSp">
        <pc:chgData name="Tamires Schloegel Kistner" userId="a2557402559c7521" providerId="Windows Live" clId="Web-{8D2C6F59-53F5-458E-A3BC-902DBC6D227C}" dt="2021-03-27T19:07:41.346" v="23" actId="1076"/>
        <pc:sldMkLst>
          <pc:docMk/>
          <pc:sldMk cId="1946284802" sldId="335"/>
        </pc:sldMkLst>
        <pc:spChg chg="add mod">
          <ac:chgData name="Tamires Schloegel Kistner" userId="a2557402559c7521" providerId="Windows Live" clId="Web-{8D2C6F59-53F5-458E-A3BC-902DBC6D227C}" dt="2021-03-27T19:07:41.346" v="23" actId="1076"/>
          <ac:spMkLst>
            <pc:docMk/>
            <pc:sldMk cId="1946284802" sldId="335"/>
            <ac:spMk id="3" creationId="{FBF58433-2F32-4E5B-91B8-54285AF5E96E}"/>
          </ac:spMkLst>
        </pc:spChg>
      </pc:sldChg>
    </pc:docChg>
  </pc:docChgLst>
  <pc:docChgLst>
    <pc:chgData name="Tamires Schloegel Kistner" userId="a2557402559c7521" providerId="Windows Live" clId="Web-{DA280929-A1DF-4BFA-85B1-222EE65D3C84}"/>
    <pc:docChg chg="modSld">
      <pc:chgData name="Tamires Schloegel Kistner" userId="a2557402559c7521" providerId="Windows Live" clId="Web-{DA280929-A1DF-4BFA-85B1-222EE65D3C84}" dt="2024-09-19T23:03:05.977" v="3" actId="20577"/>
      <pc:docMkLst>
        <pc:docMk/>
      </pc:docMkLst>
      <pc:sldChg chg="modSp">
        <pc:chgData name="Tamires Schloegel Kistner" userId="a2557402559c7521" providerId="Windows Live" clId="Web-{DA280929-A1DF-4BFA-85B1-222EE65D3C84}" dt="2024-09-19T23:03:05.977" v="3" actId="20577"/>
        <pc:sldMkLst>
          <pc:docMk/>
          <pc:sldMk cId="2874267311" sldId="362"/>
        </pc:sldMkLst>
        <pc:spChg chg="mod">
          <ac:chgData name="Tamires Schloegel Kistner" userId="a2557402559c7521" providerId="Windows Live" clId="Web-{DA280929-A1DF-4BFA-85B1-222EE65D3C84}" dt="2024-09-19T23:03:05.977" v="3" actId="20577"/>
          <ac:spMkLst>
            <pc:docMk/>
            <pc:sldMk cId="2874267311" sldId="362"/>
            <ac:spMk id="2" creationId="{4F24A170-2964-467D-BFA6-7B3629827067}"/>
          </ac:spMkLst>
        </pc:spChg>
      </pc:sldChg>
    </pc:docChg>
  </pc:docChgLst>
  <pc:docChgLst>
    <pc:chgData name="Tamires Schloegel Kistner" userId="a2557402559c7521" providerId="Windows Live" clId="Web-{878BB8E6-E1D6-4962-9263-004AADC72E0C}"/>
    <pc:docChg chg="addSld delSld modSld sldOrd">
      <pc:chgData name="Tamires Schloegel Kistner" userId="a2557402559c7521" providerId="Windows Live" clId="Web-{878BB8E6-E1D6-4962-9263-004AADC72E0C}" dt="2022-02-21T02:19:50.546" v="129"/>
      <pc:docMkLst>
        <pc:docMk/>
      </pc:docMkLst>
      <pc:sldChg chg="modSp">
        <pc:chgData name="Tamires Schloegel Kistner" userId="a2557402559c7521" providerId="Windows Live" clId="Web-{878BB8E6-E1D6-4962-9263-004AADC72E0C}" dt="2022-02-21T02:09:46.794" v="103" actId="20577"/>
        <pc:sldMkLst>
          <pc:docMk/>
          <pc:sldMk cId="1119217961" sldId="260"/>
        </pc:sldMkLst>
        <pc:graphicFrameChg chg="mod modGraphic">
          <ac:chgData name="Tamires Schloegel Kistner" userId="a2557402559c7521" providerId="Windows Live" clId="Web-{878BB8E6-E1D6-4962-9263-004AADC72E0C}" dt="2022-02-21T02:09:46.794" v="103" actId="20577"/>
          <ac:graphicFrameMkLst>
            <pc:docMk/>
            <pc:sldMk cId="1119217961" sldId="260"/>
            <ac:graphicFrameMk id="4" creationId="{2E2E2E90-B75D-4DCA-A83A-038F5A00A501}"/>
          </ac:graphicFrameMkLst>
        </pc:graphicFrameChg>
      </pc:sldChg>
      <pc:sldChg chg="del">
        <pc:chgData name="Tamires Schloegel Kistner" userId="a2557402559c7521" providerId="Windows Live" clId="Web-{878BB8E6-E1D6-4962-9263-004AADC72E0C}" dt="2022-02-21T02:19:50.546" v="128"/>
        <pc:sldMkLst>
          <pc:docMk/>
          <pc:sldMk cId="2091981587" sldId="339"/>
        </pc:sldMkLst>
      </pc:sldChg>
      <pc:sldChg chg="del">
        <pc:chgData name="Tamires Schloegel Kistner" userId="a2557402559c7521" providerId="Windows Live" clId="Web-{878BB8E6-E1D6-4962-9263-004AADC72E0C}" dt="2022-02-21T02:19:50.546" v="127"/>
        <pc:sldMkLst>
          <pc:docMk/>
          <pc:sldMk cId="2371830361" sldId="340"/>
        </pc:sldMkLst>
      </pc:sldChg>
      <pc:sldChg chg="addSp delSp modSp mod setBg">
        <pc:chgData name="Tamires Schloegel Kistner" userId="a2557402559c7521" providerId="Windows Live" clId="Web-{878BB8E6-E1D6-4962-9263-004AADC72E0C}" dt="2022-02-21T02:14:42.271" v="126"/>
        <pc:sldMkLst>
          <pc:docMk/>
          <pc:sldMk cId="976918379" sldId="343"/>
        </pc:sldMkLst>
        <pc:spChg chg="mod">
          <ac:chgData name="Tamires Schloegel Kistner" userId="a2557402559c7521" providerId="Windows Live" clId="Web-{878BB8E6-E1D6-4962-9263-004AADC72E0C}" dt="2022-02-21T02:14:39.083" v="125"/>
          <ac:spMkLst>
            <pc:docMk/>
            <pc:sldMk cId="976918379" sldId="343"/>
            <ac:spMk id="2" creationId="{93A7B7D9-A553-42BF-96A7-0595681359DA}"/>
          </ac:spMkLst>
        </pc:spChg>
        <pc:spChg chg="mod">
          <ac:chgData name="Tamires Schloegel Kistner" userId="a2557402559c7521" providerId="Windows Live" clId="Web-{878BB8E6-E1D6-4962-9263-004AADC72E0C}" dt="2022-02-21T02:14:42.271" v="126"/>
          <ac:spMkLst>
            <pc:docMk/>
            <pc:sldMk cId="976918379" sldId="343"/>
            <ac:spMk id="3" creationId="{1A475261-D0AD-4AC5-A346-C97BFD6CD1B9}"/>
          </ac:spMkLst>
        </pc:spChg>
        <pc:spChg chg="add del">
          <ac:chgData name="Tamires Schloegel Kistner" userId="a2557402559c7521" providerId="Windows Live" clId="Web-{878BB8E6-E1D6-4962-9263-004AADC72E0C}" dt="2022-02-21T02:06:58.555" v="84"/>
          <ac:spMkLst>
            <pc:docMk/>
            <pc:sldMk cId="976918379" sldId="343"/>
            <ac:spMk id="4" creationId="{5CC9CB24-5C96-4C2F-9758-E6B8724CB778}"/>
          </ac:spMkLst>
        </pc:spChg>
        <pc:spChg chg="mod">
          <ac:chgData name="Tamires Schloegel Kistner" userId="a2557402559c7521" providerId="Windows Live" clId="Web-{878BB8E6-E1D6-4962-9263-004AADC72E0C}" dt="2022-02-21T02:14:36.052" v="124"/>
          <ac:spMkLst>
            <pc:docMk/>
            <pc:sldMk cId="976918379" sldId="343"/>
            <ac:spMk id="7" creationId="{292F8F64-5C93-444E-9F8D-8C223CA650E0}"/>
          </ac:spMkLst>
        </pc:spChg>
      </pc:sldChg>
      <pc:sldChg chg="del">
        <pc:chgData name="Tamires Schloegel Kistner" userId="a2557402559c7521" providerId="Windows Live" clId="Web-{878BB8E6-E1D6-4962-9263-004AADC72E0C}" dt="2022-02-21T02:19:50.546" v="129"/>
        <pc:sldMkLst>
          <pc:docMk/>
          <pc:sldMk cId="1574809656" sldId="344"/>
        </pc:sldMkLst>
      </pc:sldChg>
      <pc:sldChg chg="modSp">
        <pc:chgData name="Tamires Schloegel Kistner" userId="a2557402559c7521" providerId="Windows Live" clId="Web-{878BB8E6-E1D6-4962-9263-004AADC72E0C}" dt="2022-02-21T02:14:16.817" v="120"/>
        <pc:sldMkLst>
          <pc:docMk/>
          <pc:sldMk cId="2591797898" sldId="345"/>
        </pc:sldMkLst>
        <pc:spChg chg="mod">
          <ac:chgData name="Tamires Schloegel Kistner" userId="a2557402559c7521" providerId="Windows Live" clId="Web-{878BB8E6-E1D6-4962-9263-004AADC72E0C}" dt="2022-02-21T02:14:16.817" v="120"/>
          <ac:spMkLst>
            <pc:docMk/>
            <pc:sldMk cId="2591797898" sldId="345"/>
            <ac:spMk id="6" creationId="{2C8EE106-3016-437E-8C3D-BEF9FF769972}"/>
          </ac:spMkLst>
        </pc:spChg>
      </pc:sldChg>
      <pc:sldChg chg="modSp">
        <pc:chgData name="Tamires Schloegel Kistner" userId="a2557402559c7521" providerId="Windows Live" clId="Web-{878BB8E6-E1D6-4962-9263-004AADC72E0C}" dt="2022-02-21T02:14:12.880" v="119"/>
        <pc:sldMkLst>
          <pc:docMk/>
          <pc:sldMk cId="2725427815" sldId="346"/>
        </pc:sldMkLst>
        <pc:spChg chg="mod">
          <ac:chgData name="Tamires Schloegel Kistner" userId="a2557402559c7521" providerId="Windows Live" clId="Web-{878BB8E6-E1D6-4962-9263-004AADC72E0C}" dt="2022-02-21T02:14:12.880" v="119"/>
          <ac:spMkLst>
            <pc:docMk/>
            <pc:sldMk cId="2725427815" sldId="346"/>
            <ac:spMk id="2" creationId="{A286C56F-4C5F-45B0-A049-05F8554999D3}"/>
          </ac:spMkLst>
        </pc:spChg>
        <pc:spChg chg="mod">
          <ac:chgData name="Tamires Schloegel Kistner" userId="a2557402559c7521" providerId="Windows Live" clId="Web-{878BB8E6-E1D6-4962-9263-004AADC72E0C}" dt="2022-02-21T02:14:10.051" v="118"/>
          <ac:spMkLst>
            <pc:docMk/>
            <pc:sldMk cId="2725427815" sldId="346"/>
            <ac:spMk id="6" creationId="{2C8EE106-3016-437E-8C3D-BEF9FF769972}"/>
          </ac:spMkLst>
        </pc:spChg>
      </pc:sldChg>
      <pc:sldChg chg="modSp">
        <pc:chgData name="Tamires Schloegel Kistner" userId="a2557402559c7521" providerId="Windows Live" clId="Web-{878BB8E6-E1D6-4962-9263-004AADC72E0C}" dt="2022-02-21T02:14:06.395" v="117"/>
        <pc:sldMkLst>
          <pc:docMk/>
          <pc:sldMk cId="2561019142" sldId="347"/>
        </pc:sldMkLst>
        <pc:spChg chg="mod">
          <ac:chgData name="Tamires Schloegel Kistner" userId="a2557402559c7521" providerId="Windows Live" clId="Web-{878BB8E6-E1D6-4962-9263-004AADC72E0C}" dt="2022-02-21T02:14:06.395" v="117"/>
          <ac:spMkLst>
            <pc:docMk/>
            <pc:sldMk cId="2561019142" sldId="347"/>
            <ac:spMk id="6" creationId="{2C8EE106-3016-437E-8C3D-BEF9FF769972}"/>
          </ac:spMkLst>
        </pc:spChg>
      </pc:sldChg>
      <pc:sldChg chg="modSp">
        <pc:chgData name="Tamires Schloegel Kistner" userId="a2557402559c7521" providerId="Windows Live" clId="Web-{878BB8E6-E1D6-4962-9263-004AADC72E0C}" dt="2022-02-21T02:14:01.082" v="116"/>
        <pc:sldMkLst>
          <pc:docMk/>
          <pc:sldMk cId="2958053856" sldId="348"/>
        </pc:sldMkLst>
        <pc:spChg chg="mod">
          <ac:chgData name="Tamires Schloegel Kistner" userId="a2557402559c7521" providerId="Windows Live" clId="Web-{878BB8E6-E1D6-4962-9263-004AADC72E0C}" dt="2022-02-21T02:14:01.082" v="116"/>
          <ac:spMkLst>
            <pc:docMk/>
            <pc:sldMk cId="2958053856" sldId="348"/>
            <ac:spMk id="2" creationId="{11D711F0-3C3E-4C83-9EA2-351C4817F218}"/>
          </ac:spMkLst>
        </pc:spChg>
      </pc:sldChg>
      <pc:sldChg chg="modSp">
        <pc:chgData name="Tamires Schloegel Kistner" userId="a2557402559c7521" providerId="Windows Live" clId="Web-{878BB8E6-E1D6-4962-9263-004AADC72E0C}" dt="2022-02-21T02:13:47.270" v="114"/>
        <pc:sldMkLst>
          <pc:docMk/>
          <pc:sldMk cId="772010601" sldId="349"/>
        </pc:sldMkLst>
        <pc:spChg chg="mod">
          <ac:chgData name="Tamires Schloegel Kistner" userId="a2557402559c7521" providerId="Windows Live" clId="Web-{878BB8E6-E1D6-4962-9263-004AADC72E0C}" dt="2022-02-21T02:13:47.270" v="114"/>
          <ac:spMkLst>
            <pc:docMk/>
            <pc:sldMk cId="772010601" sldId="349"/>
            <ac:spMk id="2" creationId="{11D711F0-3C3E-4C83-9EA2-351C4817F218}"/>
          </ac:spMkLst>
        </pc:spChg>
      </pc:sldChg>
      <pc:sldChg chg="modSp">
        <pc:chgData name="Tamires Schloegel Kistner" userId="a2557402559c7521" providerId="Windows Live" clId="Web-{878BB8E6-E1D6-4962-9263-004AADC72E0C}" dt="2022-02-21T02:13:55.785" v="115"/>
        <pc:sldMkLst>
          <pc:docMk/>
          <pc:sldMk cId="2279109273" sldId="350"/>
        </pc:sldMkLst>
        <pc:spChg chg="mod">
          <ac:chgData name="Tamires Schloegel Kistner" userId="a2557402559c7521" providerId="Windows Live" clId="Web-{878BB8E6-E1D6-4962-9263-004AADC72E0C}" dt="2022-02-21T02:13:55.785" v="115"/>
          <ac:spMkLst>
            <pc:docMk/>
            <pc:sldMk cId="2279109273" sldId="350"/>
            <ac:spMk id="2" creationId="{11D711F0-3C3E-4C83-9EA2-351C4817F218}"/>
          </ac:spMkLst>
        </pc:spChg>
      </pc:sldChg>
      <pc:sldChg chg="ord">
        <pc:chgData name="Tamires Schloegel Kistner" userId="a2557402559c7521" providerId="Windows Live" clId="Web-{878BB8E6-E1D6-4962-9263-004AADC72E0C}" dt="2022-02-21T02:09:18.153" v="98"/>
        <pc:sldMkLst>
          <pc:docMk/>
          <pc:sldMk cId="2524190604" sldId="353"/>
        </pc:sldMkLst>
      </pc:sldChg>
      <pc:sldChg chg="modSp">
        <pc:chgData name="Tamires Schloegel Kistner" userId="a2557402559c7521" providerId="Windows Live" clId="Web-{878BB8E6-E1D6-4962-9263-004AADC72E0C}" dt="2022-02-21T02:14:32.536" v="123"/>
        <pc:sldMkLst>
          <pc:docMk/>
          <pc:sldMk cId="2010634034" sldId="354"/>
        </pc:sldMkLst>
        <pc:spChg chg="mod">
          <ac:chgData name="Tamires Schloegel Kistner" userId="a2557402559c7521" providerId="Windows Live" clId="Web-{878BB8E6-E1D6-4962-9263-004AADC72E0C}" dt="2022-02-21T02:14:32.536" v="123"/>
          <ac:spMkLst>
            <pc:docMk/>
            <pc:sldMk cId="2010634034" sldId="354"/>
            <ac:spMk id="7" creationId="{292F8F64-5C93-444E-9F8D-8C223CA650E0}"/>
          </ac:spMkLst>
        </pc:spChg>
        <pc:spChg chg="mod">
          <ac:chgData name="Tamires Schloegel Kistner" userId="a2557402559c7521" providerId="Windows Live" clId="Web-{878BB8E6-E1D6-4962-9263-004AADC72E0C}" dt="2022-02-21T02:04:05.785" v="69"/>
          <ac:spMkLst>
            <pc:docMk/>
            <pc:sldMk cId="2010634034" sldId="354"/>
            <ac:spMk id="9" creationId="{1486DBDB-7572-4B84-A9AD-3CBAA7B23C9A}"/>
          </ac:spMkLst>
        </pc:spChg>
        <pc:picChg chg="mod">
          <ac:chgData name="Tamires Schloegel Kistner" userId="a2557402559c7521" providerId="Windows Live" clId="Web-{878BB8E6-E1D6-4962-9263-004AADC72E0C}" dt="2022-02-21T02:14:23.864" v="122"/>
          <ac:picMkLst>
            <pc:docMk/>
            <pc:sldMk cId="2010634034" sldId="354"/>
            <ac:picMk id="1026" creationId="{CFED30AA-237B-4D51-9828-161D21F75352}"/>
          </ac:picMkLst>
        </pc:picChg>
      </pc:sldChg>
      <pc:sldChg chg="del">
        <pc:chgData name="Tamires Schloegel Kistner" userId="a2557402559c7521" providerId="Windows Live" clId="Web-{878BB8E6-E1D6-4962-9263-004AADC72E0C}" dt="2022-02-21T01:02:25.827" v="11"/>
        <pc:sldMkLst>
          <pc:docMk/>
          <pc:sldMk cId="3886018649" sldId="359"/>
        </pc:sldMkLst>
      </pc:sldChg>
      <pc:sldChg chg="add">
        <pc:chgData name="Tamires Schloegel Kistner" userId="a2557402559c7521" providerId="Windows Live" clId="Web-{878BB8E6-E1D6-4962-9263-004AADC72E0C}" dt="2022-02-21T01:59:52.387" v="12"/>
        <pc:sldMkLst>
          <pc:docMk/>
          <pc:sldMk cId="1480359502" sldId="361"/>
        </pc:sldMkLst>
      </pc:sldChg>
      <pc:sldChg chg="delSp modSp add del replId">
        <pc:chgData name="Tamires Schloegel Kistner" userId="a2557402559c7521" providerId="Windows Live" clId="Web-{878BB8E6-E1D6-4962-9263-004AADC72E0C}" dt="2022-02-21T01:02:24.046" v="10"/>
        <pc:sldMkLst>
          <pc:docMk/>
          <pc:sldMk cId="1759678001" sldId="361"/>
        </pc:sldMkLst>
        <pc:spChg chg="mod">
          <ac:chgData name="Tamires Schloegel Kistner" userId="a2557402559c7521" providerId="Windows Live" clId="Web-{878BB8E6-E1D6-4962-9263-004AADC72E0C}" dt="2022-02-21T01:02:23.687" v="9" actId="20577"/>
          <ac:spMkLst>
            <pc:docMk/>
            <pc:sldMk cId="1759678001" sldId="361"/>
            <ac:spMk id="9" creationId="{1486DBDB-7572-4B84-A9AD-3CBAA7B23C9A}"/>
          </ac:spMkLst>
        </pc:spChg>
        <pc:picChg chg="del">
          <ac:chgData name="Tamires Schloegel Kistner" userId="a2557402559c7521" providerId="Windows Live" clId="Web-{878BB8E6-E1D6-4962-9263-004AADC72E0C}" dt="2022-02-21T01:01:54.436" v="7"/>
          <ac:picMkLst>
            <pc:docMk/>
            <pc:sldMk cId="1759678001" sldId="361"/>
            <ac:picMk id="2" creationId="{7CC488C4-A286-48E5-8B9E-C7DA042034EB}"/>
          </ac:picMkLst>
        </pc:picChg>
      </pc:sldChg>
      <pc:sldChg chg="add">
        <pc:chgData name="Tamires Schloegel Kistner" userId="a2557402559c7521" providerId="Windows Live" clId="Web-{878BB8E6-E1D6-4962-9263-004AADC72E0C}" dt="2022-02-21T01:59:52.575" v="13"/>
        <pc:sldMkLst>
          <pc:docMk/>
          <pc:sldMk cId="2874267311" sldId="362"/>
        </pc:sldMkLst>
      </pc:sldChg>
      <pc:sldChg chg="add">
        <pc:chgData name="Tamires Schloegel Kistner" userId="a2557402559c7521" providerId="Windows Live" clId="Web-{878BB8E6-E1D6-4962-9263-004AADC72E0C}" dt="2022-02-21T01:59:52.794" v="14"/>
        <pc:sldMkLst>
          <pc:docMk/>
          <pc:sldMk cId="3655458048" sldId="363"/>
        </pc:sldMkLst>
      </pc:sldChg>
      <pc:sldChg chg="add">
        <pc:chgData name="Tamires Schloegel Kistner" userId="a2557402559c7521" providerId="Windows Live" clId="Web-{878BB8E6-E1D6-4962-9263-004AADC72E0C}" dt="2022-02-21T01:59:52.997" v="15"/>
        <pc:sldMkLst>
          <pc:docMk/>
          <pc:sldMk cId="1308099690" sldId="364"/>
        </pc:sldMkLst>
      </pc:sldChg>
      <pc:sldChg chg="add">
        <pc:chgData name="Tamires Schloegel Kistner" userId="a2557402559c7521" providerId="Windows Live" clId="Web-{878BB8E6-E1D6-4962-9263-004AADC72E0C}" dt="2022-02-21T01:59:53.200" v="16"/>
        <pc:sldMkLst>
          <pc:docMk/>
          <pc:sldMk cId="993140666" sldId="365"/>
        </pc:sldMkLst>
      </pc:sldChg>
      <pc:sldChg chg="add">
        <pc:chgData name="Tamires Schloegel Kistner" userId="a2557402559c7521" providerId="Windows Live" clId="Web-{878BB8E6-E1D6-4962-9263-004AADC72E0C}" dt="2022-02-21T01:59:53.497" v="17"/>
        <pc:sldMkLst>
          <pc:docMk/>
          <pc:sldMk cId="3610026124" sldId="366"/>
        </pc:sldMkLst>
      </pc:sldChg>
      <pc:sldChg chg="modSp add">
        <pc:chgData name="Tamires Schloegel Kistner" userId="a2557402559c7521" providerId="Windows Live" clId="Web-{878BB8E6-E1D6-4962-9263-004AADC72E0C}" dt="2022-02-21T02:13:21.800" v="111" actId="20577"/>
        <pc:sldMkLst>
          <pc:docMk/>
          <pc:sldMk cId="994567147" sldId="367"/>
        </pc:sldMkLst>
        <pc:spChg chg="mod">
          <ac:chgData name="Tamires Schloegel Kistner" userId="a2557402559c7521" providerId="Windows Live" clId="Web-{878BB8E6-E1D6-4962-9263-004AADC72E0C}" dt="2022-02-21T02:13:21.800" v="111" actId="20577"/>
          <ac:spMkLst>
            <pc:docMk/>
            <pc:sldMk cId="994567147" sldId="367"/>
            <ac:spMk id="4" creationId="{358A50D1-AE36-43D9-909F-295044020BA0}"/>
          </ac:spMkLst>
        </pc:spChg>
        <pc:spChg chg="mod">
          <ac:chgData name="Tamires Schloegel Kistner" userId="a2557402559c7521" providerId="Windows Live" clId="Web-{878BB8E6-E1D6-4962-9263-004AADC72E0C}" dt="2022-02-21T02:12:38.518" v="107" actId="1076"/>
          <ac:spMkLst>
            <pc:docMk/>
            <pc:sldMk cId="994567147" sldId="367"/>
            <ac:spMk id="14" creationId="{E87EB677-3DFE-4B5D-A8F2-9F9040870E6C}"/>
          </ac:spMkLst>
        </pc:spChg>
      </pc:sldChg>
      <pc:sldChg chg="add">
        <pc:chgData name="Tamires Schloegel Kistner" userId="a2557402559c7521" providerId="Windows Live" clId="Web-{878BB8E6-E1D6-4962-9263-004AADC72E0C}" dt="2022-02-21T01:59:53.825" v="19"/>
        <pc:sldMkLst>
          <pc:docMk/>
          <pc:sldMk cId="825328744" sldId="368"/>
        </pc:sldMkLst>
      </pc:sldChg>
    </pc:docChg>
  </pc:docChgLst>
  <pc:docChgLst>
    <pc:chgData name="Tamires Schloegel Kistner" userId="a2557402559c7521" providerId="Windows Live" clId="Web-{1CC85874-1A43-4F77-B9E4-9F700D06AA8E}"/>
    <pc:docChg chg="modSld">
      <pc:chgData name="Tamires Schloegel Kistner" userId="a2557402559c7521" providerId="Windows Live" clId="Web-{1CC85874-1A43-4F77-B9E4-9F700D06AA8E}" dt="2021-03-20T16:32:08.070" v="15" actId="20577"/>
      <pc:docMkLst>
        <pc:docMk/>
      </pc:docMkLst>
      <pc:sldChg chg="modSp">
        <pc:chgData name="Tamires Schloegel Kistner" userId="a2557402559c7521" providerId="Windows Live" clId="Web-{1CC85874-1A43-4F77-B9E4-9F700D06AA8E}" dt="2021-03-20T16:32:08.070" v="15" actId="20577"/>
        <pc:sldMkLst>
          <pc:docMk/>
          <pc:sldMk cId="1119217961" sldId="260"/>
        </pc:sldMkLst>
        <pc:graphicFrameChg chg="modGraphic">
          <ac:chgData name="Tamires Schloegel Kistner" userId="a2557402559c7521" providerId="Windows Live" clId="Web-{1CC85874-1A43-4F77-B9E4-9F700D06AA8E}" dt="2021-03-20T16:32:08.070" v="15" actId="20577"/>
          <ac:graphicFrameMkLst>
            <pc:docMk/>
            <pc:sldMk cId="1119217961" sldId="260"/>
            <ac:graphicFrameMk id="4" creationId="{2E2E2E90-B75D-4DCA-A83A-038F5A00A501}"/>
          </ac:graphicFrameMkLst>
        </pc:graphicFrameChg>
      </pc:sldChg>
    </pc:docChg>
  </pc:docChgLst>
  <pc:docChgLst>
    <pc:chgData name="Tamires Schloegel Kistner" userId="a2557402559c7521" providerId="Windows Live" clId="Web-{57483C62-6002-47C0-8175-EF9C39DC6CE3}"/>
    <pc:docChg chg="modSld">
      <pc:chgData name="Tamires Schloegel Kistner" userId="a2557402559c7521" providerId="Windows Live" clId="Web-{57483C62-6002-47C0-8175-EF9C39DC6CE3}" dt="2021-03-20T13:12:15.540" v="10"/>
      <pc:docMkLst>
        <pc:docMk/>
      </pc:docMkLst>
      <pc:sldChg chg="addSp delSp modSp">
        <pc:chgData name="Tamires Schloegel Kistner" userId="a2557402559c7521" providerId="Windows Live" clId="Web-{57483C62-6002-47C0-8175-EF9C39DC6CE3}" dt="2021-03-20T13:12:15.540" v="10"/>
        <pc:sldMkLst>
          <pc:docMk/>
          <pc:sldMk cId="3179095768" sldId="334"/>
        </pc:sldMkLst>
        <pc:spChg chg="add del mod">
          <ac:chgData name="Tamires Schloegel Kistner" userId="a2557402559c7521" providerId="Windows Live" clId="Web-{57483C62-6002-47C0-8175-EF9C39DC6CE3}" dt="2021-03-20T13:12:15.540" v="10"/>
          <ac:spMkLst>
            <pc:docMk/>
            <pc:sldMk cId="3179095768" sldId="334"/>
            <ac:spMk id="3" creationId="{18F29047-F5B2-4894-8D01-058985C421C6}"/>
          </ac:spMkLst>
        </pc:spChg>
      </pc:sldChg>
    </pc:docChg>
  </pc:docChgLst>
  <pc:docChgLst>
    <pc:chgData name="Tamires Schloegel Kistner" userId="a2557402559c7521" providerId="Windows Live" clId="Web-{0E614A71-650B-4CF5-9E3F-566281C366A7}"/>
    <pc:docChg chg="addSld delSld modSld">
      <pc:chgData name="Tamires Schloegel Kistner" userId="a2557402559c7521" providerId="Windows Live" clId="Web-{0E614A71-650B-4CF5-9E3F-566281C366A7}" dt="2024-09-17T15:09:08.142" v="228"/>
      <pc:docMkLst>
        <pc:docMk/>
      </pc:docMkLst>
      <pc:sldChg chg="del">
        <pc:chgData name="Tamires Schloegel Kistner" userId="a2557402559c7521" providerId="Windows Live" clId="Web-{0E614A71-650B-4CF5-9E3F-566281C366A7}" dt="2024-09-17T15:01:30.390" v="43"/>
        <pc:sldMkLst>
          <pc:docMk/>
          <pc:sldMk cId="1119217961" sldId="260"/>
        </pc:sldMkLst>
      </pc:sldChg>
      <pc:sldChg chg="del">
        <pc:chgData name="Tamires Schloegel Kistner" userId="a2557402559c7521" providerId="Windows Live" clId="Web-{0E614A71-650B-4CF5-9E3F-566281C366A7}" dt="2024-09-17T15:09:08.142" v="228"/>
        <pc:sldMkLst>
          <pc:docMk/>
          <pc:sldMk cId="2209734557" sldId="270"/>
        </pc:sldMkLst>
      </pc:sldChg>
      <pc:sldChg chg="delSp modSp">
        <pc:chgData name="Tamires Schloegel Kistner" userId="a2557402559c7521" providerId="Windows Live" clId="Web-{0E614A71-650B-4CF5-9E3F-566281C366A7}" dt="2024-09-17T15:03:13.457" v="64"/>
        <pc:sldMkLst>
          <pc:docMk/>
          <pc:sldMk cId="976918379" sldId="343"/>
        </pc:sldMkLst>
        <pc:spChg chg="mod">
          <ac:chgData name="Tamires Schloegel Kistner" userId="a2557402559c7521" providerId="Windows Live" clId="Web-{0E614A71-650B-4CF5-9E3F-566281C366A7}" dt="2024-09-17T15:02:35.002" v="52"/>
          <ac:spMkLst>
            <pc:docMk/>
            <pc:sldMk cId="976918379" sldId="343"/>
            <ac:spMk id="2" creationId="{93A7B7D9-A553-42BF-96A7-0595681359DA}"/>
          </ac:spMkLst>
        </pc:spChg>
        <pc:spChg chg="mod">
          <ac:chgData name="Tamires Schloegel Kistner" userId="a2557402559c7521" providerId="Windows Live" clId="Web-{0E614A71-650B-4CF5-9E3F-566281C366A7}" dt="2024-09-17T15:02:36.846" v="54"/>
          <ac:spMkLst>
            <pc:docMk/>
            <pc:sldMk cId="976918379" sldId="343"/>
            <ac:spMk id="3" creationId="{1A475261-D0AD-4AC5-A346-C97BFD6CD1B9}"/>
          </ac:spMkLst>
        </pc:spChg>
        <pc:spChg chg="mod">
          <ac:chgData name="Tamires Schloegel Kistner" userId="a2557402559c7521" providerId="Windows Live" clId="Web-{0E614A71-650B-4CF5-9E3F-566281C366A7}" dt="2024-09-17T15:02:32.924" v="50"/>
          <ac:spMkLst>
            <pc:docMk/>
            <pc:sldMk cId="976918379" sldId="343"/>
            <ac:spMk id="7" creationId="{292F8F64-5C93-444E-9F8D-8C223CA650E0}"/>
          </ac:spMkLst>
        </pc:spChg>
        <pc:spChg chg="mod">
          <ac:chgData name="Tamires Schloegel Kistner" userId="a2557402559c7521" providerId="Windows Live" clId="Web-{0E614A71-650B-4CF5-9E3F-566281C366A7}" dt="2024-09-17T15:03:13.457" v="64"/>
          <ac:spMkLst>
            <pc:docMk/>
            <pc:sldMk cId="976918379" sldId="343"/>
            <ac:spMk id="9" creationId="{1486DBDB-7572-4B84-A9AD-3CBAA7B23C9A}"/>
          </ac:spMkLst>
        </pc:spChg>
        <pc:picChg chg="del">
          <ac:chgData name="Tamires Schloegel Kistner" userId="a2557402559c7521" providerId="Windows Live" clId="Web-{0E614A71-650B-4CF5-9E3F-566281C366A7}" dt="2024-09-17T15:02:22.064" v="48"/>
          <ac:picMkLst>
            <pc:docMk/>
            <pc:sldMk cId="976918379" sldId="343"/>
            <ac:picMk id="1026" creationId="{CFED30AA-237B-4D51-9828-161D21F75352}"/>
          </ac:picMkLst>
        </pc:picChg>
      </pc:sldChg>
      <pc:sldChg chg="delSp modSp">
        <pc:chgData name="Tamires Schloegel Kistner" userId="a2557402559c7521" providerId="Windows Live" clId="Web-{0E614A71-650B-4CF5-9E3F-566281C366A7}" dt="2024-09-17T15:03:31.551" v="73" actId="1076"/>
        <pc:sldMkLst>
          <pc:docMk/>
          <pc:sldMk cId="2591797898" sldId="345"/>
        </pc:sldMkLst>
        <pc:spChg chg="mod">
          <ac:chgData name="Tamires Schloegel Kistner" userId="a2557402559c7521" providerId="Windows Live" clId="Web-{0E614A71-650B-4CF5-9E3F-566281C366A7}" dt="2024-09-17T15:03:24.644" v="69"/>
          <ac:spMkLst>
            <pc:docMk/>
            <pc:sldMk cId="2591797898" sldId="345"/>
            <ac:spMk id="6" creationId="{2C8EE106-3016-437E-8C3D-BEF9FF769972}"/>
          </ac:spMkLst>
        </pc:spChg>
        <pc:spChg chg="mod">
          <ac:chgData name="Tamires Schloegel Kistner" userId="a2557402559c7521" providerId="Windows Live" clId="Web-{0E614A71-650B-4CF5-9E3F-566281C366A7}" dt="2024-09-17T15:03:28.363" v="72"/>
          <ac:spMkLst>
            <pc:docMk/>
            <pc:sldMk cId="2591797898" sldId="345"/>
            <ac:spMk id="9" creationId="{1486DBDB-7572-4B84-A9AD-3CBAA7B23C9A}"/>
          </ac:spMkLst>
        </pc:spChg>
        <pc:picChg chg="del">
          <ac:chgData name="Tamires Schloegel Kistner" userId="a2557402559c7521" providerId="Windows Live" clId="Web-{0E614A71-650B-4CF5-9E3F-566281C366A7}" dt="2024-09-17T15:03:22.676" v="67"/>
          <ac:picMkLst>
            <pc:docMk/>
            <pc:sldMk cId="2591797898" sldId="345"/>
            <ac:picMk id="1026" creationId="{CFED30AA-237B-4D51-9828-161D21F75352}"/>
          </ac:picMkLst>
        </pc:picChg>
        <pc:picChg chg="mod">
          <ac:chgData name="Tamires Schloegel Kistner" userId="a2557402559c7521" providerId="Windows Live" clId="Web-{0E614A71-650B-4CF5-9E3F-566281C366A7}" dt="2024-09-17T15:03:31.551" v="73" actId="1076"/>
          <ac:picMkLst>
            <pc:docMk/>
            <pc:sldMk cId="2591797898" sldId="345"/>
            <ac:picMk id="2050" creationId="{D3263676-824E-42E9-A64A-B9CB355DA616}"/>
          </ac:picMkLst>
        </pc:picChg>
      </pc:sldChg>
      <pc:sldChg chg="delSp modSp">
        <pc:chgData name="Tamires Schloegel Kistner" userId="a2557402559c7521" providerId="Windows Live" clId="Web-{0E614A71-650B-4CF5-9E3F-566281C366A7}" dt="2024-09-17T15:03:41.864" v="81"/>
        <pc:sldMkLst>
          <pc:docMk/>
          <pc:sldMk cId="2725427815" sldId="346"/>
        </pc:sldMkLst>
        <pc:spChg chg="mod">
          <ac:chgData name="Tamires Schloegel Kistner" userId="a2557402559c7521" providerId="Windows Live" clId="Web-{0E614A71-650B-4CF5-9E3F-566281C366A7}" dt="2024-09-17T15:03:37.504" v="78"/>
          <ac:spMkLst>
            <pc:docMk/>
            <pc:sldMk cId="2725427815" sldId="346"/>
            <ac:spMk id="2" creationId="{A286C56F-4C5F-45B0-A049-05F8554999D3}"/>
          </ac:spMkLst>
        </pc:spChg>
        <pc:spChg chg="mod">
          <ac:chgData name="Tamires Schloegel Kistner" userId="a2557402559c7521" providerId="Windows Live" clId="Web-{0E614A71-650B-4CF5-9E3F-566281C366A7}" dt="2024-09-17T15:03:35.786" v="76"/>
          <ac:spMkLst>
            <pc:docMk/>
            <pc:sldMk cId="2725427815" sldId="346"/>
            <ac:spMk id="6" creationId="{2C8EE106-3016-437E-8C3D-BEF9FF769972}"/>
          </ac:spMkLst>
        </pc:spChg>
        <pc:spChg chg="mod">
          <ac:chgData name="Tamires Schloegel Kistner" userId="a2557402559c7521" providerId="Windows Live" clId="Web-{0E614A71-650B-4CF5-9E3F-566281C366A7}" dt="2024-09-17T15:03:41.864" v="81"/>
          <ac:spMkLst>
            <pc:docMk/>
            <pc:sldMk cId="2725427815" sldId="346"/>
            <ac:spMk id="9" creationId="{1486DBDB-7572-4B84-A9AD-3CBAA7B23C9A}"/>
          </ac:spMkLst>
        </pc:spChg>
        <pc:picChg chg="del">
          <ac:chgData name="Tamires Schloegel Kistner" userId="a2557402559c7521" providerId="Windows Live" clId="Web-{0E614A71-650B-4CF5-9E3F-566281C366A7}" dt="2024-09-17T15:03:33.770" v="74"/>
          <ac:picMkLst>
            <pc:docMk/>
            <pc:sldMk cId="2725427815" sldId="346"/>
            <ac:picMk id="1026" creationId="{CFED30AA-237B-4D51-9828-161D21F75352}"/>
          </ac:picMkLst>
        </pc:picChg>
      </pc:sldChg>
      <pc:sldChg chg="delSp modSp">
        <pc:chgData name="Tamires Schloegel Kistner" userId="a2557402559c7521" providerId="Windows Live" clId="Web-{0E614A71-650B-4CF5-9E3F-566281C366A7}" dt="2024-09-17T15:03:50.567" v="87"/>
        <pc:sldMkLst>
          <pc:docMk/>
          <pc:sldMk cId="2561019142" sldId="347"/>
        </pc:sldMkLst>
        <pc:spChg chg="mod">
          <ac:chgData name="Tamires Schloegel Kistner" userId="a2557402559c7521" providerId="Windows Live" clId="Web-{0E614A71-650B-4CF5-9E3F-566281C366A7}" dt="2024-09-17T15:03:47.020" v="84"/>
          <ac:spMkLst>
            <pc:docMk/>
            <pc:sldMk cId="2561019142" sldId="347"/>
            <ac:spMk id="6" creationId="{2C8EE106-3016-437E-8C3D-BEF9FF769972}"/>
          </ac:spMkLst>
        </pc:spChg>
        <pc:spChg chg="mod">
          <ac:chgData name="Tamires Schloegel Kistner" userId="a2557402559c7521" providerId="Windows Live" clId="Web-{0E614A71-650B-4CF5-9E3F-566281C366A7}" dt="2024-09-17T15:03:50.567" v="87"/>
          <ac:spMkLst>
            <pc:docMk/>
            <pc:sldMk cId="2561019142" sldId="347"/>
            <ac:spMk id="9" creationId="{1486DBDB-7572-4B84-A9AD-3CBAA7B23C9A}"/>
          </ac:spMkLst>
        </pc:spChg>
        <pc:picChg chg="del">
          <ac:chgData name="Tamires Schloegel Kistner" userId="a2557402559c7521" providerId="Windows Live" clId="Web-{0E614A71-650B-4CF5-9E3F-566281C366A7}" dt="2024-09-17T15:03:45.348" v="82"/>
          <ac:picMkLst>
            <pc:docMk/>
            <pc:sldMk cId="2561019142" sldId="347"/>
            <ac:picMk id="1026" creationId="{CFED30AA-237B-4D51-9828-161D21F75352}"/>
          </ac:picMkLst>
        </pc:picChg>
      </pc:sldChg>
      <pc:sldChg chg="delSp modSp">
        <pc:chgData name="Tamires Schloegel Kistner" userId="a2557402559c7521" providerId="Windows Live" clId="Web-{0E614A71-650B-4CF5-9E3F-566281C366A7}" dt="2024-09-17T15:04:00.099" v="93"/>
        <pc:sldMkLst>
          <pc:docMk/>
          <pc:sldMk cId="2958053856" sldId="348"/>
        </pc:sldMkLst>
        <pc:spChg chg="mod">
          <ac:chgData name="Tamires Schloegel Kistner" userId="a2557402559c7521" providerId="Windows Live" clId="Web-{0E614A71-650B-4CF5-9E3F-566281C366A7}" dt="2024-09-17T15:04:00.099" v="93"/>
          <ac:spMkLst>
            <pc:docMk/>
            <pc:sldMk cId="2958053856" sldId="348"/>
            <ac:spMk id="2" creationId="{11D711F0-3C3E-4C83-9EA2-351C4817F218}"/>
          </ac:spMkLst>
        </pc:spChg>
        <pc:spChg chg="mod">
          <ac:chgData name="Tamires Schloegel Kistner" userId="a2557402559c7521" providerId="Windows Live" clId="Web-{0E614A71-650B-4CF5-9E3F-566281C366A7}" dt="2024-09-17T15:03:58.193" v="91"/>
          <ac:spMkLst>
            <pc:docMk/>
            <pc:sldMk cId="2958053856" sldId="348"/>
            <ac:spMk id="9" creationId="{1486DBDB-7572-4B84-A9AD-3CBAA7B23C9A}"/>
          </ac:spMkLst>
        </pc:spChg>
        <pc:picChg chg="del">
          <ac:chgData name="Tamires Schloegel Kistner" userId="a2557402559c7521" providerId="Windows Live" clId="Web-{0E614A71-650B-4CF5-9E3F-566281C366A7}" dt="2024-09-17T15:03:54.099" v="88"/>
          <ac:picMkLst>
            <pc:docMk/>
            <pc:sldMk cId="2958053856" sldId="348"/>
            <ac:picMk id="1026" creationId="{CFED30AA-237B-4D51-9828-161D21F75352}"/>
          </ac:picMkLst>
        </pc:picChg>
      </pc:sldChg>
      <pc:sldChg chg="delSp modSp">
        <pc:chgData name="Tamires Schloegel Kistner" userId="a2557402559c7521" providerId="Windows Live" clId="Web-{0E614A71-650B-4CF5-9E3F-566281C366A7}" dt="2024-09-17T15:04:22.272" v="105"/>
        <pc:sldMkLst>
          <pc:docMk/>
          <pc:sldMk cId="772010601" sldId="349"/>
        </pc:sldMkLst>
        <pc:spChg chg="mod">
          <ac:chgData name="Tamires Schloegel Kistner" userId="a2557402559c7521" providerId="Windows Live" clId="Web-{0E614A71-650B-4CF5-9E3F-566281C366A7}" dt="2024-09-17T15:04:21.459" v="104"/>
          <ac:spMkLst>
            <pc:docMk/>
            <pc:sldMk cId="772010601" sldId="349"/>
            <ac:spMk id="2" creationId="{11D711F0-3C3E-4C83-9EA2-351C4817F218}"/>
          </ac:spMkLst>
        </pc:spChg>
        <pc:spChg chg="mod">
          <ac:chgData name="Tamires Schloegel Kistner" userId="a2557402559c7521" providerId="Windows Live" clId="Web-{0E614A71-650B-4CF5-9E3F-566281C366A7}" dt="2024-09-17T15:04:19.475" v="102"/>
          <ac:spMkLst>
            <pc:docMk/>
            <pc:sldMk cId="772010601" sldId="349"/>
            <ac:spMk id="9" creationId="{1486DBDB-7572-4B84-A9AD-3CBAA7B23C9A}"/>
          </ac:spMkLst>
        </pc:spChg>
        <pc:picChg chg="del">
          <ac:chgData name="Tamires Schloegel Kistner" userId="a2557402559c7521" providerId="Windows Live" clId="Web-{0E614A71-650B-4CF5-9E3F-566281C366A7}" dt="2024-09-17T15:04:22.272" v="105"/>
          <ac:picMkLst>
            <pc:docMk/>
            <pc:sldMk cId="772010601" sldId="349"/>
            <ac:picMk id="1026" creationId="{CFED30AA-237B-4D51-9828-161D21F75352}"/>
          </ac:picMkLst>
        </pc:picChg>
      </pc:sldChg>
      <pc:sldChg chg="delSp modSp">
        <pc:chgData name="Tamires Schloegel Kistner" userId="a2557402559c7521" providerId="Windows Live" clId="Web-{0E614A71-650B-4CF5-9E3F-566281C366A7}" dt="2024-09-17T15:04:09.349" v="99"/>
        <pc:sldMkLst>
          <pc:docMk/>
          <pc:sldMk cId="2279109273" sldId="350"/>
        </pc:sldMkLst>
        <pc:spChg chg="mod">
          <ac:chgData name="Tamires Schloegel Kistner" userId="a2557402559c7521" providerId="Windows Live" clId="Web-{0E614A71-650B-4CF5-9E3F-566281C366A7}" dt="2024-09-17T15:04:09.349" v="99"/>
          <ac:spMkLst>
            <pc:docMk/>
            <pc:sldMk cId="2279109273" sldId="350"/>
            <ac:spMk id="2" creationId="{11D711F0-3C3E-4C83-9EA2-351C4817F218}"/>
          </ac:spMkLst>
        </pc:spChg>
        <pc:spChg chg="mod">
          <ac:chgData name="Tamires Schloegel Kistner" userId="a2557402559c7521" providerId="Windows Live" clId="Web-{0E614A71-650B-4CF5-9E3F-566281C366A7}" dt="2024-09-17T15:04:07.631" v="97"/>
          <ac:spMkLst>
            <pc:docMk/>
            <pc:sldMk cId="2279109273" sldId="350"/>
            <ac:spMk id="9" creationId="{1486DBDB-7572-4B84-A9AD-3CBAA7B23C9A}"/>
          </ac:spMkLst>
        </pc:spChg>
        <pc:picChg chg="del">
          <ac:chgData name="Tamires Schloegel Kistner" userId="a2557402559c7521" providerId="Windows Live" clId="Web-{0E614A71-650B-4CF5-9E3F-566281C366A7}" dt="2024-09-17T15:04:03.568" v="94"/>
          <ac:picMkLst>
            <pc:docMk/>
            <pc:sldMk cId="2279109273" sldId="350"/>
            <ac:picMk id="1026" creationId="{CFED30AA-237B-4D51-9828-161D21F75352}"/>
          </ac:picMkLst>
        </pc:picChg>
      </pc:sldChg>
      <pc:sldChg chg="delSp modSp">
        <pc:chgData name="Tamires Schloegel Kistner" userId="a2557402559c7521" providerId="Windows Live" clId="Web-{0E614A71-650B-4CF5-9E3F-566281C366A7}" dt="2024-09-17T15:04:30.335" v="110"/>
        <pc:sldMkLst>
          <pc:docMk/>
          <pc:sldMk cId="594395655" sldId="351"/>
        </pc:sldMkLst>
        <pc:spChg chg="mod">
          <ac:chgData name="Tamires Schloegel Kistner" userId="a2557402559c7521" providerId="Windows Live" clId="Web-{0E614A71-650B-4CF5-9E3F-566281C366A7}" dt="2024-09-17T15:04:30.335" v="110"/>
          <ac:spMkLst>
            <pc:docMk/>
            <pc:sldMk cId="594395655" sldId="351"/>
            <ac:spMk id="9" creationId="{1486DBDB-7572-4B84-A9AD-3CBAA7B23C9A}"/>
          </ac:spMkLst>
        </pc:spChg>
        <pc:picChg chg="del">
          <ac:chgData name="Tamires Schloegel Kistner" userId="a2557402559c7521" providerId="Windows Live" clId="Web-{0E614A71-650B-4CF5-9E3F-566281C366A7}" dt="2024-09-17T15:04:25.037" v="106"/>
          <ac:picMkLst>
            <pc:docMk/>
            <pc:sldMk cId="594395655" sldId="351"/>
            <ac:picMk id="1026" creationId="{CFED30AA-237B-4D51-9828-161D21F75352}"/>
          </ac:picMkLst>
        </pc:picChg>
      </pc:sldChg>
      <pc:sldChg chg="delSp modSp">
        <pc:chgData name="Tamires Schloegel Kistner" userId="a2557402559c7521" providerId="Windows Live" clId="Web-{0E614A71-650B-4CF5-9E3F-566281C366A7}" dt="2024-09-17T15:05:00.070" v="117" actId="1076"/>
        <pc:sldMkLst>
          <pc:docMk/>
          <pc:sldMk cId="2863493002" sldId="352"/>
        </pc:sldMkLst>
        <pc:spChg chg="mod">
          <ac:chgData name="Tamires Schloegel Kistner" userId="a2557402559c7521" providerId="Windows Live" clId="Web-{0E614A71-650B-4CF5-9E3F-566281C366A7}" dt="2024-09-17T15:05:00.039" v="115" actId="1076"/>
          <ac:spMkLst>
            <pc:docMk/>
            <pc:sldMk cId="2863493002" sldId="352"/>
            <ac:spMk id="3" creationId="{6915BE50-9160-420C-A69F-3B33F72E5CD2}"/>
          </ac:spMkLst>
        </pc:spChg>
        <pc:spChg chg="mod">
          <ac:chgData name="Tamires Schloegel Kistner" userId="a2557402559c7521" providerId="Windows Live" clId="Web-{0E614A71-650B-4CF5-9E3F-566281C366A7}" dt="2024-09-17T15:04:39.944" v="114"/>
          <ac:spMkLst>
            <pc:docMk/>
            <pc:sldMk cId="2863493002" sldId="352"/>
            <ac:spMk id="9" creationId="{1486DBDB-7572-4B84-A9AD-3CBAA7B23C9A}"/>
          </ac:spMkLst>
        </pc:spChg>
        <pc:picChg chg="mod">
          <ac:chgData name="Tamires Schloegel Kistner" userId="a2557402559c7521" providerId="Windows Live" clId="Web-{0E614A71-650B-4CF5-9E3F-566281C366A7}" dt="2024-09-17T15:05:00.054" v="116" actId="1076"/>
          <ac:picMkLst>
            <pc:docMk/>
            <pc:sldMk cId="2863493002" sldId="352"/>
            <ac:picMk id="5" creationId="{7D2FA950-E361-46F8-8737-575FDF45D567}"/>
          </ac:picMkLst>
        </pc:picChg>
        <pc:picChg chg="mod">
          <ac:chgData name="Tamires Schloegel Kistner" userId="a2557402559c7521" providerId="Windows Live" clId="Web-{0E614A71-650B-4CF5-9E3F-566281C366A7}" dt="2024-09-17T15:05:00.070" v="117" actId="1076"/>
          <ac:picMkLst>
            <pc:docMk/>
            <pc:sldMk cId="2863493002" sldId="352"/>
            <ac:picMk id="6" creationId="{3E4EC602-780A-499B-A3F8-C27DADE96E05}"/>
          </ac:picMkLst>
        </pc:picChg>
        <pc:picChg chg="del">
          <ac:chgData name="Tamires Schloegel Kistner" userId="a2557402559c7521" providerId="Windows Live" clId="Web-{0E614A71-650B-4CF5-9E3F-566281C366A7}" dt="2024-09-17T15:04:34.303" v="111"/>
          <ac:picMkLst>
            <pc:docMk/>
            <pc:sldMk cId="2863493002" sldId="352"/>
            <ac:picMk id="1026" creationId="{CFED30AA-237B-4D51-9828-161D21F75352}"/>
          </ac:picMkLst>
        </pc:picChg>
      </pc:sldChg>
      <pc:sldChg chg="delSp modSp">
        <pc:chgData name="Tamires Schloegel Kistner" userId="a2557402559c7521" providerId="Windows Live" clId="Web-{0E614A71-650B-4CF5-9E3F-566281C366A7}" dt="2024-09-17T15:07:31.107" v="185" actId="1076"/>
        <pc:sldMkLst>
          <pc:docMk/>
          <pc:sldMk cId="2524190604" sldId="353"/>
        </pc:sldMkLst>
        <pc:spChg chg="mod">
          <ac:chgData name="Tamires Schloegel Kistner" userId="a2557402559c7521" providerId="Windows Live" clId="Web-{0E614A71-650B-4CF5-9E3F-566281C366A7}" dt="2024-09-17T15:07:26.326" v="183" actId="1076"/>
          <ac:spMkLst>
            <pc:docMk/>
            <pc:sldMk cId="2524190604" sldId="353"/>
            <ac:spMk id="3" creationId="{6915BE50-9160-420C-A69F-3B33F72E5CD2}"/>
          </ac:spMkLst>
        </pc:spChg>
        <pc:spChg chg="mod">
          <ac:chgData name="Tamires Schloegel Kistner" userId="a2557402559c7521" providerId="Windows Live" clId="Web-{0E614A71-650B-4CF5-9E3F-566281C366A7}" dt="2024-09-17T15:06:52.450" v="175"/>
          <ac:spMkLst>
            <pc:docMk/>
            <pc:sldMk cId="2524190604" sldId="353"/>
            <ac:spMk id="9" creationId="{1486DBDB-7572-4B84-A9AD-3CBAA7B23C9A}"/>
          </ac:spMkLst>
        </pc:spChg>
        <pc:spChg chg="mod">
          <ac:chgData name="Tamires Schloegel Kistner" userId="a2557402559c7521" providerId="Windows Live" clId="Web-{0E614A71-650B-4CF5-9E3F-566281C366A7}" dt="2024-09-17T15:07:26.341" v="184" actId="1076"/>
          <ac:spMkLst>
            <pc:docMk/>
            <pc:sldMk cId="2524190604" sldId="353"/>
            <ac:spMk id="11" creationId="{D2C4A030-B629-41B6-A80A-12733DACE170}"/>
          </ac:spMkLst>
        </pc:spChg>
        <pc:spChg chg="mod">
          <ac:chgData name="Tamires Schloegel Kistner" userId="a2557402559c7521" providerId="Windows Live" clId="Web-{0E614A71-650B-4CF5-9E3F-566281C366A7}" dt="2024-09-17T15:07:31.107" v="185" actId="1076"/>
          <ac:spMkLst>
            <pc:docMk/>
            <pc:sldMk cId="2524190604" sldId="353"/>
            <ac:spMk id="13" creationId="{775AA51C-D076-4597-A9AF-93253894B98B}"/>
          </ac:spMkLst>
        </pc:spChg>
        <pc:picChg chg="mod">
          <ac:chgData name="Tamires Schloegel Kistner" userId="a2557402559c7521" providerId="Windows Live" clId="Web-{0E614A71-650B-4CF5-9E3F-566281C366A7}" dt="2024-09-17T15:07:26.263" v="181" actId="1076"/>
          <ac:picMkLst>
            <pc:docMk/>
            <pc:sldMk cId="2524190604" sldId="353"/>
            <ac:picMk id="7" creationId="{D05BD582-821B-49C4-BE87-E4D8ABCC3FC9}"/>
          </ac:picMkLst>
        </pc:picChg>
        <pc:picChg chg="mod">
          <ac:chgData name="Tamires Schloegel Kistner" userId="a2557402559c7521" providerId="Windows Live" clId="Web-{0E614A71-650B-4CF5-9E3F-566281C366A7}" dt="2024-09-17T15:07:12.857" v="180" actId="1076"/>
          <ac:picMkLst>
            <pc:docMk/>
            <pc:sldMk cId="2524190604" sldId="353"/>
            <ac:picMk id="14" creationId="{ED55A0CE-77FD-4D99-AEE8-AD87E0908507}"/>
          </ac:picMkLst>
        </pc:picChg>
        <pc:picChg chg="del">
          <ac:chgData name="Tamires Schloegel Kistner" userId="a2557402559c7521" providerId="Windows Live" clId="Web-{0E614A71-650B-4CF5-9E3F-566281C366A7}" dt="2024-09-17T15:06:46.543" v="172"/>
          <ac:picMkLst>
            <pc:docMk/>
            <pc:sldMk cId="2524190604" sldId="353"/>
            <ac:picMk id="1026" creationId="{CFED30AA-237B-4D51-9828-161D21F75352}"/>
          </ac:picMkLst>
        </pc:picChg>
      </pc:sldChg>
      <pc:sldChg chg="delSp modSp">
        <pc:chgData name="Tamires Schloegel Kistner" userId="a2557402559c7521" providerId="Windows Live" clId="Web-{0E614A71-650B-4CF5-9E3F-566281C366A7}" dt="2024-09-17T15:03:16.925" v="66"/>
        <pc:sldMkLst>
          <pc:docMk/>
          <pc:sldMk cId="2010634034" sldId="354"/>
        </pc:sldMkLst>
        <pc:spChg chg="mod">
          <ac:chgData name="Tamires Schloegel Kistner" userId="a2557402559c7521" providerId="Windows Live" clId="Web-{0E614A71-650B-4CF5-9E3F-566281C366A7}" dt="2024-09-17T15:03:01.269" v="60"/>
          <ac:spMkLst>
            <pc:docMk/>
            <pc:sldMk cId="2010634034" sldId="354"/>
            <ac:spMk id="7" creationId="{292F8F64-5C93-444E-9F8D-8C223CA650E0}"/>
          </ac:spMkLst>
        </pc:spChg>
        <pc:spChg chg="mod">
          <ac:chgData name="Tamires Schloegel Kistner" userId="a2557402559c7521" providerId="Windows Live" clId="Web-{0E614A71-650B-4CF5-9E3F-566281C366A7}" dt="2024-09-17T15:03:16.925" v="66"/>
          <ac:spMkLst>
            <pc:docMk/>
            <pc:sldMk cId="2010634034" sldId="354"/>
            <ac:spMk id="9" creationId="{1486DBDB-7572-4B84-A9AD-3CBAA7B23C9A}"/>
          </ac:spMkLst>
        </pc:spChg>
        <pc:picChg chg="del">
          <ac:chgData name="Tamires Schloegel Kistner" userId="a2557402559c7521" providerId="Windows Live" clId="Web-{0E614A71-650B-4CF5-9E3F-566281C366A7}" dt="2024-09-17T15:02:59.300" v="58"/>
          <ac:picMkLst>
            <pc:docMk/>
            <pc:sldMk cId="2010634034" sldId="354"/>
            <ac:picMk id="1026" creationId="{CFED30AA-237B-4D51-9828-161D21F75352}"/>
          </ac:picMkLst>
        </pc:picChg>
      </pc:sldChg>
      <pc:sldChg chg="addSp delSp">
        <pc:chgData name="Tamires Schloegel Kistner" userId="a2557402559c7521" providerId="Windows Live" clId="Web-{0E614A71-650B-4CF5-9E3F-566281C366A7}" dt="2024-09-17T15:09:00.923" v="224"/>
        <pc:sldMkLst>
          <pc:docMk/>
          <pc:sldMk cId="805894147" sldId="355"/>
        </pc:sldMkLst>
        <pc:spChg chg="add">
          <ac:chgData name="Tamires Schloegel Kistner" userId="a2557402559c7521" providerId="Windows Live" clId="Web-{0E614A71-650B-4CF5-9E3F-566281C366A7}" dt="2024-09-17T15:09:00.923" v="224"/>
          <ac:spMkLst>
            <pc:docMk/>
            <pc:sldMk cId="805894147" sldId="355"/>
            <ac:spMk id="3" creationId="{2E3EBEC8-9A1C-F859-A343-03CE47D9BE4A}"/>
          </ac:spMkLst>
        </pc:spChg>
        <pc:spChg chg="del">
          <ac:chgData name="Tamires Schloegel Kistner" userId="a2557402559c7521" providerId="Windows Live" clId="Web-{0E614A71-650B-4CF5-9E3F-566281C366A7}" dt="2024-09-17T15:08:59.955" v="223"/>
          <ac:spMkLst>
            <pc:docMk/>
            <pc:sldMk cId="805894147" sldId="355"/>
            <ac:spMk id="9" creationId="{1486DBDB-7572-4B84-A9AD-3CBAA7B23C9A}"/>
          </ac:spMkLst>
        </pc:spChg>
        <pc:picChg chg="del">
          <ac:chgData name="Tamires Schloegel Kistner" userId="a2557402559c7521" providerId="Windows Live" clId="Web-{0E614A71-650B-4CF5-9E3F-566281C366A7}" dt="2024-09-17T15:08:58.986" v="222"/>
          <ac:picMkLst>
            <pc:docMk/>
            <pc:sldMk cId="805894147" sldId="355"/>
            <ac:picMk id="1026" creationId="{CFED30AA-237B-4D51-9828-161D21F75352}"/>
          </ac:picMkLst>
        </pc:picChg>
      </pc:sldChg>
      <pc:sldChg chg="addSp delSp modSp">
        <pc:chgData name="Tamires Schloegel Kistner" userId="a2557402559c7521" providerId="Windows Live" clId="Web-{0E614A71-650B-4CF5-9E3F-566281C366A7}" dt="2024-09-17T15:08:37.219" v="214"/>
        <pc:sldMkLst>
          <pc:docMk/>
          <pc:sldMk cId="4129862437" sldId="356"/>
        </pc:sldMkLst>
        <pc:spChg chg="del mod">
          <ac:chgData name="Tamires Schloegel Kistner" userId="a2557402559c7521" providerId="Windows Live" clId="Web-{0E614A71-650B-4CF5-9E3F-566281C366A7}" dt="2024-09-17T15:08:21.453" v="209"/>
          <ac:spMkLst>
            <pc:docMk/>
            <pc:sldMk cId="4129862437" sldId="356"/>
            <ac:spMk id="9" creationId="{1486DBDB-7572-4B84-A9AD-3CBAA7B23C9A}"/>
          </ac:spMkLst>
        </pc:spChg>
        <pc:spChg chg="add">
          <ac:chgData name="Tamires Schloegel Kistner" userId="a2557402559c7521" providerId="Windows Live" clId="Web-{0E614A71-650B-4CF5-9E3F-566281C366A7}" dt="2024-09-17T15:08:37.219" v="214"/>
          <ac:spMkLst>
            <pc:docMk/>
            <pc:sldMk cId="4129862437" sldId="356"/>
            <ac:spMk id="53" creationId="{E9302E8C-38F3-AAC3-6443-0A0D4026917A}"/>
          </ac:spMkLst>
        </pc:spChg>
        <pc:graphicFrameChg chg="add del">
          <ac:chgData name="Tamires Schloegel Kistner" userId="a2557402559c7521" providerId="Windows Live" clId="Web-{0E614A71-650B-4CF5-9E3F-566281C366A7}" dt="2024-09-17T15:08:23.766" v="211"/>
          <ac:graphicFrameMkLst>
            <pc:docMk/>
            <pc:sldMk cId="4129862437" sldId="356"/>
            <ac:graphicFrameMk id="2" creationId="{2E2E2E90-B75D-4DCA-A83A-038F5A00A501}"/>
          </ac:graphicFrameMkLst>
        </pc:graphicFrameChg>
        <pc:graphicFrameChg chg="add del">
          <ac:chgData name="Tamires Schloegel Kistner" userId="a2557402559c7521" providerId="Windows Live" clId="Web-{0E614A71-650B-4CF5-9E3F-566281C366A7}" dt="2024-09-17T15:08:32.672" v="213"/>
          <ac:graphicFrameMkLst>
            <pc:docMk/>
            <pc:sldMk cId="4129862437" sldId="356"/>
            <ac:graphicFrameMk id="32" creationId="{2E2E2E90-B75D-4DCA-A83A-038F5A00A501}"/>
          </ac:graphicFrameMkLst>
        </pc:graphicFrameChg>
        <pc:picChg chg="del">
          <ac:chgData name="Tamires Schloegel Kistner" userId="a2557402559c7521" providerId="Windows Live" clId="Web-{0E614A71-650B-4CF5-9E3F-566281C366A7}" dt="2024-09-17T15:08:12.156" v="207"/>
          <ac:picMkLst>
            <pc:docMk/>
            <pc:sldMk cId="4129862437" sldId="356"/>
            <ac:picMk id="1026" creationId="{CFED30AA-237B-4D51-9828-161D21F75352}"/>
          </ac:picMkLst>
        </pc:picChg>
      </pc:sldChg>
      <pc:sldChg chg="addSp delSp modSp">
        <pc:chgData name="Tamires Schloegel Kistner" userId="a2557402559c7521" providerId="Windows Live" clId="Web-{0E614A71-650B-4CF5-9E3F-566281C366A7}" dt="2024-09-17T15:08:56.814" v="221" actId="1076"/>
        <pc:sldMkLst>
          <pc:docMk/>
          <pc:sldMk cId="1154418917" sldId="357"/>
        </pc:sldMkLst>
        <pc:spChg chg="add del">
          <ac:chgData name="Tamires Schloegel Kistner" userId="a2557402559c7521" providerId="Windows Live" clId="Web-{0E614A71-650B-4CF5-9E3F-566281C366A7}" dt="2024-09-17T15:08:43.360" v="217"/>
          <ac:spMkLst>
            <pc:docMk/>
            <pc:sldMk cId="1154418917" sldId="357"/>
            <ac:spMk id="3" creationId="{855C5A32-280D-82C0-5C97-DF5BDCDBF216}"/>
          </ac:spMkLst>
        </pc:spChg>
        <pc:spChg chg="add mod">
          <ac:chgData name="Tamires Schloegel Kistner" userId="a2557402559c7521" providerId="Windows Live" clId="Web-{0E614A71-650B-4CF5-9E3F-566281C366A7}" dt="2024-09-17T15:08:56.814" v="221" actId="1076"/>
          <ac:spMkLst>
            <pc:docMk/>
            <pc:sldMk cId="1154418917" sldId="357"/>
            <ac:spMk id="6" creationId="{6F55B923-EF4A-4F7B-FFF7-414216628293}"/>
          </ac:spMkLst>
        </pc:spChg>
        <pc:spChg chg="del mod">
          <ac:chgData name="Tamires Schloegel Kistner" userId="a2557402559c7521" providerId="Windows Live" clId="Web-{0E614A71-650B-4CF5-9E3F-566281C366A7}" dt="2024-09-17T15:08:47.579" v="219"/>
          <ac:spMkLst>
            <pc:docMk/>
            <pc:sldMk cId="1154418917" sldId="357"/>
            <ac:spMk id="9" creationId="{1486DBDB-7572-4B84-A9AD-3CBAA7B23C9A}"/>
          </ac:spMkLst>
        </pc:spChg>
        <pc:picChg chg="del">
          <ac:chgData name="Tamires Schloegel Kistner" userId="a2557402559c7521" providerId="Windows Live" clId="Web-{0E614A71-650B-4CF5-9E3F-566281C366A7}" dt="2024-09-17T15:08:15.953" v="208"/>
          <ac:picMkLst>
            <pc:docMk/>
            <pc:sldMk cId="1154418917" sldId="357"/>
            <ac:picMk id="1026" creationId="{CFED30AA-237B-4D51-9828-161D21F75352}"/>
          </ac:picMkLst>
        </pc:picChg>
      </pc:sldChg>
      <pc:sldChg chg="addSp delSp">
        <pc:chgData name="Tamires Schloegel Kistner" userId="a2557402559c7521" providerId="Windows Live" clId="Web-{0E614A71-650B-4CF5-9E3F-566281C366A7}" dt="2024-09-17T15:09:05.517" v="227"/>
        <pc:sldMkLst>
          <pc:docMk/>
          <pc:sldMk cId="3972037779" sldId="358"/>
        </pc:sldMkLst>
        <pc:spChg chg="add">
          <ac:chgData name="Tamires Schloegel Kistner" userId="a2557402559c7521" providerId="Windows Live" clId="Web-{0E614A71-650B-4CF5-9E3F-566281C366A7}" dt="2024-09-17T15:09:05.517" v="227"/>
          <ac:spMkLst>
            <pc:docMk/>
            <pc:sldMk cId="3972037779" sldId="358"/>
            <ac:spMk id="4" creationId="{4713C74B-6C1E-1BD3-884E-A596A61D5C87}"/>
          </ac:spMkLst>
        </pc:spChg>
        <pc:spChg chg="del">
          <ac:chgData name="Tamires Schloegel Kistner" userId="a2557402559c7521" providerId="Windows Live" clId="Web-{0E614A71-650B-4CF5-9E3F-566281C366A7}" dt="2024-09-17T15:09:04.658" v="226"/>
          <ac:spMkLst>
            <pc:docMk/>
            <pc:sldMk cId="3972037779" sldId="358"/>
            <ac:spMk id="9" creationId="{1486DBDB-7572-4B84-A9AD-3CBAA7B23C9A}"/>
          </ac:spMkLst>
        </pc:spChg>
        <pc:picChg chg="del">
          <ac:chgData name="Tamires Schloegel Kistner" userId="a2557402559c7521" providerId="Windows Live" clId="Web-{0E614A71-650B-4CF5-9E3F-566281C366A7}" dt="2024-09-17T15:09:03.486" v="225"/>
          <ac:picMkLst>
            <pc:docMk/>
            <pc:sldMk cId="3972037779" sldId="358"/>
            <ac:picMk id="1026" creationId="{CFED30AA-237B-4D51-9828-161D21F75352}"/>
          </ac:picMkLst>
        </pc:picChg>
      </pc:sldChg>
      <pc:sldChg chg="delSp modSp">
        <pc:chgData name="Tamires Schloegel Kistner" userId="a2557402559c7521" providerId="Windows Live" clId="Web-{0E614A71-650B-4CF5-9E3F-566281C366A7}" dt="2024-09-17T15:07:52.952" v="197" actId="20577"/>
        <pc:sldMkLst>
          <pc:docMk/>
          <pc:sldMk cId="19640768" sldId="360"/>
        </pc:sldMkLst>
        <pc:spChg chg="mod">
          <ac:chgData name="Tamires Schloegel Kistner" userId="a2557402559c7521" providerId="Windows Live" clId="Web-{0E614A71-650B-4CF5-9E3F-566281C366A7}" dt="2024-09-17T15:07:52.952" v="197" actId="20577"/>
          <ac:spMkLst>
            <pc:docMk/>
            <pc:sldMk cId="19640768" sldId="360"/>
            <ac:spMk id="9" creationId="{1486DBDB-7572-4B84-A9AD-3CBAA7B23C9A}"/>
          </ac:spMkLst>
        </pc:spChg>
        <pc:picChg chg="del">
          <ac:chgData name="Tamires Schloegel Kistner" userId="a2557402559c7521" providerId="Windows Live" clId="Web-{0E614A71-650B-4CF5-9E3F-566281C366A7}" dt="2024-09-17T15:07:34.889" v="186"/>
          <ac:picMkLst>
            <pc:docMk/>
            <pc:sldMk cId="19640768" sldId="360"/>
            <ac:picMk id="1026" creationId="{CFED30AA-237B-4D51-9828-161D21F75352}"/>
          </ac:picMkLst>
        </pc:picChg>
      </pc:sldChg>
      <pc:sldChg chg="delSp modSp">
        <pc:chgData name="Tamires Schloegel Kistner" userId="a2557402559c7521" providerId="Windows Live" clId="Web-{0E614A71-650B-4CF5-9E3F-566281C366A7}" dt="2024-09-17T15:06:41.652" v="171"/>
        <pc:sldMkLst>
          <pc:docMk/>
          <pc:sldMk cId="1480359502" sldId="361"/>
        </pc:sldMkLst>
        <pc:spChg chg="mod">
          <ac:chgData name="Tamires Schloegel Kistner" userId="a2557402559c7521" providerId="Windows Live" clId="Web-{0E614A71-650B-4CF5-9E3F-566281C366A7}" dt="2024-09-17T15:06:40.449" v="170"/>
          <ac:spMkLst>
            <pc:docMk/>
            <pc:sldMk cId="1480359502" sldId="361"/>
            <ac:spMk id="9" creationId="{1486DBDB-7572-4B84-A9AD-3CBAA7B23C9A}"/>
          </ac:spMkLst>
        </pc:spChg>
        <pc:picChg chg="del">
          <ac:chgData name="Tamires Schloegel Kistner" userId="a2557402559c7521" providerId="Windows Live" clId="Web-{0E614A71-650B-4CF5-9E3F-566281C366A7}" dt="2024-09-17T15:06:41.652" v="171"/>
          <ac:picMkLst>
            <pc:docMk/>
            <pc:sldMk cId="1480359502" sldId="361"/>
            <ac:picMk id="11" creationId="{DAAD360B-0D74-4158-9575-2CB8A6781D99}"/>
          </ac:picMkLst>
        </pc:picChg>
      </pc:sldChg>
      <pc:sldChg chg="delSp modSp">
        <pc:chgData name="Tamires Schloegel Kistner" userId="a2557402559c7521" providerId="Windows Live" clId="Web-{0E614A71-650B-4CF5-9E3F-566281C366A7}" dt="2024-09-17T15:06:15.026" v="158"/>
        <pc:sldMkLst>
          <pc:docMk/>
          <pc:sldMk cId="2874267311" sldId="362"/>
        </pc:sldMkLst>
        <pc:spChg chg="mod">
          <ac:chgData name="Tamires Schloegel Kistner" userId="a2557402559c7521" providerId="Windows Live" clId="Web-{0E614A71-650B-4CF5-9E3F-566281C366A7}" dt="2024-09-17T15:06:15.026" v="158"/>
          <ac:spMkLst>
            <pc:docMk/>
            <pc:sldMk cId="2874267311" sldId="362"/>
            <ac:spMk id="2" creationId="{4F24A170-2964-467D-BFA6-7B3629827067}"/>
          </ac:spMkLst>
        </pc:spChg>
        <pc:picChg chg="del">
          <ac:chgData name="Tamires Schloegel Kistner" userId="a2557402559c7521" providerId="Windows Live" clId="Web-{0E614A71-650B-4CF5-9E3F-566281C366A7}" dt="2024-09-17T15:06:11.917" v="157"/>
          <ac:picMkLst>
            <pc:docMk/>
            <pc:sldMk cId="2874267311" sldId="362"/>
            <ac:picMk id="11" creationId="{DAAD360B-0D74-4158-9575-2CB8A6781D99}"/>
          </ac:picMkLst>
        </pc:picChg>
      </pc:sldChg>
      <pc:sldChg chg="delSp modSp">
        <pc:chgData name="Tamires Schloegel Kistner" userId="a2557402559c7521" providerId="Windows Live" clId="Web-{0E614A71-650B-4CF5-9E3F-566281C366A7}" dt="2024-09-17T15:06:09.823" v="156"/>
        <pc:sldMkLst>
          <pc:docMk/>
          <pc:sldMk cId="3655458048" sldId="363"/>
        </pc:sldMkLst>
        <pc:spChg chg="mod">
          <ac:chgData name="Tamires Schloegel Kistner" userId="a2557402559c7521" providerId="Windows Live" clId="Web-{0E614A71-650B-4CF5-9E3F-566281C366A7}" dt="2024-09-17T15:06:09.823" v="156"/>
          <ac:spMkLst>
            <pc:docMk/>
            <pc:sldMk cId="3655458048" sldId="363"/>
            <ac:spMk id="4" creationId="{358A50D1-AE36-43D9-909F-295044020BA0}"/>
          </ac:spMkLst>
        </pc:spChg>
        <pc:spChg chg="mod">
          <ac:chgData name="Tamires Schloegel Kistner" userId="a2557402559c7521" providerId="Windows Live" clId="Web-{0E614A71-650B-4CF5-9E3F-566281C366A7}" dt="2024-09-17T15:06:07.792" v="154"/>
          <ac:spMkLst>
            <pc:docMk/>
            <pc:sldMk cId="3655458048" sldId="363"/>
            <ac:spMk id="9" creationId="{1486DBDB-7572-4B84-A9AD-3CBAA7B23C9A}"/>
          </ac:spMkLst>
        </pc:spChg>
        <pc:picChg chg="del">
          <ac:chgData name="Tamires Schloegel Kistner" userId="a2557402559c7521" providerId="Windows Live" clId="Web-{0E614A71-650B-4CF5-9E3F-566281C366A7}" dt="2024-09-17T15:06:01.526" v="150"/>
          <ac:picMkLst>
            <pc:docMk/>
            <pc:sldMk cId="3655458048" sldId="363"/>
            <ac:picMk id="11" creationId="{DAAD360B-0D74-4158-9575-2CB8A6781D99}"/>
          </ac:picMkLst>
        </pc:picChg>
      </pc:sldChg>
      <pc:sldChg chg="delSp modSp">
        <pc:chgData name="Tamires Schloegel Kistner" userId="a2557402559c7521" providerId="Windows Live" clId="Web-{0E614A71-650B-4CF5-9E3F-566281C366A7}" dt="2024-09-17T15:05:56.979" v="149"/>
        <pc:sldMkLst>
          <pc:docMk/>
          <pc:sldMk cId="1308099690" sldId="364"/>
        </pc:sldMkLst>
        <pc:spChg chg="mod">
          <ac:chgData name="Tamires Schloegel Kistner" userId="a2557402559c7521" providerId="Windows Live" clId="Web-{0E614A71-650B-4CF5-9E3F-566281C366A7}" dt="2024-09-17T15:05:56.979" v="149"/>
          <ac:spMkLst>
            <pc:docMk/>
            <pc:sldMk cId="1308099690" sldId="364"/>
            <ac:spMk id="9" creationId="{1486DBDB-7572-4B84-A9AD-3CBAA7B23C9A}"/>
          </ac:spMkLst>
        </pc:spChg>
        <pc:picChg chg="del">
          <ac:chgData name="Tamires Schloegel Kistner" userId="a2557402559c7521" providerId="Windows Live" clId="Web-{0E614A71-650B-4CF5-9E3F-566281C366A7}" dt="2024-09-17T15:05:49.650" v="144"/>
          <ac:picMkLst>
            <pc:docMk/>
            <pc:sldMk cId="1308099690" sldId="364"/>
            <ac:picMk id="11" creationId="{DAAD360B-0D74-4158-9575-2CB8A6781D99}"/>
          </ac:picMkLst>
        </pc:picChg>
      </pc:sldChg>
      <pc:sldChg chg="delSp modSp">
        <pc:chgData name="Tamires Schloegel Kistner" userId="a2557402559c7521" providerId="Windows Live" clId="Web-{0E614A71-650B-4CF5-9E3F-566281C366A7}" dt="2024-09-17T15:05:46.166" v="143" actId="20577"/>
        <pc:sldMkLst>
          <pc:docMk/>
          <pc:sldMk cId="993140666" sldId="365"/>
        </pc:sldMkLst>
        <pc:spChg chg="mod">
          <ac:chgData name="Tamires Schloegel Kistner" userId="a2557402559c7521" providerId="Windows Live" clId="Web-{0E614A71-650B-4CF5-9E3F-566281C366A7}" dt="2024-09-17T15:05:46.166" v="143" actId="20577"/>
          <ac:spMkLst>
            <pc:docMk/>
            <pc:sldMk cId="993140666" sldId="365"/>
            <ac:spMk id="9" creationId="{1486DBDB-7572-4B84-A9AD-3CBAA7B23C9A}"/>
          </ac:spMkLst>
        </pc:spChg>
        <pc:picChg chg="del">
          <ac:chgData name="Tamires Schloegel Kistner" userId="a2557402559c7521" providerId="Windows Live" clId="Web-{0E614A71-650B-4CF5-9E3F-566281C366A7}" dt="2024-09-17T15:05:39.384" v="139"/>
          <ac:picMkLst>
            <pc:docMk/>
            <pc:sldMk cId="993140666" sldId="365"/>
            <ac:picMk id="11" creationId="{DAAD360B-0D74-4158-9575-2CB8A6781D99}"/>
          </ac:picMkLst>
        </pc:picChg>
      </pc:sldChg>
      <pc:sldChg chg="delSp modSp">
        <pc:chgData name="Tamires Schloegel Kistner" userId="a2557402559c7521" providerId="Windows Live" clId="Web-{0E614A71-650B-4CF5-9E3F-566281C366A7}" dt="2024-09-17T15:05:34.134" v="138" actId="1076"/>
        <pc:sldMkLst>
          <pc:docMk/>
          <pc:sldMk cId="3610026124" sldId="366"/>
        </pc:sldMkLst>
        <pc:spChg chg="mod">
          <ac:chgData name="Tamires Schloegel Kistner" userId="a2557402559c7521" providerId="Windows Live" clId="Web-{0E614A71-650B-4CF5-9E3F-566281C366A7}" dt="2024-09-17T15:05:34.134" v="138" actId="1076"/>
          <ac:spMkLst>
            <pc:docMk/>
            <pc:sldMk cId="3610026124" sldId="366"/>
            <ac:spMk id="9" creationId="{1486DBDB-7572-4B84-A9AD-3CBAA7B23C9A}"/>
          </ac:spMkLst>
        </pc:spChg>
        <pc:picChg chg="del">
          <ac:chgData name="Tamires Schloegel Kistner" userId="a2557402559c7521" providerId="Windows Live" clId="Web-{0E614A71-650B-4CF5-9E3F-566281C366A7}" dt="2024-09-17T15:05:25.821" v="132"/>
          <ac:picMkLst>
            <pc:docMk/>
            <pc:sldMk cId="3610026124" sldId="366"/>
            <ac:picMk id="11" creationId="{DAAD360B-0D74-4158-9575-2CB8A6781D99}"/>
          </ac:picMkLst>
        </pc:picChg>
      </pc:sldChg>
      <pc:sldChg chg="delSp modSp">
        <pc:chgData name="Tamires Schloegel Kistner" userId="a2557402559c7521" providerId="Windows Live" clId="Web-{0E614A71-650B-4CF5-9E3F-566281C366A7}" dt="2024-09-17T15:05:22.993" v="131"/>
        <pc:sldMkLst>
          <pc:docMk/>
          <pc:sldMk cId="994567147" sldId="367"/>
        </pc:sldMkLst>
        <pc:spChg chg="mod">
          <ac:chgData name="Tamires Schloegel Kistner" userId="a2557402559c7521" providerId="Windows Live" clId="Web-{0E614A71-650B-4CF5-9E3F-566281C366A7}" dt="2024-09-17T15:05:22.993" v="131"/>
          <ac:spMkLst>
            <pc:docMk/>
            <pc:sldMk cId="994567147" sldId="367"/>
            <ac:spMk id="4" creationId="{358A50D1-AE36-43D9-909F-295044020BA0}"/>
          </ac:spMkLst>
        </pc:spChg>
        <pc:spChg chg="mod">
          <ac:chgData name="Tamires Schloegel Kistner" userId="a2557402559c7521" providerId="Windows Live" clId="Web-{0E614A71-650B-4CF5-9E3F-566281C366A7}" dt="2024-09-17T15:05:20.993" v="129" actId="20577"/>
          <ac:spMkLst>
            <pc:docMk/>
            <pc:sldMk cId="994567147" sldId="367"/>
            <ac:spMk id="9" creationId="{1486DBDB-7572-4B84-A9AD-3CBAA7B23C9A}"/>
          </ac:spMkLst>
        </pc:spChg>
        <pc:picChg chg="del">
          <ac:chgData name="Tamires Schloegel Kistner" userId="a2557402559c7521" providerId="Windows Live" clId="Web-{0E614A71-650B-4CF5-9E3F-566281C366A7}" dt="2024-09-17T15:05:12.805" v="124"/>
          <ac:picMkLst>
            <pc:docMk/>
            <pc:sldMk cId="994567147" sldId="367"/>
            <ac:picMk id="11" creationId="{DAAD360B-0D74-4158-9575-2CB8A6781D99}"/>
          </ac:picMkLst>
        </pc:picChg>
      </pc:sldChg>
      <pc:sldChg chg="delSp modSp">
        <pc:chgData name="Tamires Schloegel Kistner" userId="a2557402559c7521" providerId="Windows Live" clId="Web-{0E614A71-650B-4CF5-9E3F-566281C366A7}" dt="2024-09-17T15:05:09.477" v="123" actId="1076"/>
        <pc:sldMkLst>
          <pc:docMk/>
          <pc:sldMk cId="825328744" sldId="368"/>
        </pc:sldMkLst>
        <pc:spChg chg="mod">
          <ac:chgData name="Tamires Schloegel Kistner" userId="a2557402559c7521" providerId="Windows Live" clId="Web-{0E614A71-650B-4CF5-9E3F-566281C366A7}" dt="2024-09-17T15:05:09.477" v="123" actId="1076"/>
          <ac:spMkLst>
            <pc:docMk/>
            <pc:sldMk cId="825328744" sldId="368"/>
            <ac:spMk id="9" creationId="{1486DBDB-7572-4B84-A9AD-3CBAA7B23C9A}"/>
          </ac:spMkLst>
        </pc:spChg>
        <pc:picChg chg="del">
          <ac:chgData name="Tamires Schloegel Kistner" userId="a2557402559c7521" providerId="Windows Live" clId="Web-{0E614A71-650B-4CF5-9E3F-566281C366A7}" dt="2024-09-17T15:05:03.336" v="118"/>
          <ac:picMkLst>
            <pc:docMk/>
            <pc:sldMk cId="825328744" sldId="368"/>
            <ac:picMk id="11" creationId="{DAAD360B-0D74-4158-9575-2CB8A6781D99}"/>
          </ac:picMkLst>
        </pc:picChg>
      </pc:sldChg>
      <pc:sldChg chg="delSp modSp">
        <pc:chgData name="Tamires Schloegel Kistner" userId="a2557402559c7521" providerId="Windows Live" clId="Web-{0E614A71-650B-4CF5-9E3F-566281C366A7}" dt="2024-09-17T15:06:33.183" v="164" actId="20577"/>
        <pc:sldMkLst>
          <pc:docMk/>
          <pc:sldMk cId="473372951" sldId="369"/>
        </pc:sldMkLst>
        <pc:spChg chg="mod">
          <ac:chgData name="Tamires Schloegel Kistner" userId="a2557402559c7521" providerId="Windows Live" clId="Web-{0E614A71-650B-4CF5-9E3F-566281C366A7}" dt="2024-09-17T15:06:33.183" v="164" actId="20577"/>
          <ac:spMkLst>
            <pc:docMk/>
            <pc:sldMk cId="473372951" sldId="369"/>
            <ac:spMk id="9" creationId="{1486DBDB-7572-4B84-A9AD-3CBAA7B23C9A}"/>
          </ac:spMkLst>
        </pc:spChg>
        <pc:picChg chg="del">
          <ac:chgData name="Tamires Schloegel Kistner" userId="a2557402559c7521" providerId="Windows Live" clId="Web-{0E614A71-650B-4CF5-9E3F-566281C366A7}" dt="2024-09-17T15:06:22.355" v="159"/>
          <ac:picMkLst>
            <pc:docMk/>
            <pc:sldMk cId="473372951" sldId="369"/>
            <ac:picMk id="11" creationId="{DAAD360B-0D74-4158-9575-2CB8A6781D99}"/>
          </ac:picMkLst>
        </pc:picChg>
      </pc:sldChg>
      <pc:sldChg chg="del">
        <pc:chgData name="Tamires Schloegel Kistner" userId="a2557402559c7521" providerId="Windows Live" clId="Web-{0E614A71-650B-4CF5-9E3F-566281C366A7}" dt="2024-09-17T15:00:05.699" v="4"/>
        <pc:sldMkLst>
          <pc:docMk/>
          <pc:sldMk cId="2932173270" sldId="371"/>
        </pc:sldMkLst>
      </pc:sldChg>
      <pc:sldChg chg="addSp delSp modSp">
        <pc:chgData name="Tamires Schloegel Kistner" userId="a2557402559c7521" providerId="Windows Live" clId="Web-{0E614A71-650B-4CF5-9E3F-566281C366A7}" dt="2024-09-17T15:02:15.345" v="47"/>
        <pc:sldMkLst>
          <pc:docMk/>
          <pc:sldMk cId="3144648413" sldId="372"/>
        </pc:sldMkLst>
        <pc:spChg chg="add">
          <ac:chgData name="Tamires Schloegel Kistner" userId="a2557402559c7521" providerId="Windows Live" clId="Web-{0E614A71-650B-4CF5-9E3F-566281C366A7}" dt="2024-09-17T14:59:38.354" v="0"/>
          <ac:spMkLst>
            <pc:docMk/>
            <pc:sldMk cId="3144648413" sldId="372"/>
            <ac:spMk id="17" creationId="{F22E242C-48C5-DB75-C9F6-5A1C8C371DCF}"/>
          </ac:spMkLst>
        </pc:spChg>
        <pc:spChg chg="add">
          <ac:chgData name="Tamires Schloegel Kistner" userId="a2557402559c7521" providerId="Windows Live" clId="Web-{0E614A71-650B-4CF5-9E3F-566281C366A7}" dt="2024-09-17T14:59:38.354" v="1"/>
          <ac:spMkLst>
            <pc:docMk/>
            <pc:sldMk cId="3144648413" sldId="372"/>
            <ac:spMk id="19" creationId="{E275FFB3-5CEB-9E42-6379-1C6FBC78E0F1}"/>
          </ac:spMkLst>
        </pc:spChg>
        <pc:spChg chg="add">
          <ac:chgData name="Tamires Schloegel Kistner" userId="a2557402559c7521" providerId="Windows Live" clId="Web-{0E614A71-650B-4CF5-9E3F-566281C366A7}" dt="2024-09-17T14:59:38.370" v="2"/>
          <ac:spMkLst>
            <pc:docMk/>
            <pc:sldMk cId="3144648413" sldId="372"/>
            <ac:spMk id="21" creationId="{EFAB3F6B-F165-EF40-9936-443F8FF5671F}"/>
          </ac:spMkLst>
        </pc:spChg>
        <pc:spChg chg="ord">
          <ac:chgData name="Tamires Schloegel Kistner" userId="a2557402559c7521" providerId="Windows Live" clId="Web-{0E614A71-650B-4CF5-9E3F-566281C366A7}" dt="2024-09-17T15:00:02.840" v="3"/>
          <ac:spMkLst>
            <pc:docMk/>
            <pc:sldMk cId="3144648413" sldId="372"/>
            <ac:spMk id="24" creationId="{33FE417E-ED33-9FA9-1A25-9CB93B1EBE38}"/>
          </ac:spMkLst>
        </pc:spChg>
        <pc:graphicFrameChg chg="del mod">
          <ac:chgData name="Tamires Schloegel Kistner" userId="a2557402559c7521" providerId="Windows Live" clId="Web-{0E614A71-650B-4CF5-9E3F-566281C366A7}" dt="2024-09-17T15:00:48.920" v="9"/>
          <ac:graphicFrameMkLst>
            <pc:docMk/>
            <pc:sldMk cId="3144648413" sldId="372"/>
            <ac:graphicFrameMk id="4" creationId="{2E2E2E90-B75D-4DCA-A83A-038F5A00A501}"/>
          </ac:graphicFrameMkLst>
        </pc:graphicFrameChg>
        <pc:graphicFrameChg chg="add mod modGraphic">
          <ac:chgData name="Tamires Schloegel Kistner" userId="a2557402559c7521" providerId="Windows Live" clId="Web-{0E614A71-650B-4CF5-9E3F-566281C366A7}" dt="2024-09-17T15:02:15.345" v="47"/>
          <ac:graphicFrameMkLst>
            <pc:docMk/>
            <pc:sldMk cId="3144648413" sldId="372"/>
            <ac:graphicFrameMk id="63" creationId="{DC283E8D-4C46-5A82-2D2E-1E588EC11B73}"/>
          </ac:graphicFrameMkLst>
        </pc:graphicFrameChg>
      </pc:sldChg>
      <pc:sldChg chg="del">
        <pc:chgData name="Tamires Schloegel Kistner" userId="a2557402559c7521" providerId="Windows Live" clId="Web-{0E614A71-650B-4CF5-9E3F-566281C366A7}" dt="2024-09-17T15:00:07.199" v="5"/>
        <pc:sldMkLst>
          <pc:docMk/>
          <pc:sldMk cId="1304101654" sldId="373"/>
        </pc:sldMkLst>
      </pc:sldChg>
      <pc:sldChg chg="add del">
        <pc:chgData name="Tamires Schloegel Kistner" userId="a2557402559c7521" providerId="Windows Live" clId="Web-{0E614A71-650B-4CF5-9E3F-566281C366A7}" dt="2024-09-17T15:01:29.343" v="42"/>
        <pc:sldMkLst>
          <pc:docMk/>
          <pc:sldMk cId="2258524575" sldId="373"/>
        </pc:sldMkLst>
      </pc:sldChg>
    </pc:docChg>
  </pc:docChgLst>
  <pc:docChgLst>
    <pc:chgData name="Tamires Schloegel Kistner" userId="a2557402559c7521" providerId="Windows Live" clId="Web-{B6E359F3-9ED5-4355-9704-783AF4A5727D}"/>
    <pc:docChg chg="addSld delSld modSld sldOrd">
      <pc:chgData name="Tamires Schloegel Kistner" userId="a2557402559c7521" providerId="Windows Live" clId="Web-{B6E359F3-9ED5-4355-9704-783AF4A5727D}" dt="2024-09-17T18:05:15.049" v="834"/>
      <pc:docMkLst>
        <pc:docMk/>
      </pc:docMkLst>
      <pc:sldChg chg="add del">
        <pc:chgData name="Tamires Schloegel Kistner" userId="a2557402559c7521" providerId="Windows Live" clId="Web-{B6E359F3-9ED5-4355-9704-783AF4A5727D}" dt="2024-09-17T18:05:15.049" v="834"/>
        <pc:sldMkLst>
          <pc:docMk/>
          <pc:sldMk cId="0" sldId="326"/>
        </pc:sldMkLst>
      </pc:sldChg>
      <pc:sldChg chg="delSp modSp add">
        <pc:chgData name="Tamires Schloegel Kistner" userId="a2557402559c7521" providerId="Windows Live" clId="Web-{B6E359F3-9ED5-4355-9704-783AF4A5727D}" dt="2024-09-17T18:05:13.971" v="833" actId="1076"/>
        <pc:sldMkLst>
          <pc:docMk/>
          <pc:sldMk cId="485017602" sldId="329"/>
        </pc:sldMkLst>
        <pc:spChg chg="del">
          <ac:chgData name="Tamires Schloegel Kistner" userId="a2557402559c7521" providerId="Windows Live" clId="Web-{B6E359F3-9ED5-4355-9704-783AF4A5727D}" dt="2024-09-17T17:06:58.896" v="16"/>
          <ac:spMkLst>
            <pc:docMk/>
            <pc:sldMk cId="485017602" sldId="329"/>
            <ac:spMk id="9" creationId="{C2E80E5B-76DB-602B-8786-B1EF8BA8DE25}"/>
          </ac:spMkLst>
        </pc:spChg>
        <pc:spChg chg="mod">
          <ac:chgData name="Tamires Schloegel Kistner" userId="a2557402559c7521" providerId="Windows Live" clId="Web-{B6E359F3-9ED5-4355-9704-783AF4A5727D}" dt="2024-09-17T17:06:56.630" v="15" actId="1076"/>
          <ac:spMkLst>
            <pc:docMk/>
            <pc:sldMk cId="485017602" sldId="329"/>
            <ac:spMk id="10" creationId="{7C770CA5-6D97-8FD0-71E9-B8C9570DFFFD}"/>
          </ac:spMkLst>
        </pc:spChg>
        <pc:spChg chg="mod">
          <ac:chgData name="Tamires Schloegel Kistner" userId="a2557402559c7521" providerId="Windows Live" clId="Web-{B6E359F3-9ED5-4355-9704-783AF4A5727D}" dt="2024-09-17T18:05:13.971" v="833" actId="1076"/>
          <ac:spMkLst>
            <pc:docMk/>
            <pc:sldMk cId="485017602" sldId="329"/>
            <ac:spMk id="12" creationId="{654B25AA-3197-3B5E-4B5D-39EF44F3A5D3}"/>
          </ac:spMkLst>
        </pc:spChg>
        <pc:spChg chg="del">
          <ac:chgData name="Tamires Schloegel Kistner" userId="a2557402559c7521" providerId="Windows Live" clId="Web-{B6E359F3-9ED5-4355-9704-783AF4A5727D}" dt="2024-09-17T18:04:38.610" v="752"/>
          <ac:spMkLst>
            <pc:docMk/>
            <pc:sldMk cId="485017602" sldId="329"/>
            <ac:spMk id="13" creationId="{063B50A5-2963-3F93-8F59-C70FFADF7788}"/>
          </ac:spMkLst>
        </pc:spChg>
        <pc:spChg chg="del">
          <ac:chgData name="Tamires Schloegel Kistner" userId="a2557402559c7521" providerId="Windows Live" clId="Web-{B6E359F3-9ED5-4355-9704-783AF4A5727D}" dt="2024-09-17T17:07:00.693" v="17"/>
          <ac:spMkLst>
            <pc:docMk/>
            <pc:sldMk cId="485017602" sldId="329"/>
            <ac:spMk id="14" creationId="{D642E08F-CDA9-5C77-8C01-34F3976F562A}"/>
          </ac:spMkLst>
        </pc:spChg>
        <pc:spChg chg="del">
          <ac:chgData name="Tamires Schloegel Kistner" userId="a2557402559c7521" providerId="Windows Live" clId="Web-{B6E359F3-9ED5-4355-9704-783AF4A5727D}" dt="2024-09-17T17:07:01.677" v="18"/>
          <ac:spMkLst>
            <pc:docMk/>
            <pc:sldMk cId="485017602" sldId="329"/>
            <ac:spMk id="15" creationId="{20FEF1E7-3F0A-16FB-CE55-62200E26B137}"/>
          </ac:spMkLst>
        </pc:spChg>
        <pc:picChg chg="mod modCrop">
          <ac:chgData name="Tamires Schloegel Kistner" userId="a2557402559c7521" providerId="Windows Live" clId="Web-{B6E359F3-9ED5-4355-9704-783AF4A5727D}" dt="2024-09-17T17:08:06.198" v="36" actId="1076"/>
          <ac:picMkLst>
            <pc:docMk/>
            <pc:sldMk cId="485017602" sldId="329"/>
            <ac:picMk id="8" creationId="{7C90E213-57D5-3258-A5EB-0F2387F5F5F0}"/>
          </ac:picMkLst>
        </pc:picChg>
      </pc:sldChg>
      <pc:sldChg chg="addSp delSp modSp add">
        <pc:chgData name="Tamires Schloegel Kistner" userId="a2557402559c7521" providerId="Windows Live" clId="Web-{B6E359F3-9ED5-4355-9704-783AF4A5727D}" dt="2024-09-17T15:12:49.426" v="12" actId="1076"/>
        <pc:sldMkLst>
          <pc:docMk/>
          <pc:sldMk cId="1946284802" sldId="335"/>
        </pc:sldMkLst>
        <pc:spChg chg="add del">
          <ac:chgData name="Tamires Schloegel Kistner" userId="a2557402559c7521" providerId="Windows Live" clId="Web-{B6E359F3-9ED5-4355-9704-783AF4A5727D}" dt="2024-09-17T15:12:41.222" v="8"/>
          <ac:spMkLst>
            <pc:docMk/>
            <pc:sldMk cId="1946284802" sldId="335"/>
            <ac:spMk id="3" creationId="{FFE84B2F-5CA2-5D09-047F-44C90FE9273F}"/>
          </ac:spMkLst>
        </pc:spChg>
        <pc:spChg chg="del mod">
          <ac:chgData name="Tamires Schloegel Kistner" userId="a2557402559c7521" providerId="Windows Live" clId="Web-{B6E359F3-9ED5-4355-9704-783AF4A5727D}" dt="2024-09-17T15:12:45.254" v="10"/>
          <ac:spMkLst>
            <pc:docMk/>
            <pc:sldMk cId="1946284802" sldId="335"/>
            <ac:spMk id="4" creationId="{A4BDBAB5-9067-53F4-D887-78ADEAE8051C}"/>
          </ac:spMkLst>
        </pc:spChg>
        <pc:spChg chg="add mod">
          <ac:chgData name="Tamires Schloegel Kistner" userId="a2557402559c7521" providerId="Windows Live" clId="Web-{B6E359F3-9ED5-4355-9704-783AF4A5727D}" dt="2024-09-17T15:12:49.426" v="12" actId="1076"/>
          <ac:spMkLst>
            <pc:docMk/>
            <pc:sldMk cId="1946284802" sldId="335"/>
            <ac:spMk id="5" creationId="{04B66FD3-50D2-90D6-4819-D9A97EBB0E2C}"/>
          </ac:spMkLst>
        </pc:spChg>
      </pc:sldChg>
      <pc:sldChg chg="modSp">
        <pc:chgData name="Tamires Schloegel Kistner" userId="a2557402559c7521" providerId="Windows Live" clId="Web-{B6E359F3-9ED5-4355-9704-783AF4A5727D}" dt="2024-09-17T17:11:54.636" v="131" actId="20577"/>
        <pc:sldMkLst>
          <pc:docMk/>
          <pc:sldMk cId="976918379" sldId="343"/>
        </pc:sldMkLst>
        <pc:spChg chg="mod">
          <ac:chgData name="Tamires Schloegel Kistner" userId="a2557402559c7521" providerId="Windows Live" clId="Web-{B6E359F3-9ED5-4355-9704-783AF4A5727D}" dt="2024-09-17T17:10:12.441" v="124" actId="1076"/>
          <ac:spMkLst>
            <pc:docMk/>
            <pc:sldMk cId="976918379" sldId="343"/>
            <ac:spMk id="2" creationId="{93A7B7D9-A553-42BF-96A7-0595681359DA}"/>
          </ac:spMkLst>
        </pc:spChg>
        <pc:spChg chg="mod">
          <ac:chgData name="Tamires Schloegel Kistner" userId="a2557402559c7521" providerId="Windows Live" clId="Web-{B6E359F3-9ED5-4355-9704-783AF4A5727D}" dt="2024-09-17T17:10:12.441" v="125" actId="1076"/>
          <ac:spMkLst>
            <pc:docMk/>
            <pc:sldMk cId="976918379" sldId="343"/>
            <ac:spMk id="3" creationId="{1A475261-D0AD-4AC5-A346-C97BFD6CD1B9}"/>
          </ac:spMkLst>
        </pc:spChg>
        <pc:spChg chg="mod">
          <ac:chgData name="Tamires Schloegel Kistner" userId="a2557402559c7521" providerId="Windows Live" clId="Web-{B6E359F3-9ED5-4355-9704-783AF4A5727D}" dt="2024-09-17T17:11:54.636" v="131" actId="20577"/>
          <ac:spMkLst>
            <pc:docMk/>
            <pc:sldMk cId="976918379" sldId="343"/>
            <ac:spMk id="9" creationId="{1486DBDB-7572-4B84-A9AD-3CBAA7B23C9A}"/>
          </ac:spMkLst>
        </pc:spChg>
      </pc:sldChg>
      <pc:sldChg chg="modSp">
        <pc:chgData name="Tamires Schloegel Kistner" userId="a2557402559c7521" providerId="Windows Live" clId="Web-{B6E359F3-9ED5-4355-9704-783AF4A5727D}" dt="2024-09-17T17:11:59.215" v="133" actId="20577"/>
        <pc:sldMkLst>
          <pc:docMk/>
          <pc:sldMk cId="2591797898" sldId="345"/>
        </pc:sldMkLst>
        <pc:spChg chg="mod">
          <ac:chgData name="Tamires Schloegel Kistner" userId="a2557402559c7521" providerId="Windows Live" clId="Web-{B6E359F3-9ED5-4355-9704-783AF4A5727D}" dt="2024-09-17T17:11:59.215" v="133" actId="20577"/>
          <ac:spMkLst>
            <pc:docMk/>
            <pc:sldMk cId="2591797898" sldId="345"/>
            <ac:spMk id="9" creationId="{1486DBDB-7572-4B84-A9AD-3CBAA7B23C9A}"/>
          </ac:spMkLst>
        </pc:spChg>
      </pc:sldChg>
      <pc:sldChg chg="modSp">
        <pc:chgData name="Tamires Schloegel Kistner" userId="a2557402559c7521" providerId="Windows Live" clId="Web-{B6E359F3-9ED5-4355-9704-783AF4A5727D}" dt="2024-09-17T17:12:04.809" v="134" actId="20577"/>
        <pc:sldMkLst>
          <pc:docMk/>
          <pc:sldMk cId="2725427815" sldId="346"/>
        </pc:sldMkLst>
        <pc:spChg chg="mod">
          <ac:chgData name="Tamires Schloegel Kistner" userId="a2557402559c7521" providerId="Windows Live" clId="Web-{B6E359F3-9ED5-4355-9704-783AF4A5727D}" dt="2024-09-17T17:12:04.809" v="134" actId="20577"/>
          <ac:spMkLst>
            <pc:docMk/>
            <pc:sldMk cId="2725427815" sldId="346"/>
            <ac:spMk id="9" creationId="{1486DBDB-7572-4B84-A9AD-3CBAA7B23C9A}"/>
          </ac:spMkLst>
        </pc:spChg>
      </pc:sldChg>
      <pc:sldChg chg="modSp">
        <pc:chgData name="Tamires Schloegel Kistner" userId="a2557402559c7521" providerId="Windows Live" clId="Web-{B6E359F3-9ED5-4355-9704-783AF4A5727D}" dt="2024-09-17T17:12:07.075" v="135" actId="20577"/>
        <pc:sldMkLst>
          <pc:docMk/>
          <pc:sldMk cId="2561019142" sldId="347"/>
        </pc:sldMkLst>
        <pc:spChg chg="mod">
          <ac:chgData name="Tamires Schloegel Kistner" userId="a2557402559c7521" providerId="Windows Live" clId="Web-{B6E359F3-9ED5-4355-9704-783AF4A5727D}" dt="2024-09-17T17:10:03.144" v="123" actId="1076"/>
          <ac:spMkLst>
            <pc:docMk/>
            <pc:sldMk cId="2561019142" sldId="347"/>
            <ac:spMk id="6" creationId="{2C8EE106-3016-437E-8C3D-BEF9FF769972}"/>
          </ac:spMkLst>
        </pc:spChg>
        <pc:spChg chg="mod">
          <ac:chgData name="Tamires Schloegel Kistner" userId="a2557402559c7521" providerId="Windows Live" clId="Web-{B6E359F3-9ED5-4355-9704-783AF4A5727D}" dt="2024-09-17T17:12:07.075" v="135" actId="20577"/>
          <ac:spMkLst>
            <pc:docMk/>
            <pc:sldMk cId="2561019142" sldId="347"/>
            <ac:spMk id="9" creationId="{1486DBDB-7572-4B84-A9AD-3CBAA7B23C9A}"/>
          </ac:spMkLst>
        </pc:spChg>
      </pc:sldChg>
      <pc:sldChg chg="modSp">
        <pc:chgData name="Tamires Schloegel Kistner" userId="a2557402559c7521" providerId="Windows Live" clId="Web-{B6E359F3-9ED5-4355-9704-783AF4A5727D}" dt="2024-09-17T17:12:09.247" v="136" actId="20577"/>
        <pc:sldMkLst>
          <pc:docMk/>
          <pc:sldMk cId="2958053856" sldId="348"/>
        </pc:sldMkLst>
        <pc:spChg chg="mod">
          <ac:chgData name="Tamires Schloegel Kistner" userId="a2557402559c7521" providerId="Windows Live" clId="Web-{B6E359F3-9ED5-4355-9704-783AF4A5727D}" dt="2024-09-17T17:12:09.247" v="136" actId="20577"/>
          <ac:spMkLst>
            <pc:docMk/>
            <pc:sldMk cId="2958053856" sldId="348"/>
            <ac:spMk id="9" creationId="{1486DBDB-7572-4B84-A9AD-3CBAA7B23C9A}"/>
          </ac:spMkLst>
        </pc:spChg>
      </pc:sldChg>
      <pc:sldChg chg="modSp">
        <pc:chgData name="Tamires Schloegel Kistner" userId="a2557402559c7521" providerId="Windows Live" clId="Web-{B6E359F3-9ED5-4355-9704-783AF4A5727D}" dt="2024-09-17T17:12:13.419" v="138" actId="20577"/>
        <pc:sldMkLst>
          <pc:docMk/>
          <pc:sldMk cId="772010601" sldId="349"/>
        </pc:sldMkLst>
        <pc:spChg chg="mod">
          <ac:chgData name="Tamires Schloegel Kistner" userId="a2557402559c7521" providerId="Windows Live" clId="Web-{B6E359F3-9ED5-4355-9704-783AF4A5727D}" dt="2024-09-17T17:12:13.419" v="138" actId="20577"/>
          <ac:spMkLst>
            <pc:docMk/>
            <pc:sldMk cId="772010601" sldId="349"/>
            <ac:spMk id="9" creationId="{1486DBDB-7572-4B84-A9AD-3CBAA7B23C9A}"/>
          </ac:spMkLst>
        </pc:spChg>
      </pc:sldChg>
      <pc:sldChg chg="modSp">
        <pc:chgData name="Tamires Schloegel Kistner" userId="a2557402559c7521" providerId="Windows Live" clId="Web-{B6E359F3-9ED5-4355-9704-783AF4A5727D}" dt="2024-09-17T17:12:11.091" v="137" actId="20577"/>
        <pc:sldMkLst>
          <pc:docMk/>
          <pc:sldMk cId="2279109273" sldId="350"/>
        </pc:sldMkLst>
        <pc:spChg chg="mod">
          <ac:chgData name="Tamires Schloegel Kistner" userId="a2557402559c7521" providerId="Windows Live" clId="Web-{B6E359F3-9ED5-4355-9704-783AF4A5727D}" dt="2024-09-17T17:12:11.091" v="137" actId="20577"/>
          <ac:spMkLst>
            <pc:docMk/>
            <pc:sldMk cId="2279109273" sldId="350"/>
            <ac:spMk id="9" creationId="{1486DBDB-7572-4B84-A9AD-3CBAA7B23C9A}"/>
          </ac:spMkLst>
        </pc:spChg>
      </pc:sldChg>
      <pc:sldChg chg="modSp">
        <pc:chgData name="Tamires Schloegel Kistner" userId="a2557402559c7521" providerId="Windows Live" clId="Web-{B6E359F3-9ED5-4355-9704-783AF4A5727D}" dt="2024-09-17T17:09:56.471" v="122" actId="1076"/>
        <pc:sldMkLst>
          <pc:docMk/>
          <pc:sldMk cId="594395655" sldId="351"/>
        </pc:sldMkLst>
        <pc:picChg chg="mod">
          <ac:chgData name="Tamires Schloegel Kistner" userId="a2557402559c7521" providerId="Windows Live" clId="Web-{B6E359F3-9ED5-4355-9704-783AF4A5727D}" dt="2024-09-17T17:09:56.471" v="122" actId="1076"/>
          <ac:picMkLst>
            <pc:docMk/>
            <pc:sldMk cId="594395655" sldId="351"/>
            <ac:picMk id="8194" creationId="{D0B25E14-98F9-4B3F-A819-156D5D82F58F}"/>
          </ac:picMkLst>
        </pc:picChg>
      </pc:sldChg>
      <pc:sldChg chg="modSp">
        <pc:chgData name="Tamires Schloegel Kistner" userId="a2557402559c7521" providerId="Windows Live" clId="Web-{B6E359F3-9ED5-4355-9704-783AF4A5727D}" dt="2024-09-17T17:12:17.232" v="139" actId="20577"/>
        <pc:sldMkLst>
          <pc:docMk/>
          <pc:sldMk cId="2863493002" sldId="352"/>
        </pc:sldMkLst>
        <pc:spChg chg="mod">
          <ac:chgData name="Tamires Schloegel Kistner" userId="a2557402559c7521" providerId="Windows Live" clId="Web-{B6E359F3-9ED5-4355-9704-783AF4A5727D}" dt="2024-09-17T17:12:17.232" v="139" actId="20577"/>
          <ac:spMkLst>
            <pc:docMk/>
            <pc:sldMk cId="2863493002" sldId="352"/>
            <ac:spMk id="9" creationId="{1486DBDB-7572-4B84-A9AD-3CBAA7B23C9A}"/>
          </ac:spMkLst>
        </pc:spChg>
      </pc:sldChg>
      <pc:sldChg chg="modSp add del ord">
        <pc:chgData name="Tamires Schloegel Kistner" userId="a2557402559c7521" providerId="Windows Live" clId="Web-{B6E359F3-9ED5-4355-9704-783AF4A5727D}" dt="2024-09-17T17:13:12.517" v="158"/>
        <pc:sldMkLst>
          <pc:docMk/>
          <pc:sldMk cId="2524190604" sldId="353"/>
        </pc:sldMkLst>
        <pc:spChg chg="mod">
          <ac:chgData name="Tamires Schloegel Kistner" userId="a2557402559c7521" providerId="Windows Live" clId="Web-{B6E359F3-9ED5-4355-9704-783AF4A5727D}" dt="2024-09-17T17:13:12.517" v="158"/>
          <ac:spMkLst>
            <pc:docMk/>
            <pc:sldMk cId="2524190604" sldId="353"/>
            <ac:spMk id="9" creationId="{1486DBDB-7572-4B84-A9AD-3CBAA7B23C9A}"/>
          </ac:spMkLst>
        </pc:spChg>
      </pc:sldChg>
      <pc:sldChg chg="modSp">
        <pc:chgData name="Tamires Schloegel Kistner" userId="a2557402559c7521" providerId="Windows Live" clId="Web-{B6E359F3-9ED5-4355-9704-783AF4A5727D}" dt="2024-09-17T17:11:56.933" v="132" actId="20577"/>
        <pc:sldMkLst>
          <pc:docMk/>
          <pc:sldMk cId="2010634034" sldId="354"/>
        </pc:sldMkLst>
        <pc:spChg chg="mod">
          <ac:chgData name="Tamires Schloegel Kistner" userId="a2557402559c7521" providerId="Windows Live" clId="Web-{B6E359F3-9ED5-4355-9704-783AF4A5727D}" dt="2024-09-17T17:11:56.933" v="132" actId="20577"/>
          <ac:spMkLst>
            <pc:docMk/>
            <pc:sldMk cId="2010634034" sldId="354"/>
            <ac:spMk id="9" creationId="{1486DBDB-7572-4B84-A9AD-3CBAA7B23C9A}"/>
          </ac:spMkLst>
        </pc:spChg>
      </pc:sldChg>
      <pc:sldChg chg="modSp">
        <pc:chgData name="Tamires Schloegel Kistner" userId="a2557402559c7521" providerId="Windows Live" clId="Web-{B6E359F3-9ED5-4355-9704-783AF4A5727D}" dt="2024-09-17T17:13:06.438" v="155"/>
        <pc:sldMkLst>
          <pc:docMk/>
          <pc:sldMk cId="805894147" sldId="355"/>
        </pc:sldMkLst>
        <pc:spChg chg="mod">
          <ac:chgData name="Tamires Schloegel Kistner" userId="a2557402559c7521" providerId="Windows Live" clId="Web-{B6E359F3-9ED5-4355-9704-783AF4A5727D}" dt="2024-09-17T17:13:06.438" v="155"/>
          <ac:spMkLst>
            <pc:docMk/>
            <pc:sldMk cId="805894147" sldId="355"/>
            <ac:spMk id="3" creationId="{2E3EBEC8-9A1C-F859-A343-03CE47D9BE4A}"/>
          </ac:spMkLst>
        </pc:spChg>
      </pc:sldChg>
      <pc:sldChg chg="modSp">
        <pc:chgData name="Tamires Schloegel Kistner" userId="a2557402559c7521" providerId="Windows Live" clId="Web-{B6E359F3-9ED5-4355-9704-783AF4A5727D}" dt="2024-09-17T17:13:00.735" v="153"/>
        <pc:sldMkLst>
          <pc:docMk/>
          <pc:sldMk cId="4129862437" sldId="356"/>
        </pc:sldMkLst>
        <pc:spChg chg="mod">
          <ac:chgData name="Tamires Schloegel Kistner" userId="a2557402559c7521" providerId="Windows Live" clId="Web-{B6E359F3-9ED5-4355-9704-783AF4A5727D}" dt="2024-09-17T17:09:25.188" v="109" actId="1076"/>
          <ac:spMkLst>
            <pc:docMk/>
            <pc:sldMk cId="4129862437" sldId="356"/>
            <ac:spMk id="12" creationId="{753C24BB-53D8-44CA-93EA-F1BF9153B81B}"/>
          </ac:spMkLst>
        </pc:spChg>
        <pc:spChg chg="mod">
          <ac:chgData name="Tamires Schloegel Kistner" userId="a2557402559c7521" providerId="Windows Live" clId="Web-{B6E359F3-9ED5-4355-9704-783AF4A5727D}" dt="2024-09-17T17:09:25.125" v="102" actId="1076"/>
          <ac:spMkLst>
            <pc:docMk/>
            <pc:sldMk cId="4129862437" sldId="356"/>
            <ac:spMk id="15" creationId="{365F7196-7FAB-46F6-8EFE-92587B489B03}"/>
          </ac:spMkLst>
        </pc:spChg>
        <pc:spChg chg="mod">
          <ac:chgData name="Tamires Schloegel Kistner" userId="a2557402559c7521" providerId="Windows Live" clId="Web-{B6E359F3-9ED5-4355-9704-783AF4A5727D}" dt="2024-09-17T17:13:00.735" v="153"/>
          <ac:spMkLst>
            <pc:docMk/>
            <pc:sldMk cId="4129862437" sldId="356"/>
            <ac:spMk id="53" creationId="{E9302E8C-38F3-AAC3-6443-0A0D4026917A}"/>
          </ac:spMkLst>
        </pc:spChg>
        <pc:picChg chg="mod">
          <ac:chgData name="Tamires Schloegel Kistner" userId="a2557402559c7521" providerId="Windows Live" clId="Web-{B6E359F3-9ED5-4355-9704-783AF4A5727D}" dt="2024-09-17T17:09:25.141" v="103" actId="1076"/>
          <ac:picMkLst>
            <pc:docMk/>
            <pc:sldMk cId="4129862437" sldId="356"/>
            <ac:picMk id="3" creationId="{01228385-213E-484B-93E7-948FDF94BE28}"/>
          </ac:picMkLst>
        </pc:picChg>
        <pc:picChg chg="mod">
          <ac:chgData name="Tamires Schloegel Kistner" userId="a2557402559c7521" providerId="Windows Live" clId="Web-{B6E359F3-9ED5-4355-9704-783AF4A5727D}" dt="2024-09-17T17:09:25.157" v="104" actId="1076"/>
          <ac:picMkLst>
            <pc:docMk/>
            <pc:sldMk cId="4129862437" sldId="356"/>
            <ac:picMk id="6" creationId="{D65447A6-569B-43FD-8CDB-9CF7864EBCBB}"/>
          </ac:picMkLst>
        </pc:picChg>
        <pc:picChg chg="mod">
          <ac:chgData name="Tamires Schloegel Kistner" userId="a2557402559c7521" providerId="Windows Live" clId="Web-{B6E359F3-9ED5-4355-9704-783AF4A5727D}" dt="2024-09-17T17:09:25.157" v="105" actId="1076"/>
          <ac:picMkLst>
            <pc:docMk/>
            <pc:sldMk cId="4129862437" sldId="356"/>
            <ac:picMk id="7" creationId="{E6CBE415-8E9B-4573-8C5C-E63B5699A60A}"/>
          </ac:picMkLst>
        </pc:picChg>
        <pc:picChg chg="mod">
          <ac:chgData name="Tamires Schloegel Kistner" userId="a2557402559c7521" providerId="Windows Live" clId="Web-{B6E359F3-9ED5-4355-9704-783AF4A5727D}" dt="2024-09-17T17:09:25.172" v="106" actId="1076"/>
          <ac:picMkLst>
            <pc:docMk/>
            <pc:sldMk cId="4129862437" sldId="356"/>
            <ac:picMk id="8" creationId="{C6C53FFA-B641-4897-BD84-FB6124E5C66B}"/>
          </ac:picMkLst>
        </pc:picChg>
        <pc:picChg chg="mod">
          <ac:chgData name="Tamires Schloegel Kistner" userId="a2557402559c7521" providerId="Windows Live" clId="Web-{B6E359F3-9ED5-4355-9704-783AF4A5727D}" dt="2024-09-17T17:09:25.172" v="107" actId="1076"/>
          <ac:picMkLst>
            <pc:docMk/>
            <pc:sldMk cId="4129862437" sldId="356"/>
            <ac:picMk id="10" creationId="{3EF4C3D7-EFF5-4CEF-BD99-837F1EBA658A}"/>
          </ac:picMkLst>
        </pc:picChg>
        <pc:picChg chg="mod">
          <ac:chgData name="Tamires Schloegel Kistner" userId="a2557402559c7521" providerId="Windows Live" clId="Web-{B6E359F3-9ED5-4355-9704-783AF4A5727D}" dt="2024-09-17T17:09:25.172" v="108" actId="1076"/>
          <ac:picMkLst>
            <pc:docMk/>
            <pc:sldMk cId="4129862437" sldId="356"/>
            <ac:picMk id="11" creationId="{A1809532-219A-403E-8BA7-ECBF16CFB5A7}"/>
          </ac:picMkLst>
        </pc:picChg>
        <pc:picChg chg="mod">
          <ac:chgData name="Tamires Schloegel Kistner" userId="a2557402559c7521" providerId="Windows Live" clId="Web-{B6E359F3-9ED5-4355-9704-783AF4A5727D}" dt="2024-09-17T17:09:25.203" v="110" actId="1076"/>
          <ac:picMkLst>
            <pc:docMk/>
            <pc:sldMk cId="4129862437" sldId="356"/>
            <ac:picMk id="13" creationId="{7A2F0593-0D47-4662-A949-47720DA44189}"/>
          </ac:picMkLst>
        </pc:picChg>
      </pc:sldChg>
      <pc:sldChg chg="modSp">
        <pc:chgData name="Tamires Schloegel Kistner" userId="a2557402559c7521" providerId="Windows Live" clId="Web-{B6E359F3-9ED5-4355-9704-783AF4A5727D}" dt="2024-09-17T17:13:03.141" v="154"/>
        <pc:sldMkLst>
          <pc:docMk/>
          <pc:sldMk cId="1154418917" sldId="357"/>
        </pc:sldMkLst>
        <pc:spChg chg="mod">
          <ac:chgData name="Tamires Schloegel Kistner" userId="a2557402559c7521" providerId="Windows Live" clId="Web-{B6E359F3-9ED5-4355-9704-783AF4A5727D}" dt="2024-09-17T17:13:03.141" v="154"/>
          <ac:spMkLst>
            <pc:docMk/>
            <pc:sldMk cId="1154418917" sldId="357"/>
            <ac:spMk id="6" creationId="{6F55B923-EF4A-4F7B-FFF7-414216628293}"/>
          </ac:spMkLst>
        </pc:spChg>
      </pc:sldChg>
      <pc:sldChg chg="modSp add del ord">
        <pc:chgData name="Tamires Schloegel Kistner" userId="a2557402559c7521" providerId="Windows Live" clId="Web-{B6E359F3-9ED5-4355-9704-783AF4A5727D}" dt="2024-09-17T17:16:36.657" v="172"/>
        <pc:sldMkLst>
          <pc:docMk/>
          <pc:sldMk cId="3972037779" sldId="358"/>
        </pc:sldMkLst>
        <pc:spChg chg="mod">
          <ac:chgData name="Tamires Schloegel Kistner" userId="a2557402559c7521" providerId="Windows Live" clId="Web-{B6E359F3-9ED5-4355-9704-783AF4A5727D}" dt="2024-09-17T17:13:10.751" v="157" actId="20577"/>
          <ac:spMkLst>
            <pc:docMk/>
            <pc:sldMk cId="3972037779" sldId="358"/>
            <ac:spMk id="4" creationId="{4713C74B-6C1E-1BD3-884E-A596A61D5C87}"/>
          </ac:spMkLst>
        </pc:spChg>
      </pc:sldChg>
      <pc:sldChg chg="modSp">
        <pc:chgData name="Tamires Schloegel Kistner" userId="a2557402559c7521" providerId="Windows Live" clId="Web-{B6E359F3-9ED5-4355-9704-783AF4A5727D}" dt="2024-09-17T17:14:33.179" v="162"/>
        <pc:sldMkLst>
          <pc:docMk/>
          <pc:sldMk cId="19640768" sldId="360"/>
        </pc:sldMkLst>
        <pc:spChg chg="mod">
          <ac:chgData name="Tamires Schloegel Kistner" userId="a2557402559c7521" providerId="Windows Live" clId="Web-{B6E359F3-9ED5-4355-9704-783AF4A5727D}" dt="2024-09-17T17:12:57.422" v="152"/>
          <ac:spMkLst>
            <pc:docMk/>
            <pc:sldMk cId="19640768" sldId="360"/>
            <ac:spMk id="9" creationId="{1486DBDB-7572-4B84-A9AD-3CBAA7B23C9A}"/>
          </ac:spMkLst>
        </pc:spChg>
        <pc:spChg chg="mod">
          <ac:chgData name="Tamires Schloegel Kistner" userId="a2557402559c7521" providerId="Windows Live" clId="Web-{B6E359F3-9ED5-4355-9704-783AF4A5727D}" dt="2024-09-17T17:14:33.179" v="162"/>
          <ac:spMkLst>
            <pc:docMk/>
            <pc:sldMk cId="19640768" sldId="360"/>
            <ac:spMk id="18" creationId="{6E9E1BDF-4D65-4EA8-964E-C21EADC1FFAD}"/>
          </ac:spMkLst>
        </pc:spChg>
      </pc:sldChg>
      <pc:sldChg chg="modSp ord">
        <pc:chgData name="Tamires Schloegel Kistner" userId="a2557402559c7521" providerId="Windows Live" clId="Web-{B6E359F3-9ED5-4355-9704-783AF4A5727D}" dt="2024-09-17T17:13:18.002" v="159"/>
        <pc:sldMkLst>
          <pc:docMk/>
          <pc:sldMk cId="1480359502" sldId="361"/>
        </pc:sldMkLst>
        <pc:spChg chg="mod">
          <ac:chgData name="Tamires Schloegel Kistner" userId="a2557402559c7521" providerId="Windows Live" clId="Web-{B6E359F3-9ED5-4355-9704-783AF4A5727D}" dt="2024-09-17T17:13:18.002" v="159"/>
          <ac:spMkLst>
            <pc:docMk/>
            <pc:sldMk cId="1480359502" sldId="361"/>
            <ac:spMk id="9" creationId="{1486DBDB-7572-4B84-A9AD-3CBAA7B23C9A}"/>
          </ac:spMkLst>
        </pc:spChg>
      </pc:sldChg>
      <pc:sldChg chg="modSp">
        <pc:chgData name="Tamires Schloegel Kistner" userId="a2557402559c7521" providerId="Windows Live" clId="Web-{B6E359F3-9ED5-4355-9704-783AF4A5727D}" dt="2024-09-17T17:12:40.671" v="148" actId="20577"/>
        <pc:sldMkLst>
          <pc:docMk/>
          <pc:sldMk cId="3655458048" sldId="363"/>
        </pc:sldMkLst>
        <pc:spChg chg="mod">
          <ac:chgData name="Tamires Schloegel Kistner" userId="a2557402559c7521" providerId="Windows Live" clId="Web-{B6E359F3-9ED5-4355-9704-783AF4A5727D}" dt="2024-09-17T17:09:31.454" v="111" actId="1076"/>
          <ac:spMkLst>
            <pc:docMk/>
            <pc:sldMk cId="3655458048" sldId="363"/>
            <ac:spMk id="4" creationId="{358A50D1-AE36-43D9-909F-295044020BA0}"/>
          </ac:spMkLst>
        </pc:spChg>
        <pc:spChg chg="mod">
          <ac:chgData name="Tamires Schloegel Kistner" userId="a2557402559c7521" providerId="Windows Live" clId="Web-{B6E359F3-9ED5-4355-9704-783AF4A5727D}" dt="2024-09-17T17:12:40.671" v="148" actId="20577"/>
          <ac:spMkLst>
            <pc:docMk/>
            <pc:sldMk cId="3655458048" sldId="363"/>
            <ac:spMk id="9" creationId="{1486DBDB-7572-4B84-A9AD-3CBAA7B23C9A}"/>
          </ac:spMkLst>
        </pc:spChg>
      </pc:sldChg>
      <pc:sldChg chg="modSp">
        <pc:chgData name="Tamires Schloegel Kistner" userId="a2557402559c7521" providerId="Windows Live" clId="Web-{B6E359F3-9ED5-4355-9704-783AF4A5727D}" dt="2024-09-17T17:12:36.343" v="146" actId="20577"/>
        <pc:sldMkLst>
          <pc:docMk/>
          <pc:sldMk cId="1308099690" sldId="364"/>
        </pc:sldMkLst>
        <pc:spChg chg="mod">
          <ac:chgData name="Tamires Schloegel Kistner" userId="a2557402559c7521" providerId="Windows Live" clId="Web-{B6E359F3-9ED5-4355-9704-783AF4A5727D}" dt="2024-09-17T17:09:38.642" v="112" actId="1076"/>
          <ac:spMkLst>
            <pc:docMk/>
            <pc:sldMk cId="1308099690" sldId="364"/>
            <ac:spMk id="7" creationId="{0CEFC29A-93D7-4FE3-BA70-B6D765789412}"/>
          </ac:spMkLst>
        </pc:spChg>
        <pc:spChg chg="mod">
          <ac:chgData name="Tamires Schloegel Kistner" userId="a2557402559c7521" providerId="Windows Live" clId="Web-{B6E359F3-9ED5-4355-9704-783AF4A5727D}" dt="2024-09-17T17:09:38.658" v="113" actId="1076"/>
          <ac:spMkLst>
            <pc:docMk/>
            <pc:sldMk cId="1308099690" sldId="364"/>
            <ac:spMk id="8" creationId="{99466324-E2D8-40AE-AC81-D6F764F8BB20}"/>
          </ac:spMkLst>
        </pc:spChg>
        <pc:spChg chg="mod">
          <ac:chgData name="Tamires Schloegel Kistner" userId="a2557402559c7521" providerId="Windows Live" clId="Web-{B6E359F3-9ED5-4355-9704-783AF4A5727D}" dt="2024-09-17T17:12:36.343" v="146" actId="20577"/>
          <ac:spMkLst>
            <pc:docMk/>
            <pc:sldMk cId="1308099690" sldId="364"/>
            <ac:spMk id="9" creationId="{1486DBDB-7572-4B84-A9AD-3CBAA7B23C9A}"/>
          </ac:spMkLst>
        </pc:spChg>
        <pc:spChg chg="mod">
          <ac:chgData name="Tamires Schloegel Kistner" userId="a2557402559c7521" providerId="Windows Live" clId="Web-{B6E359F3-9ED5-4355-9704-783AF4A5727D}" dt="2024-09-17T17:09:38.704" v="116" actId="1076"/>
          <ac:spMkLst>
            <pc:docMk/>
            <pc:sldMk cId="1308099690" sldId="364"/>
            <ac:spMk id="13" creationId="{3A10FF44-F0D8-4951-A5D5-37896289CADF}"/>
          </ac:spMkLst>
        </pc:spChg>
        <pc:spChg chg="mod">
          <ac:chgData name="Tamires Schloegel Kistner" userId="a2557402559c7521" providerId="Windows Live" clId="Web-{B6E359F3-9ED5-4355-9704-783AF4A5727D}" dt="2024-09-17T17:09:38.720" v="117" actId="1076"/>
          <ac:spMkLst>
            <pc:docMk/>
            <pc:sldMk cId="1308099690" sldId="364"/>
            <ac:spMk id="14" creationId="{D8F18EA9-8CB3-4B7F-A18E-EC9B5E2259A6}"/>
          </ac:spMkLst>
        </pc:spChg>
        <pc:spChg chg="mod">
          <ac:chgData name="Tamires Schloegel Kistner" userId="a2557402559c7521" providerId="Windows Live" clId="Web-{B6E359F3-9ED5-4355-9704-783AF4A5727D}" dt="2024-09-17T17:09:38.751" v="118" actId="1076"/>
          <ac:spMkLst>
            <pc:docMk/>
            <pc:sldMk cId="1308099690" sldId="364"/>
            <ac:spMk id="17" creationId="{56A73FB8-5BFD-49C5-8333-4A4513D119D6}"/>
          </ac:spMkLst>
        </pc:spChg>
        <pc:picChg chg="mod">
          <ac:chgData name="Tamires Schloegel Kistner" userId="a2557402559c7521" providerId="Windows Live" clId="Web-{B6E359F3-9ED5-4355-9704-783AF4A5727D}" dt="2024-09-17T17:09:38.673" v="114" actId="1076"/>
          <ac:picMkLst>
            <pc:docMk/>
            <pc:sldMk cId="1308099690" sldId="364"/>
            <ac:picMk id="3" creationId="{DC754949-903D-4FC5-B6F5-22699A43997A}"/>
          </ac:picMkLst>
        </pc:picChg>
        <pc:picChg chg="mod">
          <ac:chgData name="Tamires Schloegel Kistner" userId="a2557402559c7521" providerId="Windows Live" clId="Web-{B6E359F3-9ED5-4355-9704-783AF4A5727D}" dt="2024-09-17T17:09:38.689" v="115" actId="1076"/>
          <ac:picMkLst>
            <pc:docMk/>
            <pc:sldMk cId="1308099690" sldId="364"/>
            <ac:picMk id="12" creationId="{D36B3107-8381-44E5-AC7D-C6DA3CAC71D2}"/>
          </ac:picMkLst>
        </pc:picChg>
      </pc:sldChg>
      <pc:sldChg chg="modSp">
        <pc:chgData name="Tamires Schloegel Kistner" userId="a2557402559c7521" providerId="Windows Live" clId="Web-{B6E359F3-9ED5-4355-9704-783AF4A5727D}" dt="2024-09-17T17:12:31.748" v="145" actId="20577"/>
        <pc:sldMkLst>
          <pc:docMk/>
          <pc:sldMk cId="993140666" sldId="365"/>
        </pc:sldMkLst>
        <pc:spChg chg="mod">
          <ac:chgData name="Tamires Schloegel Kistner" userId="a2557402559c7521" providerId="Windows Live" clId="Web-{B6E359F3-9ED5-4355-9704-783AF4A5727D}" dt="2024-09-17T17:12:31.748" v="145" actId="20577"/>
          <ac:spMkLst>
            <pc:docMk/>
            <pc:sldMk cId="993140666" sldId="365"/>
            <ac:spMk id="9" creationId="{1486DBDB-7572-4B84-A9AD-3CBAA7B23C9A}"/>
          </ac:spMkLst>
        </pc:spChg>
      </pc:sldChg>
      <pc:sldChg chg="modSp">
        <pc:chgData name="Tamires Schloegel Kistner" userId="a2557402559c7521" providerId="Windows Live" clId="Web-{B6E359F3-9ED5-4355-9704-783AF4A5727D}" dt="2024-09-17T17:12:27.826" v="143" actId="20577"/>
        <pc:sldMkLst>
          <pc:docMk/>
          <pc:sldMk cId="3610026124" sldId="366"/>
        </pc:sldMkLst>
        <pc:spChg chg="mod">
          <ac:chgData name="Tamires Schloegel Kistner" userId="a2557402559c7521" providerId="Windows Live" clId="Web-{B6E359F3-9ED5-4355-9704-783AF4A5727D}" dt="2024-09-17T17:09:48.486" v="121" actId="1076"/>
          <ac:spMkLst>
            <pc:docMk/>
            <pc:sldMk cId="3610026124" sldId="366"/>
            <ac:spMk id="7" creationId="{0CEFC29A-93D7-4FE3-BA70-B6D765789412}"/>
          </ac:spMkLst>
        </pc:spChg>
        <pc:spChg chg="mod">
          <ac:chgData name="Tamires Schloegel Kistner" userId="a2557402559c7521" providerId="Windows Live" clId="Web-{B6E359F3-9ED5-4355-9704-783AF4A5727D}" dt="2024-09-17T17:12:27.826" v="143" actId="20577"/>
          <ac:spMkLst>
            <pc:docMk/>
            <pc:sldMk cId="3610026124" sldId="366"/>
            <ac:spMk id="9" creationId="{1486DBDB-7572-4B84-A9AD-3CBAA7B23C9A}"/>
          </ac:spMkLst>
        </pc:spChg>
        <pc:spChg chg="mod">
          <ac:chgData name="Tamires Schloegel Kistner" userId="a2557402559c7521" providerId="Windows Live" clId="Web-{B6E359F3-9ED5-4355-9704-783AF4A5727D}" dt="2024-09-17T17:09:48.252" v="119" actId="1076"/>
          <ac:spMkLst>
            <pc:docMk/>
            <pc:sldMk cId="3610026124" sldId="366"/>
            <ac:spMk id="10" creationId="{C64A24FD-BCD6-40CB-9670-502C26E0B856}"/>
          </ac:spMkLst>
        </pc:spChg>
        <pc:graphicFrameChg chg="mod">
          <ac:chgData name="Tamires Schloegel Kistner" userId="a2557402559c7521" providerId="Windows Live" clId="Web-{B6E359F3-9ED5-4355-9704-783AF4A5727D}" dt="2024-09-17T17:09:48.377" v="120" actId="1076"/>
          <ac:graphicFrameMkLst>
            <pc:docMk/>
            <pc:sldMk cId="3610026124" sldId="366"/>
            <ac:graphicFrameMk id="6" creationId="{3469B7CE-B86C-423B-A4FE-0F2AD5ABD813}"/>
          </ac:graphicFrameMkLst>
        </pc:graphicFrameChg>
      </pc:sldChg>
      <pc:sldChg chg="modSp">
        <pc:chgData name="Tamires Schloegel Kistner" userId="a2557402559c7521" providerId="Windows Live" clId="Web-{B6E359F3-9ED5-4355-9704-783AF4A5727D}" dt="2024-09-17T17:12:23.560" v="141" actId="20577"/>
        <pc:sldMkLst>
          <pc:docMk/>
          <pc:sldMk cId="994567147" sldId="367"/>
        </pc:sldMkLst>
        <pc:spChg chg="mod">
          <ac:chgData name="Tamires Schloegel Kistner" userId="a2557402559c7521" providerId="Windows Live" clId="Web-{B6E359F3-9ED5-4355-9704-783AF4A5727D}" dt="2024-09-17T17:12:23.560" v="141" actId="20577"/>
          <ac:spMkLst>
            <pc:docMk/>
            <pc:sldMk cId="994567147" sldId="367"/>
            <ac:spMk id="9" creationId="{1486DBDB-7572-4B84-A9AD-3CBAA7B23C9A}"/>
          </ac:spMkLst>
        </pc:spChg>
      </pc:sldChg>
      <pc:sldChg chg="modSp">
        <pc:chgData name="Tamires Schloegel Kistner" userId="a2557402559c7521" providerId="Windows Live" clId="Web-{B6E359F3-9ED5-4355-9704-783AF4A5727D}" dt="2024-09-17T17:12:19.529" v="140" actId="20577"/>
        <pc:sldMkLst>
          <pc:docMk/>
          <pc:sldMk cId="825328744" sldId="368"/>
        </pc:sldMkLst>
        <pc:spChg chg="mod">
          <ac:chgData name="Tamires Schloegel Kistner" userId="a2557402559c7521" providerId="Windows Live" clId="Web-{B6E359F3-9ED5-4355-9704-783AF4A5727D}" dt="2024-09-17T17:12:19.529" v="140" actId="20577"/>
          <ac:spMkLst>
            <pc:docMk/>
            <pc:sldMk cId="825328744" sldId="368"/>
            <ac:spMk id="9" creationId="{1486DBDB-7572-4B84-A9AD-3CBAA7B23C9A}"/>
          </ac:spMkLst>
        </pc:spChg>
      </pc:sldChg>
      <pc:sldChg chg="modSp">
        <pc:chgData name="Tamires Schloegel Kistner" userId="a2557402559c7521" providerId="Windows Live" clId="Web-{B6E359F3-9ED5-4355-9704-783AF4A5727D}" dt="2024-09-17T17:12:54.031" v="150" actId="20577"/>
        <pc:sldMkLst>
          <pc:docMk/>
          <pc:sldMk cId="473372951" sldId="369"/>
        </pc:sldMkLst>
        <pc:spChg chg="mod">
          <ac:chgData name="Tamires Schloegel Kistner" userId="a2557402559c7521" providerId="Windows Live" clId="Web-{B6E359F3-9ED5-4355-9704-783AF4A5727D}" dt="2024-09-17T17:12:54.031" v="150" actId="20577"/>
          <ac:spMkLst>
            <pc:docMk/>
            <pc:sldMk cId="473372951" sldId="369"/>
            <ac:spMk id="9" creationId="{1486DBDB-7572-4B84-A9AD-3CBAA7B23C9A}"/>
          </ac:spMkLst>
        </pc:spChg>
      </pc:sldChg>
      <pc:sldChg chg="modSp">
        <pc:chgData name="Tamires Schloegel Kistner" userId="a2557402559c7521" providerId="Windows Live" clId="Web-{B6E359F3-9ED5-4355-9704-783AF4A5727D}" dt="2024-09-17T17:11:33.588" v="127" actId="20577"/>
        <pc:sldMkLst>
          <pc:docMk/>
          <pc:sldMk cId="24583821" sldId="370"/>
        </pc:sldMkLst>
        <pc:spChg chg="mod">
          <ac:chgData name="Tamires Schloegel Kistner" userId="a2557402559c7521" providerId="Windows Live" clId="Web-{B6E359F3-9ED5-4355-9704-783AF4A5727D}" dt="2024-09-17T17:11:28.150" v="126"/>
          <ac:spMkLst>
            <pc:docMk/>
            <pc:sldMk cId="24583821" sldId="370"/>
            <ac:spMk id="6" creationId="{76F64638-3523-4975-845C-48099809A60F}"/>
          </ac:spMkLst>
        </pc:spChg>
        <pc:spChg chg="mod">
          <ac:chgData name="Tamires Schloegel Kistner" userId="a2557402559c7521" providerId="Windows Live" clId="Web-{B6E359F3-9ED5-4355-9704-783AF4A5727D}" dt="2024-09-17T17:11:33.588" v="127" actId="20577"/>
          <ac:spMkLst>
            <pc:docMk/>
            <pc:sldMk cId="24583821" sldId="370"/>
            <ac:spMk id="7" creationId="{41F48D4A-D041-3B77-467A-3A73149DED6E}"/>
          </ac:spMkLst>
        </pc:spChg>
      </pc:sldChg>
      <pc:sldChg chg="modSp">
        <pc:chgData name="Tamires Schloegel Kistner" userId="a2557402559c7521" providerId="Windows Live" clId="Web-{B6E359F3-9ED5-4355-9704-783AF4A5727D}" dt="2024-09-17T17:11:44.464" v="128"/>
        <pc:sldMkLst>
          <pc:docMk/>
          <pc:sldMk cId="3144648413" sldId="372"/>
        </pc:sldMkLst>
        <pc:spChg chg="mod">
          <ac:chgData name="Tamires Schloegel Kistner" userId="a2557402559c7521" providerId="Windows Live" clId="Web-{B6E359F3-9ED5-4355-9704-783AF4A5727D}" dt="2024-09-17T17:11:44.464" v="128"/>
          <ac:spMkLst>
            <pc:docMk/>
            <pc:sldMk cId="3144648413" sldId="372"/>
            <ac:spMk id="17" creationId="{F22E242C-48C5-DB75-C9F6-5A1C8C371DCF}"/>
          </ac:spMkLst>
        </pc:spChg>
      </pc:sldChg>
      <pc:sldChg chg="add replId">
        <pc:chgData name="Tamires Schloegel Kistner" userId="a2557402559c7521" providerId="Windows Live" clId="Web-{B6E359F3-9ED5-4355-9704-783AF4A5727D}" dt="2024-09-17T17:15:35.231" v="163"/>
        <pc:sldMkLst>
          <pc:docMk/>
          <pc:sldMk cId="3434436277" sldId="373"/>
        </pc:sldMkLst>
      </pc:sldChg>
      <pc:sldChg chg="add del replId">
        <pc:chgData name="Tamires Schloegel Kistner" userId="a2557402559c7521" providerId="Windows Live" clId="Web-{B6E359F3-9ED5-4355-9704-783AF4A5727D}" dt="2024-09-17T17:15:42.200" v="165"/>
        <pc:sldMkLst>
          <pc:docMk/>
          <pc:sldMk cId="2130661672" sldId="374"/>
        </pc:sldMkLst>
      </pc:sldChg>
      <pc:sldChg chg="delSp modSp add del replId">
        <pc:chgData name="Tamires Schloegel Kistner" userId="a2557402559c7521" providerId="Windows Live" clId="Web-{B6E359F3-9ED5-4355-9704-783AF4A5727D}" dt="2024-09-17T18:04:28.891" v="751" actId="20577"/>
        <pc:sldMkLst>
          <pc:docMk/>
          <pc:sldMk cId="3325622691" sldId="374"/>
        </pc:sldMkLst>
        <pc:spChg chg="mod">
          <ac:chgData name="Tamires Schloegel Kistner" userId="a2557402559c7521" providerId="Windows Live" clId="Web-{B6E359F3-9ED5-4355-9704-783AF4A5727D}" dt="2024-09-17T18:04:28.891" v="751" actId="20577"/>
          <ac:spMkLst>
            <pc:docMk/>
            <pc:sldMk cId="3325622691" sldId="374"/>
            <ac:spMk id="12" creationId="{654B25AA-3197-3B5E-4B5D-39EF44F3A5D3}"/>
          </ac:spMkLst>
        </pc:spChg>
        <pc:spChg chg="del">
          <ac:chgData name="Tamires Schloegel Kistner" userId="a2557402559c7521" providerId="Windows Live" clId="Web-{B6E359F3-9ED5-4355-9704-783AF4A5727D}" dt="2024-09-17T17:15:47.560" v="167"/>
          <ac:spMkLst>
            <pc:docMk/>
            <pc:sldMk cId="3325622691" sldId="374"/>
            <ac:spMk id="13" creationId="{063B50A5-2963-3F93-8F59-C70FFADF7788}"/>
          </ac:spMkLst>
        </pc:spChg>
      </pc:sldChg>
    </pc:docChg>
  </pc:docChgLst>
  <pc:docChgLst>
    <pc:chgData name="Tamires Schloegel Kistner" userId="a2557402559c7521" providerId="Windows Live" clId="Web-{FC0574FA-7F1D-493C-B00C-FE56201640C0}"/>
    <pc:docChg chg="addSld modSld addMainMaster delMainMaster">
      <pc:chgData name="Tamires Schloegel Kistner" userId="a2557402559c7521" providerId="Windows Live" clId="Web-{FC0574FA-7F1D-493C-B00C-FE56201640C0}" dt="2024-09-17T14:58:21.982" v="99"/>
      <pc:docMkLst>
        <pc:docMk/>
      </pc:docMkLst>
      <pc:sldChg chg="mod modClrScheme chgLayout">
        <pc:chgData name="Tamires Schloegel Kistner" userId="a2557402559c7521" providerId="Windows Live" clId="Web-{FC0574FA-7F1D-493C-B00C-FE56201640C0}" dt="2024-09-17T14:51:21.078" v="33"/>
        <pc:sldMkLst>
          <pc:docMk/>
          <pc:sldMk cId="1119217961" sldId="260"/>
        </pc:sldMkLst>
      </pc:sldChg>
      <pc:sldChg chg="modSp mod modClrScheme chgLayout">
        <pc:chgData name="Tamires Schloegel Kistner" userId="a2557402559c7521" providerId="Windows Live" clId="Web-{FC0574FA-7F1D-493C-B00C-FE56201640C0}" dt="2024-09-17T14:51:21.078" v="33"/>
        <pc:sldMkLst>
          <pc:docMk/>
          <pc:sldMk cId="2209734557" sldId="270"/>
        </pc:sldMkLst>
        <pc:spChg chg="mod ord">
          <ac:chgData name="Tamires Schloegel Kistner" userId="a2557402559c7521" providerId="Windows Live" clId="Web-{FC0574FA-7F1D-493C-B00C-FE56201640C0}" dt="2024-09-17T14:51:21.078" v="33"/>
          <ac:spMkLst>
            <pc:docMk/>
            <pc:sldMk cId="2209734557" sldId="270"/>
            <ac:spMk id="13" creationId="{2045D44E-9BE6-4FA0-8C75-445CCC990A55}"/>
          </ac:spMkLst>
        </pc:spChg>
      </pc:sldChg>
      <pc:sldChg chg="modSp mod modClrScheme chgLayout">
        <pc:chgData name="Tamires Schloegel Kistner" userId="a2557402559c7521" providerId="Windows Live" clId="Web-{FC0574FA-7F1D-493C-B00C-FE56201640C0}" dt="2024-09-17T14:51:21.078" v="33"/>
        <pc:sldMkLst>
          <pc:docMk/>
          <pc:sldMk cId="976918379" sldId="343"/>
        </pc:sldMkLst>
        <pc:spChg chg="mod ord">
          <ac:chgData name="Tamires Schloegel Kistner" userId="a2557402559c7521" providerId="Windows Live" clId="Web-{FC0574FA-7F1D-493C-B00C-FE56201640C0}" dt="2024-09-17T14:51:21.078" v="33"/>
          <ac:spMkLst>
            <pc:docMk/>
            <pc:sldMk cId="976918379" sldId="343"/>
            <ac:spMk id="7" creationId="{292F8F64-5C93-444E-9F8D-8C223CA650E0}"/>
          </ac:spMkLst>
        </pc:spChg>
      </pc:sldChg>
      <pc:sldChg chg="mod modClrScheme chgLayout">
        <pc:chgData name="Tamires Schloegel Kistner" userId="a2557402559c7521" providerId="Windows Live" clId="Web-{FC0574FA-7F1D-493C-B00C-FE56201640C0}" dt="2024-09-17T14:51:21.078" v="33"/>
        <pc:sldMkLst>
          <pc:docMk/>
          <pc:sldMk cId="2591797898" sldId="345"/>
        </pc:sldMkLst>
      </pc:sldChg>
      <pc:sldChg chg="mod modClrScheme chgLayout">
        <pc:chgData name="Tamires Schloegel Kistner" userId="a2557402559c7521" providerId="Windows Live" clId="Web-{FC0574FA-7F1D-493C-B00C-FE56201640C0}" dt="2024-09-17T14:51:21.078" v="33"/>
        <pc:sldMkLst>
          <pc:docMk/>
          <pc:sldMk cId="2725427815" sldId="346"/>
        </pc:sldMkLst>
      </pc:sldChg>
      <pc:sldChg chg="mod modClrScheme chgLayout">
        <pc:chgData name="Tamires Schloegel Kistner" userId="a2557402559c7521" providerId="Windows Live" clId="Web-{FC0574FA-7F1D-493C-B00C-FE56201640C0}" dt="2024-09-17T14:51:21.078" v="33"/>
        <pc:sldMkLst>
          <pc:docMk/>
          <pc:sldMk cId="2561019142" sldId="347"/>
        </pc:sldMkLst>
      </pc:sldChg>
      <pc:sldChg chg="mod modClrScheme chgLayout">
        <pc:chgData name="Tamires Schloegel Kistner" userId="a2557402559c7521" providerId="Windows Live" clId="Web-{FC0574FA-7F1D-493C-B00C-FE56201640C0}" dt="2024-09-17T14:51:21.078" v="33"/>
        <pc:sldMkLst>
          <pc:docMk/>
          <pc:sldMk cId="2958053856" sldId="348"/>
        </pc:sldMkLst>
      </pc:sldChg>
      <pc:sldChg chg="mod modClrScheme chgLayout">
        <pc:chgData name="Tamires Schloegel Kistner" userId="a2557402559c7521" providerId="Windows Live" clId="Web-{FC0574FA-7F1D-493C-B00C-FE56201640C0}" dt="2024-09-17T14:51:21.078" v="33"/>
        <pc:sldMkLst>
          <pc:docMk/>
          <pc:sldMk cId="772010601" sldId="349"/>
        </pc:sldMkLst>
      </pc:sldChg>
      <pc:sldChg chg="mod modClrScheme chgLayout">
        <pc:chgData name="Tamires Schloegel Kistner" userId="a2557402559c7521" providerId="Windows Live" clId="Web-{FC0574FA-7F1D-493C-B00C-FE56201640C0}" dt="2024-09-17T14:51:21.078" v="33"/>
        <pc:sldMkLst>
          <pc:docMk/>
          <pc:sldMk cId="2279109273" sldId="350"/>
        </pc:sldMkLst>
      </pc:sldChg>
      <pc:sldChg chg="mod modClrScheme chgLayout">
        <pc:chgData name="Tamires Schloegel Kistner" userId="a2557402559c7521" providerId="Windows Live" clId="Web-{FC0574FA-7F1D-493C-B00C-FE56201640C0}" dt="2024-09-17T14:51:21.078" v="33"/>
        <pc:sldMkLst>
          <pc:docMk/>
          <pc:sldMk cId="594395655" sldId="351"/>
        </pc:sldMkLst>
      </pc:sldChg>
      <pc:sldChg chg="mod modClrScheme chgLayout">
        <pc:chgData name="Tamires Schloegel Kistner" userId="a2557402559c7521" providerId="Windows Live" clId="Web-{FC0574FA-7F1D-493C-B00C-FE56201640C0}" dt="2024-09-17T14:51:21.078" v="33"/>
        <pc:sldMkLst>
          <pc:docMk/>
          <pc:sldMk cId="2863493002" sldId="352"/>
        </pc:sldMkLst>
      </pc:sldChg>
      <pc:sldChg chg="mod modClrScheme chgLayout">
        <pc:chgData name="Tamires Schloegel Kistner" userId="a2557402559c7521" providerId="Windows Live" clId="Web-{FC0574FA-7F1D-493C-B00C-FE56201640C0}" dt="2024-09-17T14:51:21.078" v="33"/>
        <pc:sldMkLst>
          <pc:docMk/>
          <pc:sldMk cId="2524190604" sldId="353"/>
        </pc:sldMkLst>
      </pc:sldChg>
      <pc:sldChg chg="modSp mod modClrScheme chgLayout">
        <pc:chgData name="Tamires Schloegel Kistner" userId="a2557402559c7521" providerId="Windows Live" clId="Web-{FC0574FA-7F1D-493C-B00C-FE56201640C0}" dt="2024-09-17T14:51:21.078" v="33"/>
        <pc:sldMkLst>
          <pc:docMk/>
          <pc:sldMk cId="2010634034" sldId="354"/>
        </pc:sldMkLst>
        <pc:spChg chg="mod ord">
          <ac:chgData name="Tamires Schloegel Kistner" userId="a2557402559c7521" providerId="Windows Live" clId="Web-{FC0574FA-7F1D-493C-B00C-FE56201640C0}" dt="2024-09-17T14:51:21.078" v="33"/>
          <ac:spMkLst>
            <pc:docMk/>
            <pc:sldMk cId="2010634034" sldId="354"/>
            <ac:spMk id="7" creationId="{292F8F64-5C93-444E-9F8D-8C223CA650E0}"/>
          </ac:spMkLst>
        </pc:spChg>
      </pc:sldChg>
      <pc:sldChg chg="mod modClrScheme chgLayout">
        <pc:chgData name="Tamires Schloegel Kistner" userId="a2557402559c7521" providerId="Windows Live" clId="Web-{FC0574FA-7F1D-493C-B00C-FE56201640C0}" dt="2024-09-17T14:51:21.078" v="33"/>
        <pc:sldMkLst>
          <pc:docMk/>
          <pc:sldMk cId="805894147" sldId="355"/>
        </pc:sldMkLst>
      </pc:sldChg>
      <pc:sldChg chg="mod modClrScheme chgLayout">
        <pc:chgData name="Tamires Schloegel Kistner" userId="a2557402559c7521" providerId="Windows Live" clId="Web-{FC0574FA-7F1D-493C-B00C-FE56201640C0}" dt="2024-09-17T14:51:21.078" v="33"/>
        <pc:sldMkLst>
          <pc:docMk/>
          <pc:sldMk cId="4129862437" sldId="356"/>
        </pc:sldMkLst>
      </pc:sldChg>
      <pc:sldChg chg="mod modClrScheme chgLayout">
        <pc:chgData name="Tamires Schloegel Kistner" userId="a2557402559c7521" providerId="Windows Live" clId="Web-{FC0574FA-7F1D-493C-B00C-FE56201640C0}" dt="2024-09-17T14:51:21.078" v="33"/>
        <pc:sldMkLst>
          <pc:docMk/>
          <pc:sldMk cId="1154418917" sldId="357"/>
        </pc:sldMkLst>
      </pc:sldChg>
      <pc:sldChg chg="mod modClrScheme chgLayout">
        <pc:chgData name="Tamires Schloegel Kistner" userId="a2557402559c7521" providerId="Windows Live" clId="Web-{FC0574FA-7F1D-493C-B00C-FE56201640C0}" dt="2024-09-17T14:51:21.078" v="33"/>
        <pc:sldMkLst>
          <pc:docMk/>
          <pc:sldMk cId="3972037779" sldId="358"/>
        </pc:sldMkLst>
      </pc:sldChg>
      <pc:sldChg chg="mod modClrScheme chgLayout">
        <pc:chgData name="Tamires Schloegel Kistner" userId="a2557402559c7521" providerId="Windows Live" clId="Web-{FC0574FA-7F1D-493C-B00C-FE56201640C0}" dt="2024-09-17T14:51:21.078" v="33"/>
        <pc:sldMkLst>
          <pc:docMk/>
          <pc:sldMk cId="19640768" sldId="360"/>
        </pc:sldMkLst>
      </pc:sldChg>
      <pc:sldChg chg="mod modClrScheme chgLayout">
        <pc:chgData name="Tamires Schloegel Kistner" userId="a2557402559c7521" providerId="Windows Live" clId="Web-{FC0574FA-7F1D-493C-B00C-FE56201640C0}" dt="2024-09-17T14:51:21.078" v="33"/>
        <pc:sldMkLst>
          <pc:docMk/>
          <pc:sldMk cId="1480359502" sldId="361"/>
        </pc:sldMkLst>
      </pc:sldChg>
      <pc:sldChg chg="mod modClrScheme chgLayout">
        <pc:chgData name="Tamires Schloegel Kistner" userId="a2557402559c7521" providerId="Windows Live" clId="Web-{FC0574FA-7F1D-493C-B00C-FE56201640C0}" dt="2024-09-17T14:51:21.078" v="33"/>
        <pc:sldMkLst>
          <pc:docMk/>
          <pc:sldMk cId="2874267311" sldId="362"/>
        </pc:sldMkLst>
      </pc:sldChg>
      <pc:sldChg chg="mod modClrScheme chgLayout">
        <pc:chgData name="Tamires Schloegel Kistner" userId="a2557402559c7521" providerId="Windows Live" clId="Web-{FC0574FA-7F1D-493C-B00C-FE56201640C0}" dt="2024-09-17T14:51:21.078" v="33"/>
        <pc:sldMkLst>
          <pc:docMk/>
          <pc:sldMk cId="3655458048" sldId="363"/>
        </pc:sldMkLst>
      </pc:sldChg>
      <pc:sldChg chg="mod modClrScheme chgLayout">
        <pc:chgData name="Tamires Schloegel Kistner" userId="a2557402559c7521" providerId="Windows Live" clId="Web-{FC0574FA-7F1D-493C-B00C-FE56201640C0}" dt="2024-09-17T14:51:21.078" v="33"/>
        <pc:sldMkLst>
          <pc:docMk/>
          <pc:sldMk cId="1308099690" sldId="364"/>
        </pc:sldMkLst>
      </pc:sldChg>
      <pc:sldChg chg="mod modClrScheme chgLayout">
        <pc:chgData name="Tamires Schloegel Kistner" userId="a2557402559c7521" providerId="Windows Live" clId="Web-{FC0574FA-7F1D-493C-B00C-FE56201640C0}" dt="2024-09-17T14:51:21.078" v="33"/>
        <pc:sldMkLst>
          <pc:docMk/>
          <pc:sldMk cId="993140666" sldId="365"/>
        </pc:sldMkLst>
      </pc:sldChg>
      <pc:sldChg chg="mod modClrScheme chgLayout">
        <pc:chgData name="Tamires Schloegel Kistner" userId="a2557402559c7521" providerId="Windows Live" clId="Web-{FC0574FA-7F1D-493C-B00C-FE56201640C0}" dt="2024-09-17T14:51:21.078" v="33"/>
        <pc:sldMkLst>
          <pc:docMk/>
          <pc:sldMk cId="3610026124" sldId="366"/>
        </pc:sldMkLst>
      </pc:sldChg>
      <pc:sldChg chg="mod modClrScheme chgLayout">
        <pc:chgData name="Tamires Schloegel Kistner" userId="a2557402559c7521" providerId="Windows Live" clId="Web-{FC0574FA-7F1D-493C-B00C-FE56201640C0}" dt="2024-09-17T14:51:21.078" v="33"/>
        <pc:sldMkLst>
          <pc:docMk/>
          <pc:sldMk cId="994567147" sldId="367"/>
        </pc:sldMkLst>
      </pc:sldChg>
      <pc:sldChg chg="mod modClrScheme chgLayout">
        <pc:chgData name="Tamires Schloegel Kistner" userId="a2557402559c7521" providerId="Windows Live" clId="Web-{FC0574FA-7F1D-493C-B00C-FE56201640C0}" dt="2024-09-17T14:51:21.078" v="33"/>
        <pc:sldMkLst>
          <pc:docMk/>
          <pc:sldMk cId="825328744" sldId="368"/>
        </pc:sldMkLst>
      </pc:sldChg>
      <pc:sldChg chg="mod modClrScheme chgLayout">
        <pc:chgData name="Tamires Schloegel Kistner" userId="a2557402559c7521" providerId="Windows Live" clId="Web-{FC0574FA-7F1D-493C-B00C-FE56201640C0}" dt="2024-09-17T14:51:21.078" v="33"/>
        <pc:sldMkLst>
          <pc:docMk/>
          <pc:sldMk cId="473372951" sldId="369"/>
        </pc:sldMkLst>
      </pc:sldChg>
      <pc:sldChg chg="addSp delSp modSp mod modClrScheme chgLayout">
        <pc:chgData name="Tamires Schloegel Kistner" userId="a2557402559c7521" providerId="Windows Live" clId="Web-{FC0574FA-7F1D-493C-B00C-FE56201640C0}" dt="2024-09-17T14:53:38.645" v="60"/>
        <pc:sldMkLst>
          <pc:docMk/>
          <pc:sldMk cId="24583821" sldId="370"/>
        </pc:sldMkLst>
        <pc:spChg chg="del mod ord">
          <ac:chgData name="Tamires Schloegel Kistner" userId="a2557402559c7521" providerId="Windows Live" clId="Web-{FC0574FA-7F1D-493C-B00C-FE56201640C0}" dt="2024-09-17T14:53:33.254" v="58"/>
          <ac:spMkLst>
            <pc:docMk/>
            <pc:sldMk cId="24583821" sldId="370"/>
            <ac:spMk id="2" creationId="{677914EE-1D22-4261-BABC-E59226E99B59}"/>
          </ac:spMkLst>
        </pc:spChg>
        <pc:spChg chg="mod ord">
          <ac:chgData name="Tamires Schloegel Kistner" userId="a2557402559c7521" providerId="Windows Live" clId="Web-{FC0574FA-7F1D-493C-B00C-FE56201640C0}" dt="2024-09-17T14:51:21.078" v="33"/>
          <ac:spMkLst>
            <pc:docMk/>
            <pc:sldMk cId="24583821" sldId="370"/>
            <ac:spMk id="3" creationId="{E351BE5E-1BF4-4A36-B08F-D89ADA520A23}"/>
          </ac:spMkLst>
        </pc:spChg>
        <pc:spChg chg="mod">
          <ac:chgData name="Tamires Schloegel Kistner" userId="a2557402559c7521" providerId="Windows Live" clId="Web-{FC0574FA-7F1D-493C-B00C-FE56201640C0}" dt="2024-09-17T14:51:35.079" v="34"/>
          <ac:spMkLst>
            <pc:docMk/>
            <pc:sldMk cId="24583821" sldId="370"/>
            <ac:spMk id="6" creationId="{76F64638-3523-4975-845C-48099809A60F}"/>
          </ac:spMkLst>
        </pc:spChg>
        <pc:spChg chg="add mod">
          <ac:chgData name="Tamires Schloegel Kistner" userId="a2557402559c7521" providerId="Windows Live" clId="Web-{FC0574FA-7F1D-493C-B00C-FE56201640C0}" dt="2024-09-17T14:53:37.114" v="59" actId="1076"/>
          <ac:spMkLst>
            <pc:docMk/>
            <pc:sldMk cId="24583821" sldId="370"/>
            <ac:spMk id="7" creationId="{41F48D4A-D041-3B77-467A-3A73149DED6E}"/>
          </ac:spMkLst>
        </pc:spChg>
        <pc:spChg chg="add del mod">
          <ac:chgData name="Tamires Schloegel Kistner" userId="a2557402559c7521" providerId="Windows Live" clId="Web-{FC0574FA-7F1D-493C-B00C-FE56201640C0}" dt="2024-09-17T14:53:38.645" v="60"/>
          <ac:spMkLst>
            <pc:docMk/>
            <pc:sldMk cId="24583821" sldId="370"/>
            <ac:spMk id="10" creationId="{220DE836-C78A-6D54-AA69-A3ADDF19BB01}"/>
          </ac:spMkLst>
        </pc:spChg>
        <pc:spChg chg="mod">
          <ac:chgData name="Tamires Schloegel Kistner" userId="a2557402559c7521" providerId="Windows Live" clId="Web-{FC0574FA-7F1D-493C-B00C-FE56201640C0}" dt="2024-09-17T14:50:48.062" v="30" actId="1076"/>
          <ac:spMkLst>
            <pc:docMk/>
            <pc:sldMk cId="24583821" sldId="370"/>
            <ac:spMk id="11" creationId="{F453ABE0-F501-4E0E-E6D6-F255A66BD6B8}"/>
          </ac:spMkLst>
        </pc:spChg>
      </pc:sldChg>
      <pc:sldChg chg="addSp delSp modSp mod modClrScheme chgLayout">
        <pc:chgData name="Tamires Schloegel Kistner" userId="a2557402559c7521" providerId="Windows Live" clId="Web-{FC0574FA-7F1D-493C-B00C-FE56201640C0}" dt="2024-09-17T14:57:03.714" v="70"/>
        <pc:sldMkLst>
          <pc:docMk/>
          <pc:sldMk cId="2932173270" sldId="371"/>
        </pc:sldMkLst>
        <pc:spChg chg="mod">
          <ac:chgData name="Tamires Schloegel Kistner" userId="a2557402559c7521" providerId="Windows Live" clId="Web-{FC0574FA-7F1D-493C-B00C-FE56201640C0}" dt="2024-09-17T14:49:24.137" v="19"/>
          <ac:spMkLst>
            <pc:docMk/>
            <pc:sldMk cId="2932173270" sldId="371"/>
            <ac:spMk id="7" creationId="{1D8F96A8-8C34-458B-AF8C-8377A85925F2}"/>
          </ac:spMkLst>
        </pc:spChg>
        <pc:spChg chg="mod">
          <ac:chgData name="Tamires Schloegel Kistner" userId="a2557402559c7521" providerId="Windows Live" clId="Web-{FC0574FA-7F1D-493C-B00C-FE56201640C0}" dt="2024-09-17T14:53:49.505" v="61"/>
          <ac:spMkLst>
            <pc:docMk/>
            <pc:sldMk cId="2932173270" sldId="371"/>
            <ac:spMk id="27" creationId="{4D9B8260-2BEA-93CD-D1B0-EEB3F8491FD1}"/>
          </ac:spMkLst>
        </pc:spChg>
        <pc:spChg chg="add mod">
          <ac:chgData name="Tamires Schloegel Kistner" userId="a2557402559c7521" providerId="Windows Live" clId="Web-{FC0574FA-7F1D-493C-B00C-FE56201640C0}" dt="2024-09-17T14:49:19.496" v="17"/>
          <ac:spMkLst>
            <pc:docMk/>
            <pc:sldMk cId="2932173270" sldId="371"/>
            <ac:spMk id="162" creationId="{B50AF7C2-58B5-8052-7872-F387AB292C89}"/>
          </ac:spMkLst>
        </pc:spChg>
        <pc:graphicFrameChg chg="modGraphic">
          <ac:chgData name="Tamires Schloegel Kistner" userId="a2557402559c7521" providerId="Windows Live" clId="Web-{FC0574FA-7F1D-493C-B00C-FE56201640C0}" dt="2024-09-17T14:55:58.509" v="62"/>
          <ac:graphicFrameMkLst>
            <pc:docMk/>
            <pc:sldMk cId="2932173270" sldId="371"/>
            <ac:graphicFrameMk id="4" creationId="{2E2E2E90-B75D-4DCA-A83A-038F5A00A501}"/>
          </ac:graphicFrameMkLst>
        </pc:graphicFrameChg>
        <pc:graphicFrameChg chg="add del">
          <ac:chgData name="Tamires Schloegel Kistner" userId="a2557402559c7521" providerId="Windows Live" clId="Web-{FC0574FA-7F1D-493C-B00C-FE56201640C0}" dt="2024-09-17T14:56:12.150" v="64"/>
          <ac:graphicFrameMkLst>
            <pc:docMk/>
            <pc:sldMk cId="2932173270" sldId="371"/>
            <ac:graphicFrameMk id="215" creationId="{EAD46200-9688-7BCF-13EE-6A1A28C26942}"/>
          </ac:graphicFrameMkLst>
        </pc:graphicFrameChg>
        <pc:graphicFrameChg chg="add del">
          <ac:chgData name="Tamires Schloegel Kistner" userId="a2557402559c7521" providerId="Windows Live" clId="Web-{FC0574FA-7F1D-493C-B00C-FE56201640C0}" dt="2024-09-17T14:56:29.525" v="66"/>
          <ac:graphicFrameMkLst>
            <pc:docMk/>
            <pc:sldMk cId="2932173270" sldId="371"/>
            <ac:graphicFrameMk id="255" creationId="{CCB211F7-ECA2-884B-6EA6-A129DC68E07C}"/>
          </ac:graphicFrameMkLst>
        </pc:graphicFrameChg>
        <pc:picChg chg="add del mod">
          <ac:chgData name="Tamires Schloegel Kistner" userId="a2557402559c7521" providerId="Windows Live" clId="Web-{FC0574FA-7F1D-493C-B00C-FE56201640C0}" dt="2024-09-17T14:57:03.714" v="70"/>
          <ac:picMkLst>
            <pc:docMk/>
            <pc:sldMk cId="2932173270" sldId="371"/>
            <ac:picMk id="295" creationId="{422CE85A-C59B-DC08-E24F-C5F367A7AF33}"/>
          </ac:picMkLst>
        </pc:picChg>
      </pc:sldChg>
      <pc:sldChg chg="delSp modSp add">
        <pc:chgData name="Tamires Schloegel Kistner" userId="a2557402559c7521" providerId="Windows Live" clId="Web-{FC0574FA-7F1D-493C-B00C-FE56201640C0}" dt="2024-09-17T14:58:18.560" v="98"/>
        <pc:sldMkLst>
          <pc:docMk/>
          <pc:sldMk cId="3144648413" sldId="372"/>
        </pc:sldMkLst>
        <pc:spChg chg="del">
          <ac:chgData name="Tamires Schloegel Kistner" userId="a2557402559c7521" providerId="Windows Live" clId="Web-{FC0574FA-7F1D-493C-B00C-FE56201640C0}" dt="2024-09-17T14:58:17.640" v="97"/>
          <ac:spMkLst>
            <pc:docMk/>
            <pc:sldMk cId="3144648413" sldId="372"/>
            <ac:spMk id="7" creationId="{1D8F96A8-8C34-458B-AF8C-8377A85925F2}"/>
          </ac:spMkLst>
        </pc:spChg>
        <pc:spChg chg="del">
          <ac:chgData name="Tamires Schloegel Kistner" userId="a2557402559c7521" providerId="Windows Live" clId="Web-{FC0574FA-7F1D-493C-B00C-FE56201640C0}" dt="2024-09-17T14:58:18.560" v="98"/>
          <ac:spMkLst>
            <pc:docMk/>
            <pc:sldMk cId="3144648413" sldId="372"/>
            <ac:spMk id="27" creationId="{4D9B8260-2BEA-93CD-D1B0-EEB3F8491FD1}"/>
          </ac:spMkLst>
        </pc:spChg>
        <pc:graphicFrameChg chg="modGraphic">
          <ac:chgData name="Tamires Schloegel Kistner" userId="a2557402559c7521" providerId="Windows Live" clId="Web-{FC0574FA-7F1D-493C-B00C-FE56201640C0}" dt="2024-09-17T14:58:06.622" v="96" actId="20577"/>
          <ac:graphicFrameMkLst>
            <pc:docMk/>
            <pc:sldMk cId="3144648413" sldId="372"/>
            <ac:graphicFrameMk id="4" creationId="{2E2E2E90-B75D-4DCA-A83A-038F5A00A501}"/>
          </ac:graphicFrameMkLst>
        </pc:graphicFrameChg>
      </pc:sldChg>
      <pc:sldChg chg="add">
        <pc:chgData name="Tamires Schloegel Kistner" userId="a2557402559c7521" providerId="Windows Live" clId="Web-{FC0574FA-7F1D-493C-B00C-FE56201640C0}" dt="2024-09-17T14:58:21.982" v="99"/>
        <pc:sldMkLst>
          <pc:docMk/>
          <pc:sldMk cId="1304101654" sldId="373"/>
        </pc:sldMkLst>
      </pc:sldChg>
      <pc:sldMasterChg chg="add del addSldLayout delSldLayout">
        <pc:chgData name="Tamires Schloegel Kistner" userId="a2557402559c7521" providerId="Windows Live" clId="Web-{FC0574FA-7F1D-493C-B00C-FE56201640C0}" dt="2024-09-17T14:51:05.734" v="32"/>
        <pc:sldMasterMkLst>
          <pc:docMk/>
          <pc:sldMasterMk cId="552193174" sldId="2147483672"/>
        </pc:sldMasterMkLst>
        <pc:sldLayoutChg chg="add del">
          <pc:chgData name="Tamires Schloegel Kistner" userId="a2557402559c7521" providerId="Windows Live" clId="Web-{FC0574FA-7F1D-493C-B00C-FE56201640C0}" dt="2024-09-17T14:51:05.734" v="32"/>
          <pc:sldLayoutMkLst>
            <pc:docMk/>
            <pc:sldMasterMk cId="552193174" sldId="2147483672"/>
            <pc:sldLayoutMk cId="2752357689" sldId="2147483673"/>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1818565585" sldId="2147483674"/>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1452857873" sldId="2147483675"/>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989012894" sldId="2147483676"/>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1471827206" sldId="2147483677"/>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64087790" sldId="2147483678"/>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2246260652" sldId="2147483679"/>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3408441224" sldId="2147483680"/>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771890012" sldId="2147483681"/>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2229334531" sldId="2147483682"/>
          </pc:sldLayoutMkLst>
        </pc:sldLayoutChg>
        <pc:sldLayoutChg chg="add del">
          <pc:chgData name="Tamires Schloegel Kistner" userId="a2557402559c7521" providerId="Windows Live" clId="Web-{FC0574FA-7F1D-493C-B00C-FE56201640C0}" dt="2024-09-17T14:51:05.734" v="32"/>
          <pc:sldLayoutMkLst>
            <pc:docMk/>
            <pc:sldMasterMk cId="552193174" sldId="2147483672"/>
            <pc:sldLayoutMk cId="4098577445" sldId="2147483683"/>
          </pc:sldLayoutMkLst>
        </pc:sldLayoutChg>
      </pc:sldMasterChg>
      <pc:sldMasterChg chg="add del addSldLayout delSldLayout modSldLayout">
        <pc:chgData name="Tamires Schloegel Kistner" userId="a2557402559c7521" providerId="Windows Live" clId="Web-{FC0574FA-7F1D-493C-B00C-FE56201640C0}" dt="2024-09-17T14:51:21.078" v="33"/>
        <pc:sldMasterMkLst>
          <pc:docMk/>
          <pc:sldMasterMk cId="2220223684" sldId="2147483684"/>
        </pc:sldMasterMkLst>
        <pc:sldLayoutChg chg="add del mod replId">
          <pc:chgData name="Tamires Schloegel Kistner" userId="a2557402559c7521" providerId="Windows Live" clId="Web-{FC0574FA-7F1D-493C-B00C-FE56201640C0}" dt="2024-09-17T14:51:21.078" v="33"/>
          <pc:sldLayoutMkLst>
            <pc:docMk/>
            <pc:sldMasterMk cId="2220223684" sldId="2147483684"/>
            <pc:sldLayoutMk cId="2432093186" sldId="2147483685"/>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1968023149" sldId="2147483686"/>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727367267" sldId="2147483687"/>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3268995937" sldId="2147483688"/>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2759954121" sldId="2147483689"/>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2826147910" sldId="2147483690"/>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3000426984" sldId="2147483691"/>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155193203" sldId="2147483692"/>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1749229240" sldId="2147483693"/>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1490351956" sldId="2147483694"/>
          </pc:sldLayoutMkLst>
        </pc:sldLayoutChg>
        <pc:sldLayoutChg chg="add del mod replId">
          <pc:chgData name="Tamires Schloegel Kistner" userId="a2557402559c7521" providerId="Windows Live" clId="Web-{FC0574FA-7F1D-493C-B00C-FE56201640C0}" dt="2024-09-17T14:51:21.078" v="33"/>
          <pc:sldLayoutMkLst>
            <pc:docMk/>
            <pc:sldMasterMk cId="2220223684" sldId="2147483684"/>
            <pc:sldLayoutMk cId="1523286932" sldId="2147483695"/>
          </pc:sldLayoutMkLst>
        </pc:sldLayoutChg>
      </pc:sldMasterChg>
      <pc:sldMasterChg chg="add del addSldLayout delSldLayout modSldLayout">
        <pc:chgData name="Tamires Schloegel Kistner" userId="a2557402559c7521" providerId="Windows Live" clId="Web-{FC0574FA-7F1D-493C-B00C-FE56201640C0}" dt="2024-09-17T14:50:50.905" v="31"/>
        <pc:sldMasterMkLst>
          <pc:docMk/>
          <pc:sldMasterMk cId="3541619829" sldId="2147483684"/>
        </pc:sldMasterMkLst>
        <pc:sldLayoutChg chg="add del mod replId">
          <pc:chgData name="Tamires Schloegel Kistner" userId="a2557402559c7521" providerId="Windows Live" clId="Web-{FC0574FA-7F1D-493C-B00C-FE56201640C0}" dt="2024-09-17T14:50:50.905" v="31"/>
          <pc:sldLayoutMkLst>
            <pc:docMk/>
            <pc:sldMasterMk cId="3541619829" sldId="2147483684"/>
            <pc:sldLayoutMk cId="540472563" sldId="2147483685"/>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1004743618" sldId="2147483686"/>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2062843580" sldId="2147483687"/>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2001635692" sldId="2147483688"/>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203684405" sldId="2147483689"/>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250034054" sldId="2147483690"/>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1701940803" sldId="2147483691"/>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3003708571" sldId="2147483692"/>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2986085971" sldId="2147483693"/>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3164844768" sldId="2147483694"/>
          </pc:sldLayoutMkLst>
        </pc:sldLayoutChg>
        <pc:sldLayoutChg chg="add del mod replId">
          <pc:chgData name="Tamires Schloegel Kistner" userId="a2557402559c7521" providerId="Windows Live" clId="Web-{FC0574FA-7F1D-493C-B00C-FE56201640C0}" dt="2024-09-17T14:50:50.905" v="31"/>
          <pc:sldLayoutMkLst>
            <pc:docMk/>
            <pc:sldMasterMk cId="3541619829" sldId="2147483684"/>
            <pc:sldLayoutMk cId="4037136204" sldId="2147483695"/>
          </pc:sldLayoutMkLst>
        </pc:sldLayoutChg>
      </pc:sldMasterChg>
      <pc:sldMasterChg chg="add addSldLayout modSldLayout">
        <pc:chgData name="Tamires Schloegel Kistner" userId="a2557402559c7521" providerId="Windows Live" clId="Web-{FC0574FA-7F1D-493C-B00C-FE56201640C0}" dt="2024-09-17T14:51:21.078" v="33"/>
        <pc:sldMasterMkLst>
          <pc:docMk/>
          <pc:sldMasterMk cId="2706462999" sldId="2147483696"/>
        </pc:sldMasterMkLst>
        <pc:sldLayoutChg chg="add mod replId">
          <pc:chgData name="Tamires Schloegel Kistner" userId="a2557402559c7521" providerId="Windows Live" clId="Web-{FC0574FA-7F1D-493C-B00C-FE56201640C0}" dt="2024-09-17T14:51:21.078" v="33"/>
          <pc:sldLayoutMkLst>
            <pc:docMk/>
            <pc:sldMasterMk cId="2706462999" sldId="2147483696"/>
            <pc:sldLayoutMk cId="3111592025" sldId="2147483697"/>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2807110909" sldId="2147483698"/>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2635330188" sldId="2147483699"/>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921447116" sldId="2147483700"/>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3554783902" sldId="2147483701"/>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2453200563" sldId="2147483702"/>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2373527215" sldId="2147483703"/>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273785738" sldId="2147483704"/>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2488597547" sldId="2147483705"/>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131948623" sldId="2147483706"/>
          </pc:sldLayoutMkLst>
        </pc:sldLayoutChg>
        <pc:sldLayoutChg chg="add mod replId">
          <pc:chgData name="Tamires Schloegel Kistner" userId="a2557402559c7521" providerId="Windows Live" clId="Web-{FC0574FA-7F1D-493C-B00C-FE56201640C0}" dt="2024-09-17T14:51:21.078" v="33"/>
          <pc:sldLayoutMkLst>
            <pc:docMk/>
            <pc:sldMasterMk cId="2706462999" sldId="2147483696"/>
            <pc:sldLayoutMk cId="1618447996" sldId="2147483707"/>
          </pc:sldLayoutMkLst>
        </pc:sldLayoutChg>
      </pc:sldMasterChg>
    </pc:docChg>
  </pc:docChgLst>
  <pc:docChgLst>
    <pc:chgData name="Tamires Schloegel Kistner" userId="a2557402559c7521" providerId="Windows Live" clId="Web-{66A53B45-3A10-4DF8-BEFC-BBAD92D8E76F}"/>
    <pc:docChg chg="modSld">
      <pc:chgData name="Tamires Schloegel Kistner" userId="a2557402559c7521" providerId="Windows Live" clId="Web-{66A53B45-3A10-4DF8-BEFC-BBAD92D8E76F}" dt="2020-12-07T22:59:09.457" v="4" actId="1076"/>
      <pc:docMkLst>
        <pc:docMk/>
      </pc:docMkLst>
      <pc:sldChg chg="addSp modSp">
        <pc:chgData name="Tamires Schloegel Kistner" userId="a2557402559c7521" providerId="Windows Live" clId="Web-{66A53B45-3A10-4DF8-BEFC-BBAD92D8E76F}" dt="2020-12-07T22:59:09.457" v="4" actId="1076"/>
        <pc:sldMkLst>
          <pc:docMk/>
          <pc:sldMk cId="1536379238" sldId="283"/>
        </pc:sldMkLst>
        <pc:spChg chg="add mod">
          <ac:chgData name="Tamires Schloegel Kistner" userId="a2557402559c7521" providerId="Windows Live" clId="Web-{66A53B45-3A10-4DF8-BEFC-BBAD92D8E76F}" dt="2020-12-07T22:59:09.457" v="4" actId="1076"/>
          <ac:spMkLst>
            <pc:docMk/>
            <pc:sldMk cId="1536379238" sldId="283"/>
            <ac:spMk id="4" creationId="{40C1DAEA-B342-4F5B-B584-E3E9E548E528}"/>
          </ac:spMkLst>
        </pc:spChg>
      </pc:sldChg>
    </pc:docChg>
  </pc:docChgLst>
  <pc:docChgLst>
    <pc:chgData name="Tamires Schloegel Kistner" userId="a2557402559c7521" providerId="Windows Live" clId="Web-{15C5687F-E95C-4786-906C-0F8202F2BB35}"/>
    <pc:docChg chg="addSld modSld">
      <pc:chgData name="Tamires Schloegel Kistner" userId="a2557402559c7521" providerId="Windows Live" clId="Web-{15C5687F-E95C-4786-906C-0F8202F2BB35}" dt="2022-02-21T22:09:09.777" v="10" actId="14100"/>
      <pc:docMkLst>
        <pc:docMk/>
      </pc:docMkLst>
      <pc:sldChg chg="addSp delSp modSp">
        <pc:chgData name="Tamires Schloegel Kistner" userId="a2557402559c7521" providerId="Windows Live" clId="Web-{15C5687F-E95C-4786-906C-0F8202F2BB35}" dt="2022-02-21T22:09:09.777" v="10" actId="14100"/>
        <pc:sldMkLst>
          <pc:docMk/>
          <pc:sldMk cId="2874267311" sldId="362"/>
        </pc:sldMkLst>
        <pc:spChg chg="add mod">
          <ac:chgData name="Tamires Schloegel Kistner" userId="a2557402559c7521" providerId="Windows Live" clId="Web-{15C5687F-E95C-4786-906C-0F8202F2BB35}" dt="2022-02-21T22:09:09.777" v="10" actId="14100"/>
          <ac:spMkLst>
            <pc:docMk/>
            <pc:sldMk cId="2874267311" sldId="362"/>
            <ac:spMk id="2" creationId="{4F24A170-2964-467D-BFA6-7B3629827067}"/>
          </ac:spMkLst>
        </pc:spChg>
        <pc:picChg chg="mod">
          <ac:chgData name="Tamires Schloegel Kistner" userId="a2557402559c7521" providerId="Windows Live" clId="Web-{15C5687F-E95C-4786-906C-0F8202F2BB35}" dt="2022-02-21T22:08:39.714" v="2" actId="1076"/>
          <ac:picMkLst>
            <pc:docMk/>
            <pc:sldMk cId="2874267311" sldId="362"/>
            <ac:picMk id="7" creationId="{F7709CB2-FC00-4853-9BAA-62F0C91E0B6D}"/>
          </ac:picMkLst>
        </pc:picChg>
        <pc:picChg chg="del">
          <ac:chgData name="Tamires Schloegel Kistner" userId="a2557402559c7521" providerId="Windows Live" clId="Web-{15C5687F-E95C-4786-906C-0F8202F2BB35}" dt="2022-02-21T22:08:37.276" v="1"/>
          <ac:picMkLst>
            <pc:docMk/>
            <pc:sldMk cId="2874267311" sldId="362"/>
            <ac:picMk id="8" creationId="{0DBE89D0-2F56-4E26-A02C-7D7470A53DBE}"/>
          </ac:picMkLst>
        </pc:picChg>
        <pc:picChg chg="mod">
          <ac:chgData name="Tamires Schloegel Kistner" userId="a2557402559c7521" providerId="Windows Live" clId="Web-{15C5687F-E95C-4786-906C-0F8202F2BB35}" dt="2022-02-21T22:08:40.808" v="3" actId="1076"/>
          <ac:picMkLst>
            <pc:docMk/>
            <pc:sldMk cId="2874267311" sldId="362"/>
            <ac:picMk id="12" creationId="{0162DD4E-2612-4730-957D-835990B6FEE5}"/>
          </ac:picMkLst>
        </pc:picChg>
      </pc:sldChg>
      <pc:sldChg chg="add replId">
        <pc:chgData name="Tamires Schloegel Kistner" userId="a2557402559c7521" providerId="Windows Live" clId="Web-{15C5687F-E95C-4786-906C-0F8202F2BB35}" dt="2022-02-21T22:08:24.792" v="0"/>
        <pc:sldMkLst>
          <pc:docMk/>
          <pc:sldMk cId="473372951" sldId="369"/>
        </pc:sldMkLst>
      </pc:sldChg>
    </pc:docChg>
  </pc:docChgLst>
  <pc:docChgLst>
    <pc:chgData name="Tamires Schloegel Kistner" userId="a2557402559c7521" providerId="Windows Live" clId="Web-{26A92D54-FADE-4A0E-99C1-83512D377293}"/>
    <pc:docChg chg="addSld delSld modSld addMainMaster">
      <pc:chgData name="Tamires Schloegel Kistner" userId="a2557402559c7521" providerId="Windows Live" clId="Web-{26A92D54-FADE-4A0E-99C1-83512D377293}" dt="2020-12-06T21:52:12.318" v="308"/>
      <pc:docMkLst>
        <pc:docMk/>
      </pc:docMkLst>
      <pc:sldChg chg="del">
        <pc:chgData name="Tamires Schloegel Kistner" userId="a2557402559c7521" providerId="Windows Live" clId="Web-{26A92D54-FADE-4A0E-99C1-83512D377293}" dt="2020-12-06T21:01:52.298" v="2"/>
        <pc:sldMkLst>
          <pc:docMk/>
          <pc:sldMk cId="2210866551" sldId="256"/>
        </pc:sldMkLst>
      </pc:sldChg>
      <pc:sldChg chg="add del">
        <pc:chgData name="Tamires Schloegel Kistner" userId="a2557402559c7521" providerId="Windows Live" clId="Web-{26A92D54-FADE-4A0E-99C1-83512D377293}" dt="2020-12-06T21:02:24.438" v="42"/>
        <pc:sldMkLst>
          <pc:docMk/>
          <pc:sldMk cId="2743395379" sldId="257"/>
        </pc:sldMkLst>
      </pc:sldChg>
      <pc:sldChg chg="modSp add">
        <pc:chgData name="Tamires Schloegel Kistner" userId="a2557402559c7521" providerId="Windows Live" clId="Web-{26A92D54-FADE-4A0E-99C1-83512D377293}" dt="2020-12-06T21:02:06.469" v="39" actId="20577"/>
        <pc:sldMkLst>
          <pc:docMk/>
          <pc:sldMk cId="1808703431" sldId="258"/>
        </pc:sldMkLst>
        <pc:spChg chg="mod">
          <ac:chgData name="Tamires Schloegel Kistner" userId="a2557402559c7521" providerId="Windows Live" clId="Web-{26A92D54-FADE-4A0E-99C1-83512D377293}" dt="2020-12-06T21:02:06.469" v="39" actId="20577"/>
          <ac:spMkLst>
            <pc:docMk/>
            <pc:sldMk cId="1808703431" sldId="258"/>
            <ac:spMk id="2" creationId="{677914EE-1D22-4261-BABC-E59226E99B59}"/>
          </ac:spMkLst>
        </pc:spChg>
      </pc:sldChg>
      <pc:sldChg chg="modSp add">
        <pc:chgData name="Tamires Schloegel Kistner" userId="a2557402559c7521" providerId="Windows Live" clId="Web-{26A92D54-FADE-4A0E-99C1-83512D377293}" dt="2020-12-06T21:44:11.902" v="239" actId="20577"/>
        <pc:sldMkLst>
          <pc:docMk/>
          <pc:sldMk cId="3716169385" sldId="259"/>
        </pc:sldMkLst>
        <pc:spChg chg="mod">
          <ac:chgData name="Tamires Schloegel Kistner" userId="a2557402559c7521" providerId="Windows Live" clId="Web-{26A92D54-FADE-4A0E-99C1-83512D377293}" dt="2020-12-06T21:44:11.902" v="239" actId="20577"/>
          <ac:spMkLst>
            <pc:docMk/>
            <pc:sldMk cId="3716169385" sldId="259"/>
            <ac:spMk id="3" creationId="{22104780-3799-4A54-870F-47DA49250330}"/>
          </ac:spMkLst>
        </pc:spChg>
      </pc:sldChg>
      <pc:sldChg chg="addSp delSp modSp new mod setBg">
        <pc:chgData name="Tamires Schloegel Kistner" userId="a2557402559c7521" providerId="Windows Live" clId="Web-{26A92D54-FADE-4A0E-99C1-83512D377293}" dt="2020-12-06T21:47:42.368" v="281" actId="14100"/>
        <pc:sldMkLst>
          <pc:docMk/>
          <pc:sldMk cId="1119217961" sldId="260"/>
        </pc:sldMkLst>
        <pc:spChg chg="mod">
          <ac:chgData name="Tamires Schloegel Kistner" userId="a2557402559c7521" providerId="Windows Live" clId="Web-{26A92D54-FADE-4A0E-99C1-83512D377293}" dt="2020-12-06T21:39:27.187" v="193"/>
          <ac:spMkLst>
            <pc:docMk/>
            <pc:sldMk cId="1119217961" sldId="260"/>
            <ac:spMk id="2" creationId="{4662BF00-21F6-4B47-85E7-5D29859B9C97}"/>
          </ac:spMkLst>
        </pc:spChg>
        <pc:spChg chg="del mod">
          <ac:chgData name="Tamires Schloegel Kistner" userId="a2557402559c7521" providerId="Windows Live" clId="Web-{26A92D54-FADE-4A0E-99C1-83512D377293}" dt="2020-12-06T21:38:48.688" v="190"/>
          <ac:spMkLst>
            <pc:docMk/>
            <pc:sldMk cId="1119217961" sldId="260"/>
            <ac:spMk id="3" creationId="{9FAFD1CF-7637-4FD0-993C-AB7012611013}"/>
          </ac:spMkLst>
        </pc:spChg>
        <pc:spChg chg="add del">
          <ac:chgData name="Tamires Schloegel Kistner" userId="a2557402559c7521" providerId="Windows Live" clId="Web-{26A92D54-FADE-4A0E-99C1-83512D377293}" dt="2020-12-06T21:39:27.187" v="193"/>
          <ac:spMkLst>
            <pc:docMk/>
            <pc:sldMk cId="1119217961" sldId="260"/>
            <ac:spMk id="9" creationId="{93F0ADB5-A0B4-4B01-A8C4-FDC34CE22BD4}"/>
          </ac:spMkLst>
        </pc:spChg>
        <pc:spChg chg="add del">
          <ac:chgData name="Tamires Schloegel Kistner" userId="a2557402559c7521" providerId="Windows Live" clId="Web-{26A92D54-FADE-4A0E-99C1-83512D377293}" dt="2020-12-06T21:39:27.187" v="193"/>
          <ac:spMkLst>
            <pc:docMk/>
            <pc:sldMk cId="1119217961" sldId="260"/>
            <ac:spMk id="11" creationId="{AA6D0FDE-0241-4C21-A720-A69475358235}"/>
          </ac:spMkLst>
        </pc:spChg>
        <pc:spChg chg="add del mod">
          <ac:chgData name="Tamires Schloegel Kistner" userId="a2557402559c7521" providerId="Windows Live" clId="Web-{26A92D54-FADE-4A0E-99C1-83512D377293}" dt="2020-12-06T21:39:15.609" v="191"/>
          <ac:spMkLst>
            <pc:docMk/>
            <pc:sldMk cId="1119217961" sldId="260"/>
            <ac:spMk id="12" creationId="{154878AA-657F-41D4-99A5-2E7B00E67A13}"/>
          </ac:spMkLst>
        </pc:spChg>
        <pc:graphicFrameChg chg="add mod modGraphic">
          <ac:chgData name="Tamires Schloegel Kistner" userId="a2557402559c7521" providerId="Windows Live" clId="Web-{26A92D54-FADE-4A0E-99C1-83512D377293}" dt="2020-12-06T21:47:42.368" v="281" actId="14100"/>
          <ac:graphicFrameMkLst>
            <pc:docMk/>
            <pc:sldMk cId="1119217961" sldId="260"/>
            <ac:graphicFrameMk id="4" creationId="{2E2E2E90-B75D-4DCA-A83A-038F5A00A501}"/>
          </ac:graphicFrameMkLst>
        </pc:graphicFrameChg>
        <pc:picChg chg="add mod ord">
          <ac:chgData name="Tamires Schloegel Kistner" userId="a2557402559c7521" providerId="Windows Live" clId="Web-{26A92D54-FADE-4A0E-99C1-83512D377293}" dt="2020-12-06T21:46:55.213" v="279"/>
          <ac:picMkLst>
            <pc:docMk/>
            <pc:sldMk cId="1119217961" sldId="260"/>
            <ac:picMk id="249" creationId="{4D23242A-17CA-4EA1-8748-69A85F61931C}"/>
          </ac:picMkLst>
        </pc:picChg>
      </pc:sldChg>
      <pc:sldChg chg="addSp delSp modSp new">
        <pc:chgData name="Tamires Schloegel Kistner" userId="a2557402559c7521" providerId="Windows Live" clId="Web-{26A92D54-FADE-4A0E-99C1-83512D377293}" dt="2020-12-06T21:52:12.318" v="308"/>
        <pc:sldMkLst>
          <pc:docMk/>
          <pc:sldMk cId="3803821799" sldId="261"/>
        </pc:sldMkLst>
        <pc:spChg chg="mod">
          <ac:chgData name="Tamires Schloegel Kistner" userId="a2557402559c7521" providerId="Windows Live" clId="Web-{26A92D54-FADE-4A0E-99C1-83512D377293}" dt="2020-12-06T21:45:26.151" v="270" actId="20577"/>
          <ac:spMkLst>
            <pc:docMk/>
            <pc:sldMk cId="3803821799" sldId="261"/>
            <ac:spMk id="2" creationId="{8F5CDE79-CFE2-4FEB-88EB-1EBF3CC512B3}"/>
          </ac:spMkLst>
        </pc:spChg>
        <pc:spChg chg="mod">
          <ac:chgData name="Tamires Schloegel Kistner" userId="a2557402559c7521" providerId="Windows Live" clId="Web-{26A92D54-FADE-4A0E-99C1-83512D377293}" dt="2020-12-06T21:49:23.367" v="287"/>
          <ac:spMkLst>
            <pc:docMk/>
            <pc:sldMk cId="3803821799" sldId="261"/>
            <ac:spMk id="3" creationId="{8F5B31BB-1F17-4B38-ABF1-9081FDF70E22}"/>
          </ac:spMkLst>
        </pc:spChg>
        <pc:spChg chg="add mod">
          <ac:chgData name="Tamires Schloegel Kistner" userId="a2557402559c7521" providerId="Windows Live" clId="Web-{26A92D54-FADE-4A0E-99C1-83512D377293}" dt="2020-12-06T21:52:12.318" v="308"/>
          <ac:spMkLst>
            <pc:docMk/>
            <pc:sldMk cId="3803821799" sldId="261"/>
            <ac:spMk id="5" creationId="{AF39B96C-1AC7-4616-B7DD-CD968DBD9F0E}"/>
          </ac:spMkLst>
        </pc:spChg>
        <pc:picChg chg="add del mod">
          <ac:chgData name="Tamires Schloegel Kistner" userId="a2557402559c7521" providerId="Windows Live" clId="Web-{26A92D54-FADE-4A0E-99C1-83512D377293}" dt="2020-12-06T21:50:24.335" v="290"/>
          <ac:picMkLst>
            <pc:docMk/>
            <pc:sldMk cId="3803821799" sldId="261"/>
            <ac:picMk id="4" creationId="{B7F6C957-B570-4EFD-B58B-008E501462BF}"/>
          </ac:picMkLst>
        </pc:picChg>
      </pc:sldChg>
      <pc:sldMasterChg chg="add addSldLayout">
        <pc:chgData name="Tamires Schloegel Kistner" userId="a2557402559c7521" providerId="Windows Live" clId="Web-{26A92D54-FADE-4A0E-99C1-83512D377293}" dt="2020-12-06T21:01:48.345" v="0"/>
        <pc:sldMasterMkLst>
          <pc:docMk/>
          <pc:sldMasterMk cId="2236498710" sldId="2147483660"/>
        </pc:sldMasterMkLst>
        <pc:sldLayoutChg chg="add">
          <pc:chgData name="Tamires Schloegel Kistner" userId="a2557402559c7521" providerId="Windows Live" clId="Web-{26A92D54-FADE-4A0E-99C1-83512D377293}" dt="2020-12-06T21:01:48.345" v="0"/>
          <pc:sldLayoutMkLst>
            <pc:docMk/>
            <pc:sldMasterMk cId="2236498710" sldId="2147483660"/>
            <pc:sldLayoutMk cId="2384126617" sldId="2147483661"/>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4275040101" sldId="2147483662"/>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2016686492" sldId="2147483663"/>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1379329730" sldId="2147483664"/>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2390784244" sldId="2147483665"/>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3088505945" sldId="2147483666"/>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32633835" sldId="2147483667"/>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1202096059" sldId="2147483668"/>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3510296769" sldId="2147483669"/>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1241612141" sldId="2147483670"/>
          </pc:sldLayoutMkLst>
        </pc:sldLayoutChg>
        <pc:sldLayoutChg chg="add">
          <pc:chgData name="Tamires Schloegel Kistner" userId="a2557402559c7521" providerId="Windows Live" clId="Web-{26A92D54-FADE-4A0E-99C1-83512D377293}" dt="2020-12-06T21:01:48.345" v="0"/>
          <pc:sldLayoutMkLst>
            <pc:docMk/>
            <pc:sldMasterMk cId="2236498710" sldId="2147483660"/>
            <pc:sldLayoutMk cId="3604129783" sldId="2147483671"/>
          </pc:sldLayoutMkLst>
        </pc:sldLayoutChg>
      </pc:sldMasterChg>
    </pc:docChg>
  </pc:docChgLst>
  <pc:docChgLst>
    <pc:chgData name="Tamires Schloegel Kistner" userId="a2557402559c7521" providerId="Windows Live" clId="Web-{74719F71-2E1E-45ED-8A14-553644A6C540}"/>
    <pc:docChg chg="addSld delSld modSld addMainMaster delMainMaster">
      <pc:chgData name="Tamires Schloegel Kistner" userId="a2557402559c7521" providerId="Windows Live" clId="Web-{74719F71-2E1E-45ED-8A14-553644A6C540}" dt="2024-09-17T14:45:26.574" v="46" actId="20577"/>
      <pc:docMkLst>
        <pc:docMk/>
      </pc:docMkLst>
      <pc:sldChg chg="addSp delSp modSp del mod modClrScheme delDesignElem chgLayout">
        <pc:chgData name="Tamires Schloegel Kistner" userId="a2557402559c7521" providerId="Windows Live" clId="Web-{74719F71-2E1E-45ED-8A14-553644A6C540}" dt="2024-09-17T14:43:58.102" v="15"/>
        <pc:sldMkLst>
          <pc:docMk/>
          <pc:sldMk cId="1808703431" sldId="258"/>
        </pc:sldMkLst>
        <pc:spChg chg="mod ord">
          <ac:chgData name="Tamires Schloegel Kistner" userId="a2557402559c7521" providerId="Windows Live" clId="Web-{74719F71-2E1E-45ED-8A14-553644A6C540}" dt="2024-09-17T14:42:58.882" v="5"/>
          <ac:spMkLst>
            <pc:docMk/>
            <pc:sldMk cId="1808703431" sldId="258"/>
            <ac:spMk id="2" creationId="{677914EE-1D22-4261-BABC-E59226E99B59}"/>
          </ac:spMkLst>
        </pc:spChg>
        <pc:spChg chg="mod ord">
          <ac:chgData name="Tamires Schloegel Kistner" userId="a2557402559c7521" providerId="Windows Live" clId="Web-{74719F71-2E1E-45ED-8A14-553644A6C540}" dt="2024-09-17T14:42:58.882" v="5"/>
          <ac:spMkLst>
            <pc:docMk/>
            <pc:sldMk cId="1808703431" sldId="258"/>
            <ac:spMk id="3" creationId="{E351BE5E-1BF4-4A36-B08F-D89ADA520A23}"/>
          </ac:spMkLst>
        </pc:spChg>
        <pc:spChg chg="add del mod">
          <ac:chgData name="Tamires Schloegel Kistner" userId="a2557402559c7521" providerId="Windows Live" clId="Web-{74719F71-2E1E-45ED-8A14-553644A6C540}" dt="2024-09-17T14:42:43.350" v="3"/>
          <ac:spMkLst>
            <pc:docMk/>
            <pc:sldMk cId="1808703431" sldId="258"/>
            <ac:spMk id="5" creationId="{B081167F-3ADB-F723-AE9F-53264071CC60}"/>
          </ac:spMkLst>
        </pc:spChg>
        <pc:spChg chg="del">
          <ac:chgData name="Tamires Schloegel Kistner" userId="a2557402559c7521" providerId="Windows Live" clId="Web-{74719F71-2E1E-45ED-8A14-553644A6C540}" dt="2024-09-17T14:42:58.882" v="5"/>
          <ac:spMkLst>
            <pc:docMk/>
            <pc:sldMk cId="1808703431" sldId="258"/>
            <ac:spMk id="9" creationId="{C2AD7556-C90D-4946-8E4E-1E79D5B3D2F5}"/>
          </ac:spMkLst>
        </pc:spChg>
        <pc:spChg chg="del">
          <ac:chgData name="Tamires Schloegel Kistner" userId="a2557402559c7521" providerId="Windows Live" clId="Web-{74719F71-2E1E-45ED-8A14-553644A6C540}" dt="2024-09-17T14:42:58.882" v="5"/>
          <ac:spMkLst>
            <pc:docMk/>
            <pc:sldMk cId="1808703431" sldId="258"/>
            <ac:spMk id="11" creationId="{DBB0CC56-54B2-4AE0-87C5-296E78A028BA}"/>
          </ac:spMkLst>
        </pc:spChg>
      </pc:sldChg>
      <pc:sldChg chg="del mod modClrScheme chgLayout">
        <pc:chgData name="Tamires Schloegel Kistner" userId="a2557402559c7521" providerId="Windows Live" clId="Web-{74719F71-2E1E-45ED-8A14-553644A6C540}" dt="2024-09-17T14:44:27.291" v="19"/>
        <pc:sldMkLst>
          <pc:docMk/>
          <pc:sldMk cId="3716169385" sldId="259"/>
        </pc:sldMkLst>
      </pc:sldChg>
      <pc:sldChg chg="mod modClrScheme chgLayout">
        <pc:chgData name="Tamires Schloegel Kistner" userId="a2557402559c7521" providerId="Windows Live" clId="Web-{74719F71-2E1E-45ED-8A14-553644A6C540}" dt="2024-09-17T14:42:58.882" v="5"/>
        <pc:sldMkLst>
          <pc:docMk/>
          <pc:sldMk cId="1119217961" sldId="260"/>
        </pc:sldMkLst>
      </pc:sldChg>
      <pc:sldChg chg="modSp mod modClrScheme chgLayout">
        <pc:chgData name="Tamires Schloegel Kistner" userId="a2557402559c7521" providerId="Windows Live" clId="Web-{74719F71-2E1E-45ED-8A14-553644A6C540}" dt="2024-09-17T14:42:58.882" v="5"/>
        <pc:sldMkLst>
          <pc:docMk/>
          <pc:sldMk cId="2209734557" sldId="270"/>
        </pc:sldMkLst>
        <pc:spChg chg="mod ord">
          <ac:chgData name="Tamires Schloegel Kistner" userId="a2557402559c7521" providerId="Windows Live" clId="Web-{74719F71-2E1E-45ED-8A14-553644A6C540}" dt="2024-09-17T14:42:58.882" v="5"/>
          <ac:spMkLst>
            <pc:docMk/>
            <pc:sldMk cId="2209734557" sldId="270"/>
            <ac:spMk id="13" creationId="{2045D44E-9BE6-4FA0-8C75-445CCC990A55}"/>
          </ac:spMkLst>
        </pc:spChg>
      </pc:sldChg>
      <pc:sldChg chg="modSp mod modClrScheme chgLayout">
        <pc:chgData name="Tamires Schloegel Kistner" userId="a2557402559c7521" providerId="Windows Live" clId="Web-{74719F71-2E1E-45ED-8A14-553644A6C540}" dt="2024-09-17T14:42:58.882" v="5"/>
        <pc:sldMkLst>
          <pc:docMk/>
          <pc:sldMk cId="976918379" sldId="343"/>
        </pc:sldMkLst>
        <pc:spChg chg="mod ord">
          <ac:chgData name="Tamires Schloegel Kistner" userId="a2557402559c7521" providerId="Windows Live" clId="Web-{74719F71-2E1E-45ED-8A14-553644A6C540}" dt="2024-09-17T14:42:58.882" v="5"/>
          <ac:spMkLst>
            <pc:docMk/>
            <pc:sldMk cId="976918379" sldId="343"/>
            <ac:spMk id="7" creationId="{292F8F64-5C93-444E-9F8D-8C223CA650E0}"/>
          </ac:spMkLst>
        </pc:spChg>
      </pc:sldChg>
      <pc:sldChg chg="mod modClrScheme chgLayout">
        <pc:chgData name="Tamires Schloegel Kistner" userId="a2557402559c7521" providerId="Windows Live" clId="Web-{74719F71-2E1E-45ED-8A14-553644A6C540}" dt="2024-09-17T14:42:58.882" v="5"/>
        <pc:sldMkLst>
          <pc:docMk/>
          <pc:sldMk cId="2591797898" sldId="345"/>
        </pc:sldMkLst>
      </pc:sldChg>
      <pc:sldChg chg="mod modClrScheme chgLayout">
        <pc:chgData name="Tamires Schloegel Kistner" userId="a2557402559c7521" providerId="Windows Live" clId="Web-{74719F71-2E1E-45ED-8A14-553644A6C540}" dt="2024-09-17T14:42:58.882" v="5"/>
        <pc:sldMkLst>
          <pc:docMk/>
          <pc:sldMk cId="2725427815" sldId="346"/>
        </pc:sldMkLst>
      </pc:sldChg>
      <pc:sldChg chg="mod modClrScheme chgLayout">
        <pc:chgData name="Tamires Schloegel Kistner" userId="a2557402559c7521" providerId="Windows Live" clId="Web-{74719F71-2E1E-45ED-8A14-553644A6C540}" dt="2024-09-17T14:42:58.882" v="5"/>
        <pc:sldMkLst>
          <pc:docMk/>
          <pc:sldMk cId="2561019142" sldId="347"/>
        </pc:sldMkLst>
      </pc:sldChg>
      <pc:sldChg chg="mod modClrScheme chgLayout">
        <pc:chgData name="Tamires Schloegel Kistner" userId="a2557402559c7521" providerId="Windows Live" clId="Web-{74719F71-2E1E-45ED-8A14-553644A6C540}" dt="2024-09-17T14:42:58.882" v="5"/>
        <pc:sldMkLst>
          <pc:docMk/>
          <pc:sldMk cId="2958053856" sldId="348"/>
        </pc:sldMkLst>
      </pc:sldChg>
      <pc:sldChg chg="mod modClrScheme chgLayout">
        <pc:chgData name="Tamires Schloegel Kistner" userId="a2557402559c7521" providerId="Windows Live" clId="Web-{74719F71-2E1E-45ED-8A14-553644A6C540}" dt="2024-09-17T14:42:58.882" v="5"/>
        <pc:sldMkLst>
          <pc:docMk/>
          <pc:sldMk cId="772010601" sldId="349"/>
        </pc:sldMkLst>
      </pc:sldChg>
      <pc:sldChg chg="mod modClrScheme chgLayout">
        <pc:chgData name="Tamires Schloegel Kistner" userId="a2557402559c7521" providerId="Windows Live" clId="Web-{74719F71-2E1E-45ED-8A14-553644A6C540}" dt="2024-09-17T14:42:58.882" v="5"/>
        <pc:sldMkLst>
          <pc:docMk/>
          <pc:sldMk cId="2279109273" sldId="350"/>
        </pc:sldMkLst>
      </pc:sldChg>
      <pc:sldChg chg="mod modClrScheme chgLayout">
        <pc:chgData name="Tamires Schloegel Kistner" userId="a2557402559c7521" providerId="Windows Live" clId="Web-{74719F71-2E1E-45ED-8A14-553644A6C540}" dt="2024-09-17T14:42:58.882" v="5"/>
        <pc:sldMkLst>
          <pc:docMk/>
          <pc:sldMk cId="594395655" sldId="351"/>
        </pc:sldMkLst>
      </pc:sldChg>
      <pc:sldChg chg="mod modClrScheme chgLayout">
        <pc:chgData name="Tamires Schloegel Kistner" userId="a2557402559c7521" providerId="Windows Live" clId="Web-{74719F71-2E1E-45ED-8A14-553644A6C540}" dt="2024-09-17T14:42:58.882" v="5"/>
        <pc:sldMkLst>
          <pc:docMk/>
          <pc:sldMk cId="2863493002" sldId="352"/>
        </pc:sldMkLst>
      </pc:sldChg>
      <pc:sldChg chg="mod modClrScheme chgLayout">
        <pc:chgData name="Tamires Schloegel Kistner" userId="a2557402559c7521" providerId="Windows Live" clId="Web-{74719F71-2E1E-45ED-8A14-553644A6C540}" dt="2024-09-17T14:42:58.882" v="5"/>
        <pc:sldMkLst>
          <pc:docMk/>
          <pc:sldMk cId="2524190604" sldId="353"/>
        </pc:sldMkLst>
      </pc:sldChg>
      <pc:sldChg chg="modSp mod modClrScheme chgLayout">
        <pc:chgData name="Tamires Schloegel Kistner" userId="a2557402559c7521" providerId="Windows Live" clId="Web-{74719F71-2E1E-45ED-8A14-553644A6C540}" dt="2024-09-17T14:42:58.882" v="5"/>
        <pc:sldMkLst>
          <pc:docMk/>
          <pc:sldMk cId="2010634034" sldId="354"/>
        </pc:sldMkLst>
        <pc:spChg chg="mod ord">
          <ac:chgData name="Tamires Schloegel Kistner" userId="a2557402559c7521" providerId="Windows Live" clId="Web-{74719F71-2E1E-45ED-8A14-553644A6C540}" dt="2024-09-17T14:42:58.882" v="5"/>
          <ac:spMkLst>
            <pc:docMk/>
            <pc:sldMk cId="2010634034" sldId="354"/>
            <ac:spMk id="7" creationId="{292F8F64-5C93-444E-9F8D-8C223CA650E0}"/>
          </ac:spMkLst>
        </pc:spChg>
      </pc:sldChg>
      <pc:sldChg chg="mod modClrScheme chgLayout">
        <pc:chgData name="Tamires Schloegel Kistner" userId="a2557402559c7521" providerId="Windows Live" clId="Web-{74719F71-2E1E-45ED-8A14-553644A6C540}" dt="2024-09-17T14:42:58.882" v="5"/>
        <pc:sldMkLst>
          <pc:docMk/>
          <pc:sldMk cId="805894147" sldId="355"/>
        </pc:sldMkLst>
      </pc:sldChg>
      <pc:sldChg chg="mod modClrScheme chgLayout">
        <pc:chgData name="Tamires Schloegel Kistner" userId="a2557402559c7521" providerId="Windows Live" clId="Web-{74719F71-2E1E-45ED-8A14-553644A6C540}" dt="2024-09-17T14:42:58.882" v="5"/>
        <pc:sldMkLst>
          <pc:docMk/>
          <pc:sldMk cId="4129862437" sldId="356"/>
        </pc:sldMkLst>
      </pc:sldChg>
      <pc:sldChg chg="mod modClrScheme chgLayout">
        <pc:chgData name="Tamires Schloegel Kistner" userId="a2557402559c7521" providerId="Windows Live" clId="Web-{74719F71-2E1E-45ED-8A14-553644A6C540}" dt="2024-09-17T14:42:58.882" v="5"/>
        <pc:sldMkLst>
          <pc:docMk/>
          <pc:sldMk cId="1154418917" sldId="357"/>
        </pc:sldMkLst>
      </pc:sldChg>
      <pc:sldChg chg="mod modClrScheme chgLayout">
        <pc:chgData name="Tamires Schloegel Kistner" userId="a2557402559c7521" providerId="Windows Live" clId="Web-{74719F71-2E1E-45ED-8A14-553644A6C540}" dt="2024-09-17T14:42:58.882" v="5"/>
        <pc:sldMkLst>
          <pc:docMk/>
          <pc:sldMk cId="3972037779" sldId="358"/>
        </pc:sldMkLst>
      </pc:sldChg>
      <pc:sldChg chg="mod modClrScheme chgLayout">
        <pc:chgData name="Tamires Schloegel Kistner" userId="a2557402559c7521" providerId="Windows Live" clId="Web-{74719F71-2E1E-45ED-8A14-553644A6C540}" dt="2024-09-17T14:42:58.882" v="5"/>
        <pc:sldMkLst>
          <pc:docMk/>
          <pc:sldMk cId="19640768" sldId="360"/>
        </pc:sldMkLst>
      </pc:sldChg>
      <pc:sldChg chg="mod modClrScheme chgLayout">
        <pc:chgData name="Tamires Schloegel Kistner" userId="a2557402559c7521" providerId="Windows Live" clId="Web-{74719F71-2E1E-45ED-8A14-553644A6C540}" dt="2024-09-17T14:42:58.882" v="5"/>
        <pc:sldMkLst>
          <pc:docMk/>
          <pc:sldMk cId="1480359502" sldId="361"/>
        </pc:sldMkLst>
      </pc:sldChg>
      <pc:sldChg chg="mod modClrScheme chgLayout">
        <pc:chgData name="Tamires Schloegel Kistner" userId="a2557402559c7521" providerId="Windows Live" clId="Web-{74719F71-2E1E-45ED-8A14-553644A6C540}" dt="2024-09-17T14:42:58.882" v="5"/>
        <pc:sldMkLst>
          <pc:docMk/>
          <pc:sldMk cId="2874267311" sldId="362"/>
        </pc:sldMkLst>
      </pc:sldChg>
      <pc:sldChg chg="mod modClrScheme chgLayout">
        <pc:chgData name="Tamires Schloegel Kistner" userId="a2557402559c7521" providerId="Windows Live" clId="Web-{74719F71-2E1E-45ED-8A14-553644A6C540}" dt="2024-09-17T14:42:58.882" v="5"/>
        <pc:sldMkLst>
          <pc:docMk/>
          <pc:sldMk cId="3655458048" sldId="363"/>
        </pc:sldMkLst>
      </pc:sldChg>
      <pc:sldChg chg="mod modClrScheme chgLayout">
        <pc:chgData name="Tamires Schloegel Kistner" userId="a2557402559c7521" providerId="Windows Live" clId="Web-{74719F71-2E1E-45ED-8A14-553644A6C540}" dt="2024-09-17T14:42:58.882" v="5"/>
        <pc:sldMkLst>
          <pc:docMk/>
          <pc:sldMk cId="1308099690" sldId="364"/>
        </pc:sldMkLst>
      </pc:sldChg>
      <pc:sldChg chg="mod modClrScheme chgLayout">
        <pc:chgData name="Tamires Schloegel Kistner" userId="a2557402559c7521" providerId="Windows Live" clId="Web-{74719F71-2E1E-45ED-8A14-553644A6C540}" dt="2024-09-17T14:42:58.882" v="5"/>
        <pc:sldMkLst>
          <pc:docMk/>
          <pc:sldMk cId="993140666" sldId="365"/>
        </pc:sldMkLst>
      </pc:sldChg>
      <pc:sldChg chg="mod modClrScheme chgLayout">
        <pc:chgData name="Tamires Schloegel Kistner" userId="a2557402559c7521" providerId="Windows Live" clId="Web-{74719F71-2E1E-45ED-8A14-553644A6C540}" dt="2024-09-17T14:42:58.882" v="5"/>
        <pc:sldMkLst>
          <pc:docMk/>
          <pc:sldMk cId="3610026124" sldId="366"/>
        </pc:sldMkLst>
      </pc:sldChg>
      <pc:sldChg chg="mod modClrScheme chgLayout">
        <pc:chgData name="Tamires Schloegel Kistner" userId="a2557402559c7521" providerId="Windows Live" clId="Web-{74719F71-2E1E-45ED-8A14-553644A6C540}" dt="2024-09-17T14:42:58.882" v="5"/>
        <pc:sldMkLst>
          <pc:docMk/>
          <pc:sldMk cId="994567147" sldId="367"/>
        </pc:sldMkLst>
      </pc:sldChg>
      <pc:sldChg chg="mod modClrScheme chgLayout">
        <pc:chgData name="Tamires Schloegel Kistner" userId="a2557402559c7521" providerId="Windows Live" clId="Web-{74719F71-2E1E-45ED-8A14-553644A6C540}" dt="2024-09-17T14:42:58.882" v="5"/>
        <pc:sldMkLst>
          <pc:docMk/>
          <pc:sldMk cId="825328744" sldId="368"/>
        </pc:sldMkLst>
      </pc:sldChg>
      <pc:sldChg chg="mod modClrScheme chgLayout">
        <pc:chgData name="Tamires Schloegel Kistner" userId="a2557402559c7521" providerId="Windows Live" clId="Web-{74719F71-2E1E-45ED-8A14-553644A6C540}" dt="2024-09-17T14:42:58.882" v="5"/>
        <pc:sldMkLst>
          <pc:docMk/>
          <pc:sldMk cId="473372951" sldId="369"/>
        </pc:sldMkLst>
      </pc:sldChg>
      <pc:sldChg chg="addSp modSp add mod modClrScheme chgLayout">
        <pc:chgData name="Tamires Schloegel Kistner" userId="a2557402559c7521" providerId="Windows Live" clId="Web-{74719F71-2E1E-45ED-8A14-553644A6C540}" dt="2024-09-17T14:44:19.088" v="18"/>
        <pc:sldMkLst>
          <pc:docMk/>
          <pc:sldMk cId="24583821" sldId="370"/>
        </pc:sldMkLst>
        <pc:spChg chg="mod ord">
          <ac:chgData name="Tamires Schloegel Kistner" userId="a2557402559c7521" providerId="Windows Live" clId="Web-{74719F71-2E1E-45ED-8A14-553644A6C540}" dt="2024-09-17T14:44:08.493" v="17" actId="20577"/>
          <ac:spMkLst>
            <pc:docMk/>
            <pc:sldMk cId="24583821" sldId="370"/>
            <ac:spMk id="2" creationId="{677914EE-1D22-4261-BABC-E59226E99B59}"/>
          </ac:spMkLst>
        </pc:spChg>
        <pc:spChg chg="mod ord">
          <ac:chgData name="Tamires Schloegel Kistner" userId="a2557402559c7521" providerId="Windows Live" clId="Web-{74719F71-2E1E-45ED-8A14-553644A6C540}" dt="2024-09-17T14:42:58.882" v="5"/>
          <ac:spMkLst>
            <pc:docMk/>
            <pc:sldMk cId="24583821" sldId="370"/>
            <ac:spMk id="3" creationId="{E351BE5E-1BF4-4A36-B08F-D89ADA520A23}"/>
          </ac:spMkLst>
        </pc:spChg>
        <pc:spChg chg="add mod ord">
          <ac:chgData name="Tamires Schloegel Kistner" userId="a2557402559c7521" providerId="Windows Live" clId="Web-{74719F71-2E1E-45ED-8A14-553644A6C540}" dt="2024-09-17T14:44:19.088" v="18"/>
          <ac:spMkLst>
            <pc:docMk/>
            <pc:sldMk cId="24583821" sldId="370"/>
            <ac:spMk id="6" creationId="{76F64638-3523-4975-845C-48099809A60F}"/>
          </ac:spMkLst>
        </pc:spChg>
      </pc:sldChg>
      <pc:sldChg chg="modSp add">
        <pc:chgData name="Tamires Schloegel Kistner" userId="a2557402559c7521" providerId="Windows Live" clId="Web-{74719F71-2E1E-45ED-8A14-553644A6C540}" dt="2024-09-17T14:45:26.574" v="46" actId="20577"/>
        <pc:sldMkLst>
          <pc:docMk/>
          <pc:sldMk cId="2932173270" sldId="371"/>
        </pc:sldMkLst>
        <pc:graphicFrameChg chg="modGraphic">
          <ac:chgData name="Tamires Schloegel Kistner" userId="a2557402559c7521" providerId="Windows Live" clId="Web-{74719F71-2E1E-45ED-8A14-553644A6C540}" dt="2024-09-17T14:45:26.574" v="46" actId="20577"/>
          <ac:graphicFrameMkLst>
            <pc:docMk/>
            <pc:sldMk cId="2932173270" sldId="371"/>
            <ac:graphicFrameMk id="4" creationId="{2E2E2E90-B75D-4DCA-A83A-038F5A00A501}"/>
          </ac:graphicFrameMkLst>
        </pc:graphicFrameChg>
      </pc:sldChg>
      <pc:sldMasterChg chg="del delSldLayout">
        <pc:chgData name="Tamires Schloegel Kistner" userId="a2557402559c7521" providerId="Windows Live" clId="Web-{74719F71-2E1E-45ED-8A14-553644A6C540}" dt="2024-09-17T14:42:58.882" v="5"/>
        <pc:sldMasterMkLst>
          <pc:docMk/>
          <pc:sldMasterMk cId="2675746937" sldId="2147483648"/>
        </pc:sldMasterMkLst>
        <pc:sldLayoutChg chg="del">
          <pc:chgData name="Tamires Schloegel Kistner" userId="a2557402559c7521" providerId="Windows Live" clId="Web-{74719F71-2E1E-45ED-8A14-553644A6C540}" dt="2024-09-17T14:42:58.882" v="5"/>
          <pc:sldLayoutMkLst>
            <pc:docMk/>
            <pc:sldMasterMk cId="2675746937" sldId="2147483648"/>
            <pc:sldLayoutMk cId="877683876" sldId="2147483649"/>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314005268" sldId="2147483650"/>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3781375764" sldId="2147483651"/>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2124613824" sldId="2147483652"/>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3694421058" sldId="2147483653"/>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3108533492" sldId="2147483654"/>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578281579" sldId="2147483655"/>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2217836567" sldId="2147483656"/>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2245566346" sldId="2147483657"/>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746588027" sldId="2147483658"/>
          </pc:sldLayoutMkLst>
        </pc:sldLayoutChg>
        <pc:sldLayoutChg chg="del">
          <pc:chgData name="Tamires Schloegel Kistner" userId="a2557402559c7521" providerId="Windows Live" clId="Web-{74719F71-2E1E-45ED-8A14-553644A6C540}" dt="2024-09-17T14:42:58.882" v="5"/>
          <pc:sldLayoutMkLst>
            <pc:docMk/>
            <pc:sldMasterMk cId="2675746937" sldId="2147483648"/>
            <pc:sldLayoutMk cId="1306397509" sldId="2147483659"/>
          </pc:sldLayoutMkLst>
        </pc:sldLayoutChg>
      </pc:sldMasterChg>
      <pc:sldMasterChg chg="del delSldLayout">
        <pc:chgData name="Tamires Schloegel Kistner" userId="a2557402559c7521" providerId="Windows Live" clId="Web-{74719F71-2E1E-45ED-8A14-553644A6C540}" dt="2024-09-17T14:42:58.882" v="5"/>
        <pc:sldMasterMkLst>
          <pc:docMk/>
          <pc:sldMasterMk cId="2236498710" sldId="2147483660"/>
        </pc:sldMasterMkLst>
        <pc:sldLayoutChg chg="del">
          <pc:chgData name="Tamires Schloegel Kistner" userId="a2557402559c7521" providerId="Windows Live" clId="Web-{74719F71-2E1E-45ED-8A14-553644A6C540}" dt="2024-09-17T14:42:58.882" v="5"/>
          <pc:sldLayoutMkLst>
            <pc:docMk/>
            <pc:sldMasterMk cId="2236498710" sldId="2147483660"/>
            <pc:sldLayoutMk cId="2384126617" sldId="2147483661"/>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4275040101" sldId="2147483662"/>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2016686492" sldId="2147483663"/>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1379329730" sldId="2147483664"/>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2390784244" sldId="2147483665"/>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3088505945" sldId="2147483666"/>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32633835" sldId="2147483667"/>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1202096059" sldId="2147483668"/>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3510296769" sldId="2147483669"/>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1241612141" sldId="2147483670"/>
          </pc:sldLayoutMkLst>
        </pc:sldLayoutChg>
        <pc:sldLayoutChg chg="del">
          <pc:chgData name="Tamires Schloegel Kistner" userId="a2557402559c7521" providerId="Windows Live" clId="Web-{74719F71-2E1E-45ED-8A14-553644A6C540}" dt="2024-09-17T14:42:58.882" v="5"/>
          <pc:sldLayoutMkLst>
            <pc:docMk/>
            <pc:sldMasterMk cId="2236498710" sldId="2147483660"/>
            <pc:sldLayoutMk cId="3604129783" sldId="2147483671"/>
          </pc:sldLayoutMkLst>
        </pc:sldLayoutChg>
      </pc:sldMasterChg>
      <pc:sldMasterChg chg="add addSldLayout modSldLayout">
        <pc:chgData name="Tamires Schloegel Kistner" userId="a2557402559c7521" providerId="Windows Live" clId="Web-{74719F71-2E1E-45ED-8A14-553644A6C540}" dt="2024-09-17T14:42:58.882" v="5"/>
        <pc:sldMasterMkLst>
          <pc:docMk/>
          <pc:sldMasterMk cId="552193174" sldId="2147483672"/>
        </pc:sldMasterMkLst>
        <pc:sldLayoutChg chg="add mod replId">
          <pc:chgData name="Tamires Schloegel Kistner" userId="a2557402559c7521" providerId="Windows Live" clId="Web-{74719F71-2E1E-45ED-8A14-553644A6C540}" dt="2024-09-17T14:42:58.882" v="5"/>
          <pc:sldLayoutMkLst>
            <pc:docMk/>
            <pc:sldMasterMk cId="552193174" sldId="2147483672"/>
            <pc:sldLayoutMk cId="2752357689" sldId="2147483673"/>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1818565585" sldId="2147483674"/>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1452857873" sldId="2147483675"/>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989012894" sldId="2147483676"/>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1471827206" sldId="2147483677"/>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64087790" sldId="2147483678"/>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2246260652" sldId="2147483679"/>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3408441224" sldId="2147483680"/>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771890012" sldId="2147483681"/>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2229334531" sldId="2147483682"/>
          </pc:sldLayoutMkLst>
        </pc:sldLayoutChg>
        <pc:sldLayoutChg chg="add mod replId">
          <pc:chgData name="Tamires Schloegel Kistner" userId="a2557402559c7521" providerId="Windows Live" clId="Web-{74719F71-2E1E-45ED-8A14-553644A6C540}" dt="2024-09-17T14:42:58.882" v="5"/>
          <pc:sldLayoutMkLst>
            <pc:docMk/>
            <pc:sldMasterMk cId="552193174" sldId="2147483672"/>
            <pc:sldLayoutMk cId="4098577445" sldId="2147483683"/>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7BFAE5-452B-40CA-A746-24336EF0547A}" type="doc">
      <dgm:prSet loTypeId="urn:microsoft.com/office/officeart/2018/2/layout/IconCircleList" loCatId="icon" qsTypeId="urn:microsoft.com/office/officeart/2005/8/quickstyle/simple1" qsCatId="simple" csTypeId="urn:microsoft.com/office/officeart/2005/8/colors/colorful5" csCatId="colorful" phldr="1"/>
      <dgm:spPr/>
      <dgm:t>
        <a:bodyPr/>
        <a:lstStyle/>
        <a:p>
          <a:endParaRPr lang="pt-BR"/>
        </a:p>
      </dgm:t>
    </dgm:pt>
    <dgm:pt modelId="{DAC7B465-9F8C-4E70-8389-0706BEA0C5D4}">
      <dgm:prSet phldrT="[Texto]" phldr="0"/>
      <dgm:spPr/>
      <dgm:t>
        <a:bodyPr/>
        <a:lstStyle/>
        <a:p>
          <a:pPr>
            <a:lnSpc>
              <a:spcPct val="100000"/>
            </a:lnSpc>
          </a:pPr>
          <a:r>
            <a:rPr lang="pt-BR"/>
            <a:t>Introdução </a:t>
          </a:r>
          <a:r>
            <a:rPr lang="pt-BR" err="1"/>
            <a:t>ao</a:t>
          </a:r>
          <a:r>
            <a:rPr lang="pt-BR"/>
            <a:t> </a:t>
          </a:r>
          <a:r>
            <a:rPr lang="pt-BR">
              <a:latin typeface="Univers Condensed"/>
            </a:rPr>
            <a:t>CSS</a:t>
          </a:r>
          <a:endParaRPr lang="pt-BR"/>
        </a:p>
      </dgm:t>
    </dgm:pt>
    <dgm:pt modelId="{9817D50E-28FF-42DD-9DF2-BCF364E1F69A}" type="parTrans" cxnId="{90C9301C-AB77-4CC4-8DBF-ADA4BCCA21A2}">
      <dgm:prSet/>
      <dgm:spPr/>
      <dgm:t>
        <a:bodyPr/>
        <a:lstStyle/>
        <a:p>
          <a:endParaRPr lang="pt-BR"/>
        </a:p>
      </dgm:t>
    </dgm:pt>
    <dgm:pt modelId="{DD8E8BB2-6CFD-4D0B-9D01-8B3E80D116A9}" type="sibTrans" cxnId="{90C9301C-AB77-4CC4-8DBF-ADA4BCCA21A2}">
      <dgm:prSet/>
      <dgm:spPr/>
      <dgm:t>
        <a:bodyPr/>
        <a:lstStyle/>
        <a:p>
          <a:pPr>
            <a:lnSpc>
              <a:spcPct val="100000"/>
            </a:lnSpc>
          </a:pPr>
          <a:endParaRPr lang="pt-BR"/>
        </a:p>
      </dgm:t>
    </dgm:pt>
    <dgm:pt modelId="{7F05E42C-EEE8-49A0-892E-857AE6A872E1}">
      <dgm:prSet phldr="0"/>
      <dgm:spPr/>
      <dgm:t>
        <a:bodyPr/>
        <a:lstStyle/>
        <a:p>
          <a:pPr>
            <a:lnSpc>
              <a:spcPct val="100000"/>
            </a:lnSpc>
          </a:pPr>
          <a:r>
            <a:rPr lang="pt-BR"/>
            <a:t>Estrutura </a:t>
          </a:r>
          <a:r>
            <a:rPr lang="pt-BR">
              <a:latin typeface="Univers Condensed"/>
            </a:rPr>
            <a:t>e Sintaxe</a:t>
          </a:r>
          <a:endParaRPr lang="pt-BR"/>
        </a:p>
      </dgm:t>
    </dgm:pt>
    <dgm:pt modelId="{FF7B1E32-042D-4F94-A536-59222A0D4192}" type="parTrans" cxnId="{57838FAB-17EE-4A26-8928-CFB41DD3B940}">
      <dgm:prSet/>
      <dgm:spPr/>
      <dgm:t>
        <a:bodyPr/>
        <a:lstStyle/>
        <a:p>
          <a:endParaRPr lang="pt-BR"/>
        </a:p>
      </dgm:t>
    </dgm:pt>
    <dgm:pt modelId="{F496D958-35C2-4CAC-A602-7A0DB775BA60}" type="sibTrans" cxnId="{57838FAB-17EE-4A26-8928-CFB41DD3B940}">
      <dgm:prSet/>
      <dgm:spPr/>
      <dgm:t>
        <a:bodyPr/>
        <a:lstStyle/>
        <a:p>
          <a:pPr>
            <a:lnSpc>
              <a:spcPct val="100000"/>
            </a:lnSpc>
          </a:pPr>
          <a:endParaRPr lang="en-US"/>
        </a:p>
      </dgm:t>
    </dgm:pt>
    <dgm:pt modelId="{201AAA8A-959F-486B-AB3A-4E7F8CCB2D9E}">
      <dgm:prSet phldrT="[Texto]" phldr="0"/>
      <dgm:spPr/>
      <dgm:t>
        <a:bodyPr/>
        <a:lstStyle/>
        <a:p>
          <a:pPr>
            <a:lnSpc>
              <a:spcPct val="100000"/>
            </a:lnSpc>
          </a:pPr>
          <a:r>
            <a:rPr lang="pt-BR">
              <a:latin typeface="Univers Condensed"/>
            </a:rPr>
            <a:t>Metodologias</a:t>
          </a:r>
          <a:endParaRPr lang="pt-BR"/>
        </a:p>
      </dgm:t>
    </dgm:pt>
    <dgm:pt modelId="{395B7D3D-640D-4783-94C2-C33445850733}" type="parTrans" cxnId="{BB860774-49EF-47AE-9D54-96D7B02766D8}">
      <dgm:prSet/>
      <dgm:spPr/>
      <dgm:t>
        <a:bodyPr/>
        <a:lstStyle/>
        <a:p>
          <a:endParaRPr lang="en-US"/>
        </a:p>
      </dgm:t>
    </dgm:pt>
    <dgm:pt modelId="{FFDAAB88-E88F-4475-89FC-1A83752238CC}" type="sibTrans" cxnId="{BB860774-49EF-47AE-9D54-96D7B02766D8}">
      <dgm:prSet/>
      <dgm:spPr/>
      <dgm:t>
        <a:bodyPr/>
        <a:lstStyle/>
        <a:p>
          <a:pPr>
            <a:lnSpc>
              <a:spcPct val="100000"/>
            </a:lnSpc>
          </a:pPr>
          <a:endParaRPr lang="en-US"/>
        </a:p>
      </dgm:t>
    </dgm:pt>
    <dgm:pt modelId="{9F436817-883A-480A-B008-592D21183481}">
      <dgm:prSet phldrT="[Texto]" phldr="0"/>
      <dgm:spPr/>
      <dgm:t>
        <a:bodyPr/>
        <a:lstStyle/>
        <a:p>
          <a:pPr>
            <a:lnSpc>
              <a:spcPct val="100000"/>
            </a:lnSpc>
          </a:pPr>
          <a:r>
            <a:rPr lang="pt-BR">
              <a:latin typeface="Univers Condensed"/>
            </a:rPr>
            <a:t>Propriedades básicas</a:t>
          </a:r>
          <a:endParaRPr lang="pt-BR"/>
        </a:p>
      </dgm:t>
    </dgm:pt>
    <dgm:pt modelId="{EA7DDD59-3FB4-43D8-938F-8B4186CA8684}" type="parTrans" cxnId="{8EFF57C3-1BA3-4D5E-8ED9-F4598EB04B70}">
      <dgm:prSet/>
      <dgm:spPr/>
      <dgm:t>
        <a:bodyPr/>
        <a:lstStyle/>
        <a:p>
          <a:endParaRPr lang="en-US"/>
        </a:p>
      </dgm:t>
    </dgm:pt>
    <dgm:pt modelId="{39FE867A-75B2-4DE0-B669-5D75FA47C3AF}" type="sibTrans" cxnId="{8EFF57C3-1BA3-4D5E-8ED9-F4598EB04B70}">
      <dgm:prSet/>
      <dgm:spPr/>
      <dgm:t>
        <a:bodyPr/>
        <a:lstStyle/>
        <a:p>
          <a:endParaRPr lang="en-US"/>
        </a:p>
      </dgm:t>
    </dgm:pt>
    <dgm:pt modelId="{5CF8E703-969B-4243-8C93-8106D894BA36}">
      <dgm:prSet phldrT="[Texto]" phldr="0"/>
      <dgm:spPr/>
      <dgm:t>
        <a:bodyPr/>
        <a:lstStyle/>
        <a:p>
          <a:pPr>
            <a:lnSpc>
              <a:spcPct val="100000"/>
            </a:lnSpc>
          </a:pPr>
          <a:r>
            <a:rPr lang="pt-BR">
              <a:latin typeface="Univers Condensed"/>
            </a:rPr>
            <a:t>Seletores</a:t>
          </a:r>
          <a:endParaRPr lang="pt-BR"/>
        </a:p>
      </dgm:t>
    </dgm:pt>
    <dgm:pt modelId="{89417CAA-2476-4C9E-944A-1960D1F9BC6E}" type="parTrans" cxnId="{7C16E2CE-0DC2-4282-8AFA-CAE92C322025}">
      <dgm:prSet/>
      <dgm:spPr/>
      <dgm:t>
        <a:bodyPr/>
        <a:lstStyle/>
        <a:p>
          <a:endParaRPr lang="pt-BR"/>
        </a:p>
      </dgm:t>
    </dgm:pt>
    <dgm:pt modelId="{0C51755A-9860-45DA-A82B-8EE8433EE1A0}" type="sibTrans" cxnId="{7C16E2CE-0DC2-4282-8AFA-CAE92C322025}">
      <dgm:prSet/>
      <dgm:spPr/>
      <dgm:t>
        <a:bodyPr/>
        <a:lstStyle/>
        <a:p>
          <a:pPr>
            <a:lnSpc>
              <a:spcPct val="100000"/>
            </a:lnSpc>
          </a:pPr>
          <a:endParaRPr lang="pt-BR"/>
        </a:p>
      </dgm:t>
    </dgm:pt>
    <dgm:pt modelId="{C18B5C9D-6BF8-4B68-8C01-08B260864D70}" type="pres">
      <dgm:prSet presAssocID="{E97BFAE5-452B-40CA-A746-24336EF0547A}" presName="root" presStyleCnt="0">
        <dgm:presLayoutVars>
          <dgm:dir/>
          <dgm:resizeHandles val="exact"/>
        </dgm:presLayoutVars>
      </dgm:prSet>
      <dgm:spPr/>
    </dgm:pt>
    <dgm:pt modelId="{5DBF6146-8B04-4126-A035-0EB5DC2AF313}" type="pres">
      <dgm:prSet presAssocID="{E97BFAE5-452B-40CA-A746-24336EF0547A}" presName="container" presStyleCnt="0">
        <dgm:presLayoutVars>
          <dgm:dir/>
          <dgm:resizeHandles val="exact"/>
        </dgm:presLayoutVars>
      </dgm:prSet>
      <dgm:spPr/>
    </dgm:pt>
    <dgm:pt modelId="{3B216608-F389-4626-8806-120EE3D43DEE}" type="pres">
      <dgm:prSet presAssocID="{DAC7B465-9F8C-4E70-8389-0706BEA0C5D4}" presName="compNode" presStyleCnt="0"/>
      <dgm:spPr/>
    </dgm:pt>
    <dgm:pt modelId="{8A3333B3-9915-4297-A467-5EA69B6F228F}" type="pres">
      <dgm:prSet presAssocID="{DAC7B465-9F8C-4E70-8389-0706BEA0C5D4}" presName="iconBgRect" presStyleLbl="bgShp" presStyleIdx="0" presStyleCnt="5"/>
      <dgm:spPr/>
    </dgm:pt>
    <dgm:pt modelId="{1118B549-21E5-498A-B3FB-BF84636C5782}" type="pres">
      <dgm:prSet presAssocID="{DAC7B465-9F8C-4E70-8389-0706BEA0C5D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fessor"/>
        </a:ext>
      </dgm:extLst>
    </dgm:pt>
    <dgm:pt modelId="{138CACB6-D022-400A-82F7-728C9812A72E}" type="pres">
      <dgm:prSet presAssocID="{DAC7B465-9F8C-4E70-8389-0706BEA0C5D4}" presName="spaceRect" presStyleCnt="0"/>
      <dgm:spPr/>
    </dgm:pt>
    <dgm:pt modelId="{AB9B4A37-0ACC-4ED4-B2F1-03751518F481}" type="pres">
      <dgm:prSet presAssocID="{DAC7B465-9F8C-4E70-8389-0706BEA0C5D4}" presName="textRect" presStyleLbl="revTx" presStyleIdx="0" presStyleCnt="5">
        <dgm:presLayoutVars>
          <dgm:chMax val="1"/>
          <dgm:chPref val="1"/>
        </dgm:presLayoutVars>
      </dgm:prSet>
      <dgm:spPr/>
    </dgm:pt>
    <dgm:pt modelId="{8D274CDC-F2C3-4162-AB00-457F2A1046EE}" type="pres">
      <dgm:prSet presAssocID="{DD8E8BB2-6CFD-4D0B-9D01-8B3E80D116A9}" presName="sibTrans" presStyleLbl="sibTrans2D1" presStyleIdx="0" presStyleCnt="0"/>
      <dgm:spPr/>
    </dgm:pt>
    <dgm:pt modelId="{C8F5BC23-F23F-4F8C-985A-DCC5A35F1EE7}" type="pres">
      <dgm:prSet presAssocID="{7F05E42C-EEE8-49A0-892E-857AE6A872E1}" presName="compNode" presStyleCnt="0"/>
      <dgm:spPr/>
    </dgm:pt>
    <dgm:pt modelId="{BA1B9A82-F799-4955-86A1-3FB5944AD4B8}" type="pres">
      <dgm:prSet presAssocID="{7F05E42C-EEE8-49A0-892E-857AE6A872E1}" presName="iconBgRect" presStyleLbl="bgShp" presStyleIdx="1" presStyleCnt="5"/>
      <dgm:spPr/>
    </dgm:pt>
    <dgm:pt modelId="{19790D8A-E469-4625-97AD-48877711E864}" type="pres">
      <dgm:prSet presAssocID="{7F05E42C-EEE8-49A0-892E-857AE6A872E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lo"/>
        </a:ext>
      </dgm:extLst>
    </dgm:pt>
    <dgm:pt modelId="{373F2CF0-EE75-485C-8CD3-6A367FE8541B}" type="pres">
      <dgm:prSet presAssocID="{7F05E42C-EEE8-49A0-892E-857AE6A872E1}" presName="spaceRect" presStyleCnt="0"/>
      <dgm:spPr/>
    </dgm:pt>
    <dgm:pt modelId="{5144752E-3A33-4EBE-BCB8-64B2C6D67444}" type="pres">
      <dgm:prSet presAssocID="{7F05E42C-EEE8-49A0-892E-857AE6A872E1}" presName="textRect" presStyleLbl="revTx" presStyleIdx="1" presStyleCnt="5">
        <dgm:presLayoutVars>
          <dgm:chMax val="1"/>
          <dgm:chPref val="1"/>
        </dgm:presLayoutVars>
      </dgm:prSet>
      <dgm:spPr/>
    </dgm:pt>
    <dgm:pt modelId="{E883BCDD-0C31-4A2B-A1DB-E78D0AC5952B}" type="pres">
      <dgm:prSet presAssocID="{F496D958-35C2-4CAC-A602-7A0DB775BA60}" presName="sibTrans" presStyleLbl="sibTrans2D1" presStyleIdx="0" presStyleCnt="0"/>
      <dgm:spPr/>
    </dgm:pt>
    <dgm:pt modelId="{BA5E0617-F15C-4B5F-AB20-322A2C592192}" type="pres">
      <dgm:prSet presAssocID="{201AAA8A-959F-486B-AB3A-4E7F8CCB2D9E}" presName="compNode" presStyleCnt="0"/>
      <dgm:spPr/>
    </dgm:pt>
    <dgm:pt modelId="{B5ECD87E-5400-4F59-8338-CB9E9884755A}" type="pres">
      <dgm:prSet presAssocID="{201AAA8A-959F-486B-AB3A-4E7F8CCB2D9E}" presName="iconBgRect" presStyleLbl="bgShp" presStyleIdx="2" presStyleCnt="5"/>
      <dgm:spPr/>
    </dgm:pt>
    <dgm:pt modelId="{5A0BCBFC-6CDF-4A6A-8E7C-0DF9A7E9FE2E}" type="pres">
      <dgm:prSet presAssocID="{201AAA8A-959F-486B-AB3A-4E7F8CCB2D9E}"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Internet"/>
        </a:ext>
      </dgm:extLst>
    </dgm:pt>
    <dgm:pt modelId="{6DA41F0F-ADEF-415D-936B-640F51870EDE}" type="pres">
      <dgm:prSet presAssocID="{201AAA8A-959F-486B-AB3A-4E7F8CCB2D9E}" presName="spaceRect" presStyleCnt="0"/>
      <dgm:spPr/>
    </dgm:pt>
    <dgm:pt modelId="{B4976B63-9883-4BE8-996E-6E2BDE14AC24}" type="pres">
      <dgm:prSet presAssocID="{201AAA8A-959F-486B-AB3A-4E7F8CCB2D9E}" presName="textRect" presStyleLbl="revTx" presStyleIdx="2" presStyleCnt="5">
        <dgm:presLayoutVars>
          <dgm:chMax val="1"/>
          <dgm:chPref val="1"/>
        </dgm:presLayoutVars>
      </dgm:prSet>
      <dgm:spPr/>
    </dgm:pt>
    <dgm:pt modelId="{EAFF43B1-41EC-40CF-9AE2-C76AA2E6638F}" type="pres">
      <dgm:prSet presAssocID="{FFDAAB88-E88F-4475-89FC-1A83752238CC}" presName="sibTrans" presStyleLbl="sibTrans2D1" presStyleIdx="0" presStyleCnt="0"/>
      <dgm:spPr/>
    </dgm:pt>
    <dgm:pt modelId="{520EBE42-E6F6-4A74-98AF-59306E41F8DE}" type="pres">
      <dgm:prSet presAssocID="{5CF8E703-969B-4243-8C93-8106D894BA36}" presName="compNode" presStyleCnt="0"/>
      <dgm:spPr/>
    </dgm:pt>
    <dgm:pt modelId="{C6DC8ED1-AAC3-4AE0-9E67-DAB501F302DC}" type="pres">
      <dgm:prSet presAssocID="{5CF8E703-969B-4243-8C93-8106D894BA36}" presName="iconBgRect" presStyleLbl="bgShp" presStyleIdx="3" presStyleCnt="5"/>
      <dgm:spPr/>
    </dgm:pt>
    <dgm:pt modelId="{2FA9F4B1-ACF8-4DC1-86E3-0B401739C770}" type="pres">
      <dgm:prSet presAssocID="{5CF8E703-969B-4243-8C93-8106D894BA36}"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aixa de embalagem aberta estrutura de tópicos"/>
        </a:ext>
      </dgm:extLst>
    </dgm:pt>
    <dgm:pt modelId="{CF4D18B8-5B36-4072-ABEC-8AC342E5300A}" type="pres">
      <dgm:prSet presAssocID="{5CF8E703-969B-4243-8C93-8106D894BA36}" presName="spaceRect" presStyleCnt="0"/>
      <dgm:spPr/>
    </dgm:pt>
    <dgm:pt modelId="{D7BC2949-C9FD-4A71-B47B-AF88A938CE4D}" type="pres">
      <dgm:prSet presAssocID="{5CF8E703-969B-4243-8C93-8106D894BA36}" presName="textRect" presStyleLbl="revTx" presStyleIdx="3" presStyleCnt="5">
        <dgm:presLayoutVars>
          <dgm:chMax val="1"/>
          <dgm:chPref val="1"/>
        </dgm:presLayoutVars>
      </dgm:prSet>
      <dgm:spPr/>
    </dgm:pt>
    <dgm:pt modelId="{F56AB442-FECB-464E-8F1F-FC6C3EA20CEB}" type="pres">
      <dgm:prSet presAssocID="{0C51755A-9860-45DA-A82B-8EE8433EE1A0}" presName="sibTrans" presStyleLbl="sibTrans2D1" presStyleIdx="0" presStyleCnt="0"/>
      <dgm:spPr/>
    </dgm:pt>
    <dgm:pt modelId="{2B0FF8A5-DB9F-4105-80F4-052F15AA82E6}" type="pres">
      <dgm:prSet presAssocID="{9F436817-883A-480A-B008-592D21183481}" presName="compNode" presStyleCnt="0"/>
      <dgm:spPr/>
    </dgm:pt>
    <dgm:pt modelId="{D1E032B3-1DF2-40F4-BE35-2629D02F937E}" type="pres">
      <dgm:prSet presAssocID="{9F436817-883A-480A-B008-592D21183481}" presName="iconBgRect" presStyleLbl="bgShp" presStyleIdx="4" presStyleCnt="5"/>
      <dgm:spPr/>
    </dgm:pt>
    <dgm:pt modelId="{8DDA1698-4754-4736-A989-B3059386B143}" type="pres">
      <dgm:prSet presAssocID="{9F436817-883A-480A-B008-592D2118348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alette"/>
        </a:ext>
      </dgm:extLst>
    </dgm:pt>
    <dgm:pt modelId="{1F0582F4-701A-4AB6-84D3-4DC80E539804}" type="pres">
      <dgm:prSet presAssocID="{9F436817-883A-480A-B008-592D21183481}" presName="spaceRect" presStyleCnt="0"/>
      <dgm:spPr/>
    </dgm:pt>
    <dgm:pt modelId="{16FA1F3A-6B57-4A54-B5BF-79F693D2CDA6}" type="pres">
      <dgm:prSet presAssocID="{9F436817-883A-480A-B008-592D21183481}" presName="textRect" presStyleLbl="revTx" presStyleIdx="4" presStyleCnt="5">
        <dgm:presLayoutVars>
          <dgm:chMax val="1"/>
          <dgm:chPref val="1"/>
        </dgm:presLayoutVars>
      </dgm:prSet>
      <dgm:spPr/>
    </dgm:pt>
  </dgm:ptLst>
  <dgm:cxnLst>
    <dgm:cxn modelId="{90C9301C-AB77-4CC4-8DBF-ADA4BCCA21A2}" srcId="{E97BFAE5-452B-40CA-A746-24336EF0547A}" destId="{DAC7B465-9F8C-4E70-8389-0706BEA0C5D4}" srcOrd="0" destOrd="0" parTransId="{9817D50E-28FF-42DD-9DF2-BCF364E1F69A}" sibTransId="{DD8E8BB2-6CFD-4D0B-9D01-8B3E80D116A9}"/>
    <dgm:cxn modelId="{924A311D-DEAA-414D-B228-801E5F4A81F4}" type="presOf" srcId="{7F05E42C-EEE8-49A0-892E-857AE6A872E1}" destId="{5144752E-3A33-4EBE-BCB8-64B2C6D67444}" srcOrd="0" destOrd="0" presId="urn:microsoft.com/office/officeart/2018/2/layout/IconCircleList"/>
    <dgm:cxn modelId="{385C371E-9623-40AB-B440-F4417D458A0C}" type="presOf" srcId="{F496D958-35C2-4CAC-A602-7A0DB775BA60}" destId="{E883BCDD-0C31-4A2B-A1DB-E78D0AC5952B}" srcOrd="0" destOrd="0" presId="urn:microsoft.com/office/officeart/2018/2/layout/IconCircleList"/>
    <dgm:cxn modelId="{D0FEBE2E-3E83-4007-B8B2-A4E1FBEB8A95}" type="presOf" srcId="{5CF8E703-969B-4243-8C93-8106D894BA36}" destId="{D7BC2949-C9FD-4A71-B47B-AF88A938CE4D}" srcOrd="0" destOrd="0" presId="urn:microsoft.com/office/officeart/2018/2/layout/IconCircleList"/>
    <dgm:cxn modelId="{0362AC3F-D720-4B82-B1F5-29435E1E820A}" type="presOf" srcId="{DAC7B465-9F8C-4E70-8389-0706BEA0C5D4}" destId="{AB9B4A37-0ACC-4ED4-B2F1-03751518F481}" srcOrd="0" destOrd="0" presId="urn:microsoft.com/office/officeart/2018/2/layout/IconCircleList"/>
    <dgm:cxn modelId="{6C563140-7D46-4998-A197-EEEA7827B0B0}" type="presOf" srcId="{0C51755A-9860-45DA-A82B-8EE8433EE1A0}" destId="{F56AB442-FECB-464E-8F1F-FC6C3EA20CEB}" srcOrd="0" destOrd="0" presId="urn:microsoft.com/office/officeart/2018/2/layout/IconCircleList"/>
    <dgm:cxn modelId="{28118367-EB00-46CB-8BF8-38685164A8C9}" type="presOf" srcId="{201AAA8A-959F-486B-AB3A-4E7F8CCB2D9E}" destId="{B4976B63-9883-4BE8-996E-6E2BDE14AC24}" srcOrd="0" destOrd="0" presId="urn:microsoft.com/office/officeart/2018/2/layout/IconCircleList"/>
    <dgm:cxn modelId="{BB860774-49EF-47AE-9D54-96D7B02766D8}" srcId="{E97BFAE5-452B-40CA-A746-24336EF0547A}" destId="{201AAA8A-959F-486B-AB3A-4E7F8CCB2D9E}" srcOrd="2" destOrd="0" parTransId="{395B7D3D-640D-4783-94C2-C33445850733}" sibTransId="{FFDAAB88-E88F-4475-89FC-1A83752238CC}"/>
    <dgm:cxn modelId="{B34B8280-7B0D-42B4-8051-A0F4B8BAC355}" type="presOf" srcId="{E97BFAE5-452B-40CA-A746-24336EF0547A}" destId="{C18B5C9D-6BF8-4B68-8C01-08B260864D70}" srcOrd="0" destOrd="0" presId="urn:microsoft.com/office/officeart/2018/2/layout/IconCircleList"/>
    <dgm:cxn modelId="{6DB16E8D-9FCB-466D-B966-58339014F532}" type="presOf" srcId="{9F436817-883A-480A-B008-592D21183481}" destId="{16FA1F3A-6B57-4A54-B5BF-79F693D2CDA6}" srcOrd="0" destOrd="0" presId="urn:microsoft.com/office/officeart/2018/2/layout/IconCircleList"/>
    <dgm:cxn modelId="{57838FAB-17EE-4A26-8928-CFB41DD3B940}" srcId="{E97BFAE5-452B-40CA-A746-24336EF0547A}" destId="{7F05E42C-EEE8-49A0-892E-857AE6A872E1}" srcOrd="1" destOrd="0" parTransId="{FF7B1E32-042D-4F94-A536-59222A0D4192}" sibTransId="{F496D958-35C2-4CAC-A602-7A0DB775BA60}"/>
    <dgm:cxn modelId="{8EFF57C3-1BA3-4D5E-8ED9-F4598EB04B70}" srcId="{E97BFAE5-452B-40CA-A746-24336EF0547A}" destId="{9F436817-883A-480A-B008-592D21183481}" srcOrd="4" destOrd="0" parTransId="{EA7DDD59-3FB4-43D8-938F-8B4186CA8684}" sibTransId="{39FE867A-75B2-4DE0-B669-5D75FA47C3AF}"/>
    <dgm:cxn modelId="{7C16E2CE-0DC2-4282-8AFA-CAE92C322025}" srcId="{E97BFAE5-452B-40CA-A746-24336EF0547A}" destId="{5CF8E703-969B-4243-8C93-8106D894BA36}" srcOrd="3" destOrd="0" parTransId="{89417CAA-2476-4C9E-944A-1960D1F9BC6E}" sibTransId="{0C51755A-9860-45DA-A82B-8EE8433EE1A0}"/>
    <dgm:cxn modelId="{6D7BADE2-02EB-4EBD-B69C-D42F01F01969}" type="presOf" srcId="{DD8E8BB2-6CFD-4D0B-9D01-8B3E80D116A9}" destId="{8D274CDC-F2C3-4162-AB00-457F2A1046EE}" srcOrd="0" destOrd="0" presId="urn:microsoft.com/office/officeart/2018/2/layout/IconCircleList"/>
    <dgm:cxn modelId="{31D8A2E3-C3C7-4C18-8AC0-EFB954D40E1D}" type="presOf" srcId="{FFDAAB88-E88F-4475-89FC-1A83752238CC}" destId="{EAFF43B1-41EC-40CF-9AE2-C76AA2E6638F}" srcOrd="0" destOrd="0" presId="urn:microsoft.com/office/officeart/2018/2/layout/IconCircleList"/>
    <dgm:cxn modelId="{DFF3868A-8DC2-4050-BF90-AF48326272F6}" type="presParOf" srcId="{C18B5C9D-6BF8-4B68-8C01-08B260864D70}" destId="{5DBF6146-8B04-4126-A035-0EB5DC2AF313}" srcOrd="0" destOrd="0" presId="urn:microsoft.com/office/officeart/2018/2/layout/IconCircleList"/>
    <dgm:cxn modelId="{902BF6A8-A828-4D8C-A674-70C8125A869B}" type="presParOf" srcId="{5DBF6146-8B04-4126-A035-0EB5DC2AF313}" destId="{3B216608-F389-4626-8806-120EE3D43DEE}" srcOrd="0" destOrd="0" presId="urn:microsoft.com/office/officeart/2018/2/layout/IconCircleList"/>
    <dgm:cxn modelId="{A72CEDD0-0CB0-46BA-94DC-ED3ECCB7154D}" type="presParOf" srcId="{3B216608-F389-4626-8806-120EE3D43DEE}" destId="{8A3333B3-9915-4297-A467-5EA69B6F228F}" srcOrd="0" destOrd="0" presId="urn:microsoft.com/office/officeart/2018/2/layout/IconCircleList"/>
    <dgm:cxn modelId="{48F379E4-6995-4E65-8E7A-C6E711DC9D8B}" type="presParOf" srcId="{3B216608-F389-4626-8806-120EE3D43DEE}" destId="{1118B549-21E5-498A-B3FB-BF84636C5782}" srcOrd="1" destOrd="0" presId="urn:microsoft.com/office/officeart/2018/2/layout/IconCircleList"/>
    <dgm:cxn modelId="{73225149-6E87-4BCB-99BA-FA9C491B9C77}" type="presParOf" srcId="{3B216608-F389-4626-8806-120EE3D43DEE}" destId="{138CACB6-D022-400A-82F7-728C9812A72E}" srcOrd="2" destOrd="0" presId="urn:microsoft.com/office/officeart/2018/2/layout/IconCircleList"/>
    <dgm:cxn modelId="{D28FD683-19C5-4171-8F14-3299BD680AF5}" type="presParOf" srcId="{3B216608-F389-4626-8806-120EE3D43DEE}" destId="{AB9B4A37-0ACC-4ED4-B2F1-03751518F481}" srcOrd="3" destOrd="0" presId="urn:microsoft.com/office/officeart/2018/2/layout/IconCircleList"/>
    <dgm:cxn modelId="{755D0C2C-1D54-4202-91B6-7954072F5ABE}" type="presParOf" srcId="{5DBF6146-8B04-4126-A035-0EB5DC2AF313}" destId="{8D274CDC-F2C3-4162-AB00-457F2A1046EE}" srcOrd="1" destOrd="0" presId="urn:microsoft.com/office/officeart/2018/2/layout/IconCircleList"/>
    <dgm:cxn modelId="{AD71D9C4-E9BC-4014-96E0-2B66C10191FE}" type="presParOf" srcId="{5DBF6146-8B04-4126-A035-0EB5DC2AF313}" destId="{C8F5BC23-F23F-4F8C-985A-DCC5A35F1EE7}" srcOrd="2" destOrd="0" presId="urn:microsoft.com/office/officeart/2018/2/layout/IconCircleList"/>
    <dgm:cxn modelId="{DF81CAC1-CA9E-433B-AC4B-5A21D1289E77}" type="presParOf" srcId="{C8F5BC23-F23F-4F8C-985A-DCC5A35F1EE7}" destId="{BA1B9A82-F799-4955-86A1-3FB5944AD4B8}" srcOrd="0" destOrd="0" presId="urn:microsoft.com/office/officeart/2018/2/layout/IconCircleList"/>
    <dgm:cxn modelId="{6D1181D4-4851-4A7B-B6AF-EA1989CDADF4}" type="presParOf" srcId="{C8F5BC23-F23F-4F8C-985A-DCC5A35F1EE7}" destId="{19790D8A-E469-4625-97AD-48877711E864}" srcOrd="1" destOrd="0" presId="urn:microsoft.com/office/officeart/2018/2/layout/IconCircleList"/>
    <dgm:cxn modelId="{ACD566BB-923D-4EC3-AAAD-D6F2CF963C9F}" type="presParOf" srcId="{C8F5BC23-F23F-4F8C-985A-DCC5A35F1EE7}" destId="{373F2CF0-EE75-485C-8CD3-6A367FE8541B}" srcOrd="2" destOrd="0" presId="urn:microsoft.com/office/officeart/2018/2/layout/IconCircleList"/>
    <dgm:cxn modelId="{3D7F345F-9026-4AA0-9CC2-A9598C3A46B9}" type="presParOf" srcId="{C8F5BC23-F23F-4F8C-985A-DCC5A35F1EE7}" destId="{5144752E-3A33-4EBE-BCB8-64B2C6D67444}" srcOrd="3" destOrd="0" presId="urn:microsoft.com/office/officeart/2018/2/layout/IconCircleList"/>
    <dgm:cxn modelId="{E3FF40F3-EAEB-4FAB-8D7E-EA865C9B3F86}" type="presParOf" srcId="{5DBF6146-8B04-4126-A035-0EB5DC2AF313}" destId="{E883BCDD-0C31-4A2B-A1DB-E78D0AC5952B}" srcOrd="3" destOrd="0" presId="urn:microsoft.com/office/officeart/2018/2/layout/IconCircleList"/>
    <dgm:cxn modelId="{088D13B9-8867-4B06-8675-27187DEE582A}" type="presParOf" srcId="{5DBF6146-8B04-4126-A035-0EB5DC2AF313}" destId="{BA5E0617-F15C-4B5F-AB20-322A2C592192}" srcOrd="4" destOrd="0" presId="urn:microsoft.com/office/officeart/2018/2/layout/IconCircleList"/>
    <dgm:cxn modelId="{D227DAFD-D9CE-46DC-BF18-099DD18BB7A1}" type="presParOf" srcId="{BA5E0617-F15C-4B5F-AB20-322A2C592192}" destId="{B5ECD87E-5400-4F59-8338-CB9E9884755A}" srcOrd="0" destOrd="0" presId="urn:microsoft.com/office/officeart/2018/2/layout/IconCircleList"/>
    <dgm:cxn modelId="{FB77A757-612F-470E-9A2D-F8E545ADF9FA}" type="presParOf" srcId="{BA5E0617-F15C-4B5F-AB20-322A2C592192}" destId="{5A0BCBFC-6CDF-4A6A-8E7C-0DF9A7E9FE2E}" srcOrd="1" destOrd="0" presId="urn:microsoft.com/office/officeart/2018/2/layout/IconCircleList"/>
    <dgm:cxn modelId="{AAF44C20-1D2F-4982-B06A-AF05B69DA94C}" type="presParOf" srcId="{BA5E0617-F15C-4B5F-AB20-322A2C592192}" destId="{6DA41F0F-ADEF-415D-936B-640F51870EDE}" srcOrd="2" destOrd="0" presId="urn:microsoft.com/office/officeart/2018/2/layout/IconCircleList"/>
    <dgm:cxn modelId="{30900ABF-C376-40BE-AF39-5E911FB5CDD4}" type="presParOf" srcId="{BA5E0617-F15C-4B5F-AB20-322A2C592192}" destId="{B4976B63-9883-4BE8-996E-6E2BDE14AC24}" srcOrd="3" destOrd="0" presId="urn:microsoft.com/office/officeart/2018/2/layout/IconCircleList"/>
    <dgm:cxn modelId="{99DF18E3-3FA7-4939-B528-25E149D537C0}" type="presParOf" srcId="{5DBF6146-8B04-4126-A035-0EB5DC2AF313}" destId="{EAFF43B1-41EC-40CF-9AE2-C76AA2E6638F}" srcOrd="5" destOrd="0" presId="urn:microsoft.com/office/officeart/2018/2/layout/IconCircleList"/>
    <dgm:cxn modelId="{AAE3394A-3980-486D-B210-E5F923D6B5F9}" type="presParOf" srcId="{5DBF6146-8B04-4126-A035-0EB5DC2AF313}" destId="{520EBE42-E6F6-4A74-98AF-59306E41F8DE}" srcOrd="6" destOrd="0" presId="urn:microsoft.com/office/officeart/2018/2/layout/IconCircleList"/>
    <dgm:cxn modelId="{82440880-2472-4936-8486-F1E1CE903BE3}" type="presParOf" srcId="{520EBE42-E6F6-4A74-98AF-59306E41F8DE}" destId="{C6DC8ED1-AAC3-4AE0-9E67-DAB501F302DC}" srcOrd="0" destOrd="0" presId="urn:microsoft.com/office/officeart/2018/2/layout/IconCircleList"/>
    <dgm:cxn modelId="{7D6F1481-82F7-42CB-B650-D45CD209D19B}" type="presParOf" srcId="{520EBE42-E6F6-4A74-98AF-59306E41F8DE}" destId="{2FA9F4B1-ACF8-4DC1-86E3-0B401739C770}" srcOrd="1" destOrd="0" presId="urn:microsoft.com/office/officeart/2018/2/layout/IconCircleList"/>
    <dgm:cxn modelId="{3EA5C6AD-4308-4377-9268-78C84BCBB90A}" type="presParOf" srcId="{520EBE42-E6F6-4A74-98AF-59306E41F8DE}" destId="{CF4D18B8-5B36-4072-ABEC-8AC342E5300A}" srcOrd="2" destOrd="0" presId="urn:microsoft.com/office/officeart/2018/2/layout/IconCircleList"/>
    <dgm:cxn modelId="{902B409B-ACC3-47E4-8E76-3DC8DC6F39A7}" type="presParOf" srcId="{520EBE42-E6F6-4A74-98AF-59306E41F8DE}" destId="{D7BC2949-C9FD-4A71-B47B-AF88A938CE4D}" srcOrd="3" destOrd="0" presId="urn:microsoft.com/office/officeart/2018/2/layout/IconCircleList"/>
    <dgm:cxn modelId="{55383048-6E10-47D1-9583-605281525EB1}" type="presParOf" srcId="{5DBF6146-8B04-4126-A035-0EB5DC2AF313}" destId="{F56AB442-FECB-464E-8F1F-FC6C3EA20CEB}" srcOrd="7" destOrd="0" presId="urn:microsoft.com/office/officeart/2018/2/layout/IconCircleList"/>
    <dgm:cxn modelId="{EDECE45C-0D5F-4495-B326-70F96885CFD2}" type="presParOf" srcId="{5DBF6146-8B04-4126-A035-0EB5DC2AF313}" destId="{2B0FF8A5-DB9F-4105-80F4-052F15AA82E6}" srcOrd="8" destOrd="0" presId="urn:microsoft.com/office/officeart/2018/2/layout/IconCircleList"/>
    <dgm:cxn modelId="{86481FA7-D611-489D-A476-4E8166E07B8A}" type="presParOf" srcId="{2B0FF8A5-DB9F-4105-80F4-052F15AA82E6}" destId="{D1E032B3-1DF2-40F4-BE35-2629D02F937E}" srcOrd="0" destOrd="0" presId="urn:microsoft.com/office/officeart/2018/2/layout/IconCircleList"/>
    <dgm:cxn modelId="{A7249CB6-DBDD-4528-BCBC-F260D574A1A3}" type="presParOf" srcId="{2B0FF8A5-DB9F-4105-80F4-052F15AA82E6}" destId="{8DDA1698-4754-4736-A989-B3059386B143}" srcOrd="1" destOrd="0" presId="urn:microsoft.com/office/officeart/2018/2/layout/IconCircleList"/>
    <dgm:cxn modelId="{8C161D76-3EA7-45B9-A999-42CC1BB0AFE5}" type="presParOf" srcId="{2B0FF8A5-DB9F-4105-80F4-052F15AA82E6}" destId="{1F0582F4-701A-4AB6-84D3-4DC80E539804}" srcOrd="2" destOrd="0" presId="urn:microsoft.com/office/officeart/2018/2/layout/IconCircleList"/>
    <dgm:cxn modelId="{D13994BA-B1F2-418B-A927-1586EF201684}" type="presParOf" srcId="{2B0FF8A5-DB9F-4105-80F4-052F15AA82E6}" destId="{16FA1F3A-6B57-4A54-B5BF-79F693D2CDA6}"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6FC5A-51FA-4B41-9DCE-507D3B931FB9}" type="doc">
      <dgm:prSet loTypeId="urn:microsoft.com/office/officeart/2008/layout/SquareAccentList" loCatId="list" qsTypeId="urn:microsoft.com/office/officeart/2005/8/quickstyle/simple1" qsCatId="simple" csTypeId="urn:microsoft.com/office/officeart/2005/8/colors/colorful2" csCatId="colorful" phldr="1"/>
      <dgm:spPr/>
      <dgm:t>
        <a:bodyPr/>
        <a:lstStyle/>
        <a:p>
          <a:endParaRPr lang="en-US"/>
        </a:p>
      </dgm:t>
    </dgm:pt>
    <dgm:pt modelId="{E99AB011-429B-4821-9AE6-28A2570F40FA}">
      <dgm:prSet phldrT="[Text]"/>
      <dgm:spPr/>
      <dgm:t>
        <a:bodyPr/>
        <a:lstStyle/>
        <a:p>
          <a:r>
            <a:rPr lang="pt-BR"/>
            <a:t>Bloco</a:t>
          </a:r>
          <a:endParaRPr lang="en-US"/>
        </a:p>
      </dgm:t>
    </dgm:pt>
    <dgm:pt modelId="{BE405DE8-6BED-4C3F-91AC-13998D7B673C}" type="parTrans" cxnId="{563EE16E-B3C7-4D5F-9691-0AC070DE9701}">
      <dgm:prSet/>
      <dgm:spPr/>
      <dgm:t>
        <a:bodyPr/>
        <a:lstStyle/>
        <a:p>
          <a:endParaRPr lang="en-US"/>
        </a:p>
      </dgm:t>
    </dgm:pt>
    <dgm:pt modelId="{4A6C6A2C-CE57-422D-92B6-C0FA623F68E6}" type="sibTrans" cxnId="{563EE16E-B3C7-4D5F-9691-0AC070DE9701}">
      <dgm:prSet/>
      <dgm:spPr/>
      <dgm:t>
        <a:bodyPr/>
        <a:lstStyle/>
        <a:p>
          <a:endParaRPr lang="en-US"/>
        </a:p>
      </dgm:t>
    </dgm:pt>
    <dgm:pt modelId="{0FE44EB4-DFA7-4B76-BA2E-AA940DF4E14D}">
      <dgm:prSet phldrT="[Text]" custT="1"/>
      <dgm:spPr/>
      <dgm:t>
        <a:bodyPr/>
        <a:lstStyle/>
        <a:p>
          <a:r>
            <a:rPr lang="pt-BR" sz="1200"/>
            <a:t>O nome da class ou id deve ser baseado no conteúdo ou no elemento</a:t>
          </a:r>
          <a:endParaRPr lang="en-US" sz="1200"/>
        </a:p>
      </dgm:t>
    </dgm:pt>
    <dgm:pt modelId="{BB1A2E51-AB6F-4706-A110-9B8B1CF5580F}" type="parTrans" cxnId="{C391620A-A2F5-4B5E-A56A-78F1D0DA42C8}">
      <dgm:prSet/>
      <dgm:spPr/>
      <dgm:t>
        <a:bodyPr/>
        <a:lstStyle/>
        <a:p>
          <a:endParaRPr lang="en-US"/>
        </a:p>
      </dgm:t>
    </dgm:pt>
    <dgm:pt modelId="{08A6AB17-60F2-4013-BA53-E725FFCF6B15}" type="sibTrans" cxnId="{C391620A-A2F5-4B5E-A56A-78F1D0DA42C8}">
      <dgm:prSet/>
      <dgm:spPr/>
      <dgm:t>
        <a:bodyPr/>
        <a:lstStyle/>
        <a:p>
          <a:endParaRPr lang="en-US"/>
        </a:p>
      </dgm:t>
    </dgm:pt>
    <dgm:pt modelId="{91880068-C684-4282-A6F7-DE414810D2E3}">
      <dgm:prSet phldrT="[Text]"/>
      <dgm:spPr/>
      <dgm:t>
        <a:bodyPr/>
        <a:lstStyle/>
        <a:p>
          <a:r>
            <a:rPr lang="pt-BR"/>
            <a:t>Item</a:t>
          </a:r>
          <a:endParaRPr lang="en-US"/>
        </a:p>
      </dgm:t>
    </dgm:pt>
    <dgm:pt modelId="{3019B8D1-9740-4959-BEBA-6CB99446830A}" type="parTrans" cxnId="{0311E496-4A3A-4C64-9E70-51C6C1161311}">
      <dgm:prSet/>
      <dgm:spPr/>
      <dgm:t>
        <a:bodyPr/>
        <a:lstStyle/>
        <a:p>
          <a:endParaRPr lang="en-US"/>
        </a:p>
      </dgm:t>
    </dgm:pt>
    <dgm:pt modelId="{3E43FB35-2513-45AF-982C-BE40BD8F164B}" type="sibTrans" cxnId="{0311E496-4A3A-4C64-9E70-51C6C1161311}">
      <dgm:prSet/>
      <dgm:spPr/>
      <dgm:t>
        <a:bodyPr/>
        <a:lstStyle/>
        <a:p>
          <a:endParaRPr lang="en-US"/>
        </a:p>
      </dgm:t>
    </dgm:pt>
    <dgm:pt modelId="{65086B12-4267-4CA9-9E9A-7BD0C3D62447}">
      <dgm:prSet phldrT="[Text]" custT="1"/>
      <dgm:spPr/>
      <dgm:t>
        <a:bodyPr/>
        <a:lstStyle/>
        <a:p>
          <a:r>
            <a:rPr lang="pt-BR" sz="1200"/>
            <a:t>O nome da class ou id deve ter o nome utilizado no bloco superior com dois underlines e então identificar o elemento/conteúdo</a:t>
          </a:r>
          <a:endParaRPr lang="en-US" sz="1200"/>
        </a:p>
      </dgm:t>
    </dgm:pt>
    <dgm:pt modelId="{201A3B26-2026-4FC0-BBCE-5F4B944ED1E0}" type="parTrans" cxnId="{4A24EC85-46D4-428D-B936-D0BE092074ED}">
      <dgm:prSet/>
      <dgm:spPr/>
      <dgm:t>
        <a:bodyPr/>
        <a:lstStyle/>
        <a:p>
          <a:endParaRPr lang="en-US"/>
        </a:p>
      </dgm:t>
    </dgm:pt>
    <dgm:pt modelId="{9A373E25-00BD-4112-8391-FE4301764941}" type="sibTrans" cxnId="{4A24EC85-46D4-428D-B936-D0BE092074ED}">
      <dgm:prSet/>
      <dgm:spPr/>
      <dgm:t>
        <a:bodyPr/>
        <a:lstStyle/>
        <a:p>
          <a:endParaRPr lang="en-US"/>
        </a:p>
      </dgm:t>
    </dgm:pt>
    <dgm:pt modelId="{F79A4085-F765-4B8F-B00C-CDADF8F27742}">
      <dgm:prSet phldrT="[Text]"/>
      <dgm:spPr/>
      <dgm:t>
        <a:bodyPr/>
        <a:lstStyle/>
        <a:p>
          <a:r>
            <a:rPr lang="pt-BR"/>
            <a:t>Modificador</a:t>
          </a:r>
          <a:endParaRPr lang="en-US"/>
        </a:p>
      </dgm:t>
    </dgm:pt>
    <dgm:pt modelId="{10C8409F-1F75-4149-95AB-62CB3AAF07DE}" type="parTrans" cxnId="{4D0B93D0-BD98-4FA1-8300-3F04F392D926}">
      <dgm:prSet/>
      <dgm:spPr/>
      <dgm:t>
        <a:bodyPr/>
        <a:lstStyle/>
        <a:p>
          <a:endParaRPr lang="en-US"/>
        </a:p>
      </dgm:t>
    </dgm:pt>
    <dgm:pt modelId="{CCC655A3-FABE-407C-B689-C8B5118EF3AC}" type="sibTrans" cxnId="{4D0B93D0-BD98-4FA1-8300-3F04F392D926}">
      <dgm:prSet/>
      <dgm:spPr/>
      <dgm:t>
        <a:bodyPr/>
        <a:lstStyle/>
        <a:p>
          <a:endParaRPr lang="en-US"/>
        </a:p>
      </dgm:t>
    </dgm:pt>
    <dgm:pt modelId="{24F59D0B-29D7-48A3-A910-44CF792FEE1A}">
      <dgm:prSet phldrT="[Text]" custT="1"/>
      <dgm:spPr/>
      <dgm:t>
        <a:bodyPr/>
        <a:lstStyle/>
        <a:p>
          <a:r>
            <a:rPr lang="pt-BR" sz="1200"/>
            <a:t>O nome da class ou id deve ter o nome utilizado elemento, com dois traços e então identificar o modificador/comportamento</a:t>
          </a:r>
          <a:endParaRPr lang="en-US" sz="1200"/>
        </a:p>
      </dgm:t>
    </dgm:pt>
    <dgm:pt modelId="{0AAFAA75-2F6D-4D2C-90ED-5F5829098D56}" type="parTrans" cxnId="{6B05F3EA-81FB-4194-A811-FCB2FF2B250B}">
      <dgm:prSet/>
      <dgm:spPr/>
      <dgm:t>
        <a:bodyPr/>
        <a:lstStyle/>
        <a:p>
          <a:endParaRPr lang="en-US"/>
        </a:p>
      </dgm:t>
    </dgm:pt>
    <dgm:pt modelId="{4DBD6B3B-B49F-4FBB-8C93-FDC6A90FB9BC}" type="sibTrans" cxnId="{6B05F3EA-81FB-4194-A811-FCB2FF2B250B}">
      <dgm:prSet/>
      <dgm:spPr/>
      <dgm:t>
        <a:bodyPr/>
        <a:lstStyle/>
        <a:p>
          <a:endParaRPr lang="en-US"/>
        </a:p>
      </dgm:t>
    </dgm:pt>
    <dgm:pt modelId="{DB46390C-3557-496A-91D6-A94759E3D7E5}">
      <dgm:prSet phldrT="[Text]" custT="1"/>
      <dgm:spPr/>
      <dgm:t>
        <a:bodyPr/>
        <a:lstStyle/>
        <a:p>
          <a:r>
            <a:rPr lang="pt-BR" sz="1200"/>
            <a:t>Exemplo: .list</a:t>
          </a:r>
          <a:endParaRPr lang="en-US" sz="1200"/>
        </a:p>
      </dgm:t>
    </dgm:pt>
    <dgm:pt modelId="{361358AF-3C6D-4DBD-BE9B-F414E9C52D25}" type="parTrans" cxnId="{DC434C3A-0502-4174-AFB5-7834944E37E0}">
      <dgm:prSet/>
      <dgm:spPr/>
      <dgm:t>
        <a:bodyPr/>
        <a:lstStyle/>
        <a:p>
          <a:endParaRPr lang="en-US"/>
        </a:p>
      </dgm:t>
    </dgm:pt>
    <dgm:pt modelId="{FE1FC6D2-84D4-4748-85F0-405A901385E1}" type="sibTrans" cxnId="{DC434C3A-0502-4174-AFB5-7834944E37E0}">
      <dgm:prSet/>
      <dgm:spPr/>
      <dgm:t>
        <a:bodyPr/>
        <a:lstStyle/>
        <a:p>
          <a:endParaRPr lang="en-US"/>
        </a:p>
      </dgm:t>
    </dgm:pt>
    <dgm:pt modelId="{496358A9-6ECD-478B-8361-66E31C59907A}">
      <dgm:prSet phldrT="[Text]" custT="1"/>
      <dgm:spPr/>
      <dgm:t>
        <a:bodyPr/>
        <a:lstStyle/>
        <a:p>
          <a:r>
            <a:rPr lang="pt-BR" sz="1200"/>
            <a:t>Exemplo: .list__item, .list__title</a:t>
          </a:r>
          <a:endParaRPr lang="en-US" sz="1200"/>
        </a:p>
      </dgm:t>
    </dgm:pt>
    <dgm:pt modelId="{352E77F7-A64B-4F19-8E88-92ECF597095E}" type="parTrans" cxnId="{2F7C7F50-974D-415A-9A94-CAD780B83C10}">
      <dgm:prSet/>
      <dgm:spPr/>
      <dgm:t>
        <a:bodyPr/>
        <a:lstStyle/>
        <a:p>
          <a:endParaRPr lang="en-US"/>
        </a:p>
      </dgm:t>
    </dgm:pt>
    <dgm:pt modelId="{4FE3E5E5-0CB8-4C67-9995-DF4F36576D34}" type="sibTrans" cxnId="{2F7C7F50-974D-415A-9A94-CAD780B83C10}">
      <dgm:prSet/>
      <dgm:spPr/>
      <dgm:t>
        <a:bodyPr/>
        <a:lstStyle/>
        <a:p>
          <a:endParaRPr lang="en-US"/>
        </a:p>
      </dgm:t>
    </dgm:pt>
    <dgm:pt modelId="{2F685616-8DB2-4993-A7C7-159D7265D3CA}">
      <dgm:prSet phldrT="[Text]" custT="1"/>
      <dgm:spPr/>
      <dgm:t>
        <a:bodyPr/>
        <a:lstStyle/>
        <a:p>
          <a:r>
            <a:rPr lang="pt-BR" sz="1200"/>
            <a:t>Exemplo: .list__item—highlight, .list__author—active</a:t>
          </a:r>
          <a:endParaRPr lang="en-US" sz="1200"/>
        </a:p>
      </dgm:t>
    </dgm:pt>
    <dgm:pt modelId="{B0544EF3-7A6D-464F-A046-FF9C7259DD6B}" type="parTrans" cxnId="{4565078D-FB00-403A-98B2-A54EA3960E39}">
      <dgm:prSet/>
      <dgm:spPr/>
      <dgm:t>
        <a:bodyPr/>
        <a:lstStyle/>
        <a:p>
          <a:endParaRPr lang="en-US"/>
        </a:p>
      </dgm:t>
    </dgm:pt>
    <dgm:pt modelId="{900488DF-B862-48B4-86A2-AED4AF193D17}" type="sibTrans" cxnId="{4565078D-FB00-403A-98B2-A54EA3960E39}">
      <dgm:prSet/>
      <dgm:spPr/>
      <dgm:t>
        <a:bodyPr/>
        <a:lstStyle/>
        <a:p>
          <a:endParaRPr lang="en-US"/>
        </a:p>
      </dgm:t>
    </dgm:pt>
    <dgm:pt modelId="{B6DFB8E6-63B2-4B9F-AA67-1AA0B4E9E83A}">
      <dgm:prSet phldrT="[Text]" custT="1"/>
      <dgm:spPr/>
      <dgm:t>
        <a:bodyPr/>
        <a:lstStyle/>
        <a:p>
          <a:r>
            <a:rPr lang="pt-BR" sz="1200" b="0" i="0"/>
            <a:t>Um </a:t>
          </a:r>
          <a:r>
            <a:rPr lang="pt-BR" sz="1200" b="1" i="0"/>
            <a:t>elemento</a:t>
          </a:r>
          <a:r>
            <a:rPr lang="pt-BR" sz="1200" b="0" i="0"/>
            <a:t> sempre será uma parte, um complemento da estrutura do bloco. Seguindo nossos exemplos acima, um item de uma lista, o título de uma publicação.</a:t>
          </a:r>
          <a:endParaRPr lang="en-US" sz="1200"/>
        </a:p>
      </dgm:t>
    </dgm:pt>
    <dgm:pt modelId="{352EC05A-369E-4A52-86C7-E39568C361C9}" type="parTrans" cxnId="{686928C1-416F-454B-966E-950A224EB89D}">
      <dgm:prSet/>
      <dgm:spPr/>
      <dgm:t>
        <a:bodyPr/>
        <a:lstStyle/>
        <a:p>
          <a:endParaRPr lang="en-US"/>
        </a:p>
      </dgm:t>
    </dgm:pt>
    <dgm:pt modelId="{A59473DD-B844-4A0A-B124-30DDA170DCC7}" type="sibTrans" cxnId="{686928C1-416F-454B-966E-950A224EB89D}">
      <dgm:prSet/>
      <dgm:spPr/>
      <dgm:t>
        <a:bodyPr/>
        <a:lstStyle/>
        <a:p>
          <a:endParaRPr lang="en-US"/>
        </a:p>
      </dgm:t>
    </dgm:pt>
    <dgm:pt modelId="{BEB2296A-57F8-4887-9A2B-05C82149B07D}">
      <dgm:prSet phldrT="[Text]" custT="1"/>
      <dgm:spPr/>
      <dgm:t>
        <a:bodyPr/>
        <a:lstStyle/>
        <a:p>
          <a:r>
            <a:rPr lang="pt-BR" sz="1200" b="0" i="0"/>
            <a:t>Os </a:t>
          </a:r>
          <a:r>
            <a:rPr lang="pt-BR" sz="1200" b="1" i="0"/>
            <a:t>modificadores</a:t>
          </a:r>
          <a:r>
            <a:rPr lang="pt-BR" sz="1200" b="0" i="0"/>
            <a:t> são estados que os nossos blocos ou elementos poderão ter: um botão com diferentes aparências, uma situação de destaque.</a:t>
          </a:r>
          <a:endParaRPr lang="en-US" sz="1200"/>
        </a:p>
      </dgm:t>
    </dgm:pt>
    <dgm:pt modelId="{3F4EB0AF-92C1-49CD-82CA-F3264BAF1B46}" type="parTrans" cxnId="{8FE40A52-36E7-4782-B97D-76772D0138A4}">
      <dgm:prSet/>
      <dgm:spPr/>
      <dgm:t>
        <a:bodyPr/>
        <a:lstStyle/>
        <a:p>
          <a:endParaRPr lang="en-US"/>
        </a:p>
      </dgm:t>
    </dgm:pt>
    <dgm:pt modelId="{3AA8D27C-EB9A-4613-8AE5-43DD0E29C399}" type="sibTrans" cxnId="{8FE40A52-36E7-4782-B97D-76772D0138A4}">
      <dgm:prSet/>
      <dgm:spPr/>
      <dgm:t>
        <a:bodyPr/>
        <a:lstStyle/>
        <a:p>
          <a:endParaRPr lang="en-US"/>
        </a:p>
      </dgm:t>
    </dgm:pt>
    <dgm:pt modelId="{939CC715-2396-44B1-8FFD-97B2B3F8DCF0}" type="pres">
      <dgm:prSet presAssocID="{3186FC5A-51FA-4B41-9DCE-507D3B931FB9}" presName="layout" presStyleCnt="0">
        <dgm:presLayoutVars>
          <dgm:chMax/>
          <dgm:chPref/>
          <dgm:dir/>
          <dgm:resizeHandles/>
        </dgm:presLayoutVars>
      </dgm:prSet>
      <dgm:spPr/>
    </dgm:pt>
    <dgm:pt modelId="{A258F444-B71D-4CFA-AE78-FAFDFFB15025}" type="pres">
      <dgm:prSet presAssocID="{E99AB011-429B-4821-9AE6-28A2570F40FA}" presName="root" presStyleCnt="0">
        <dgm:presLayoutVars>
          <dgm:chMax/>
          <dgm:chPref/>
        </dgm:presLayoutVars>
      </dgm:prSet>
      <dgm:spPr/>
    </dgm:pt>
    <dgm:pt modelId="{A6106D9A-C99B-47F5-8A0C-36B5AC32AE64}" type="pres">
      <dgm:prSet presAssocID="{E99AB011-429B-4821-9AE6-28A2570F40FA}" presName="rootComposite" presStyleCnt="0">
        <dgm:presLayoutVars/>
      </dgm:prSet>
      <dgm:spPr/>
    </dgm:pt>
    <dgm:pt modelId="{BD45F10B-0605-4FAB-8307-C81B1CA4C61D}" type="pres">
      <dgm:prSet presAssocID="{E99AB011-429B-4821-9AE6-28A2570F40FA}" presName="ParentAccent" presStyleLbl="alignNode1" presStyleIdx="0" presStyleCnt="3" custFlipVert="1" custScaleY="12247" custLinFactNeighborY="-53717"/>
      <dgm:spPr>
        <a:solidFill>
          <a:srgbClr val="FFC000"/>
        </a:solidFill>
        <a:ln>
          <a:solidFill>
            <a:srgbClr val="FFC000"/>
          </a:solidFill>
        </a:ln>
      </dgm:spPr>
    </dgm:pt>
    <dgm:pt modelId="{8EE75A09-270E-4701-9DB7-F0BD529C4F50}" type="pres">
      <dgm:prSet presAssocID="{E99AB011-429B-4821-9AE6-28A2570F40FA}" presName="ParentSmallAccent" presStyleLbl="fgAcc1" presStyleIdx="0" presStyleCnt="3" custFlipVert="1" custScaleY="12247" custLinFactNeighborY="-86035"/>
      <dgm:spPr/>
    </dgm:pt>
    <dgm:pt modelId="{7026D2EA-F71A-43C0-A3CA-422EEA0D69EE}" type="pres">
      <dgm:prSet presAssocID="{E99AB011-429B-4821-9AE6-28A2570F40FA}" presName="Parent" presStyleLbl="revTx" presStyleIdx="0" presStyleCnt="11" custScaleY="53441">
        <dgm:presLayoutVars>
          <dgm:chMax/>
          <dgm:chPref val="4"/>
          <dgm:bulletEnabled val="1"/>
        </dgm:presLayoutVars>
      </dgm:prSet>
      <dgm:spPr/>
    </dgm:pt>
    <dgm:pt modelId="{01577A12-5E2A-4E40-816F-739921ED8B30}" type="pres">
      <dgm:prSet presAssocID="{E99AB011-429B-4821-9AE6-28A2570F40FA}" presName="childShape" presStyleCnt="0">
        <dgm:presLayoutVars>
          <dgm:chMax val="0"/>
          <dgm:chPref val="0"/>
        </dgm:presLayoutVars>
      </dgm:prSet>
      <dgm:spPr/>
    </dgm:pt>
    <dgm:pt modelId="{15F718FC-ABA4-4CEB-ACCD-B912CFF685D7}" type="pres">
      <dgm:prSet presAssocID="{0FE44EB4-DFA7-4B76-BA2E-AA940DF4E14D}" presName="childComposite" presStyleCnt="0">
        <dgm:presLayoutVars>
          <dgm:chMax val="0"/>
          <dgm:chPref val="0"/>
        </dgm:presLayoutVars>
      </dgm:prSet>
      <dgm:spPr/>
    </dgm:pt>
    <dgm:pt modelId="{9CF3A084-5573-42F2-802F-A2FA5A26EED9}" type="pres">
      <dgm:prSet presAssocID="{0FE44EB4-DFA7-4B76-BA2E-AA940DF4E14D}" presName="ChildAccent" presStyleLbl="solidFgAcc1" presStyleIdx="0" presStyleCnt="8" custLinFactY="-61297" custLinFactNeighborY="-100000"/>
      <dgm:spPr/>
    </dgm:pt>
    <dgm:pt modelId="{6FB05F0B-550A-4583-B36C-CF7E894C15E0}" type="pres">
      <dgm:prSet presAssocID="{0FE44EB4-DFA7-4B76-BA2E-AA940DF4E14D}" presName="Child" presStyleLbl="revTx" presStyleIdx="1" presStyleCnt="11" custLinFactNeighborY="-69195">
        <dgm:presLayoutVars>
          <dgm:chMax val="0"/>
          <dgm:chPref val="0"/>
          <dgm:bulletEnabled val="1"/>
        </dgm:presLayoutVars>
      </dgm:prSet>
      <dgm:spPr/>
    </dgm:pt>
    <dgm:pt modelId="{036F5865-BCB0-40F1-97C2-5CDED7D18173}" type="pres">
      <dgm:prSet presAssocID="{DB46390C-3557-496A-91D6-A94759E3D7E5}" presName="childComposite" presStyleCnt="0">
        <dgm:presLayoutVars>
          <dgm:chMax val="0"/>
          <dgm:chPref val="0"/>
        </dgm:presLayoutVars>
      </dgm:prSet>
      <dgm:spPr/>
    </dgm:pt>
    <dgm:pt modelId="{AC72B34B-213E-4F6C-9539-38B2D8009B42}" type="pres">
      <dgm:prSet presAssocID="{DB46390C-3557-496A-91D6-A94759E3D7E5}" presName="ChildAccent" presStyleLbl="solidFgAcc1" presStyleIdx="1" presStyleCnt="8" custLinFactY="-100000" custLinFactNeighborY="-132997"/>
      <dgm:spPr/>
    </dgm:pt>
    <dgm:pt modelId="{E43CE7B0-3668-474E-8D65-57DC9A8D0A5F}" type="pres">
      <dgm:prSet presAssocID="{DB46390C-3557-496A-91D6-A94759E3D7E5}" presName="Child" presStyleLbl="revTx" presStyleIdx="2" presStyleCnt="11" custLinFactNeighborY="-99955">
        <dgm:presLayoutVars>
          <dgm:chMax val="0"/>
          <dgm:chPref val="0"/>
          <dgm:bulletEnabled val="1"/>
        </dgm:presLayoutVars>
      </dgm:prSet>
      <dgm:spPr/>
    </dgm:pt>
    <dgm:pt modelId="{334A134C-4BA7-43CA-B114-6F844DDED0BB}" type="pres">
      <dgm:prSet presAssocID="{91880068-C684-4282-A6F7-DE414810D2E3}" presName="root" presStyleCnt="0">
        <dgm:presLayoutVars>
          <dgm:chMax/>
          <dgm:chPref/>
        </dgm:presLayoutVars>
      </dgm:prSet>
      <dgm:spPr/>
    </dgm:pt>
    <dgm:pt modelId="{5A42C14E-0A7A-49A2-93CC-AF8517761BBB}" type="pres">
      <dgm:prSet presAssocID="{91880068-C684-4282-A6F7-DE414810D2E3}" presName="rootComposite" presStyleCnt="0">
        <dgm:presLayoutVars/>
      </dgm:prSet>
      <dgm:spPr/>
    </dgm:pt>
    <dgm:pt modelId="{7F245ADA-B6A1-48F0-A00C-2CBC836B55B7}" type="pres">
      <dgm:prSet presAssocID="{91880068-C684-4282-A6F7-DE414810D2E3}" presName="ParentAccent" presStyleLbl="alignNode1" presStyleIdx="1" presStyleCnt="3" custFlipVert="1" custScaleY="12247" custLinFactNeighborY="-53717"/>
      <dgm:spPr/>
    </dgm:pt>
    <dgm:pt modelId="{049766B8-B915-412D-BDAD-819C29D1FF55}" type="pres">
      <dgm:prSet presAssocID="{91880068-C684-4282-A6F7-DE414810D2E3}" presName="ParentSmallAccent" presStyleLbl="fgAcc1" presStyleIdx="1" presStyleCnt="3" custFlipVert="1" custScaleY="12247" custLinFactNeighborY="-86035"/>
      <dgm:spPr/>
    </dgm:pt>
    <dgm:pt modelId="{87964ECF-8D85-4370-99C0-9AEA162D63EE}" type="pres">
      <dgm:prSet presAssocID="{91880068-C684-4282-A6F7-DE414810D2E3}" presName="Parent" presStyleLbl="revTx" presStyleIdx="3" presStyleCnt="11" custScaleY="52652">
        <dgm:presLayoutVars>
          <dgm:chMax/>
          <dgm:chPref val="4"/>
          <dgm:bulletEnabled val="1"/>
        </dgm:presLayoutVars>
      </dgm:prSet>
      <dgm:spPr/>
    </dgm:pt>
    <dgm:pt modelId="{B0C79B08-E1F5-4E5C-8B68-7A6CD3520F54}" type="pres">
      <dgm:prSet presAssocID="{91880068-C684-4282-A6F7-DE414810D2E3}" presName="childShape" presStyleCnt="0">
        <dgm:presLayoutVars>
          <dgm:chMax val="0"/>
          <dgm:chPref val="0"/>
        </dgm:presLayoutVars>
      </dgm:prSet>
      <dgm:spPr/>
    </dgm:pt>
    <dgm:pt modelId="{7D8AEBD2-94C6-4661-AC54-779698E592A2}" type="pres">
      <dgm:prSet presAssocID="{65086B12-4267-4CA9-9E9A-7BD0C3D62447}" presName="childComposite" presStyleCnt="0">
        <dgm:presLayoutVars>
          <dgm:chMax val="0"/>
          <dgm:chPref val="0"/>
        </dgm:presLayoutVars>
      </dgm:prSet>
      <dgm:spPr/>
    </dgm:pt>
    <dgm:pt modelId="{ACE2525F-3093-40FF-9CC2-C674501861C6}" type="pres">
      <dgm:prSet presAssocID="{65086B12-4267-4CA9-9E9A-7BD0C3D62447}" presName="ChildAccent" presStyleLbl="solidFgAcc1" presStyleIdx="2" presStyleCnt="8" custLinFactY="-61297" custLinFactNeighborY="-100000"/>
      <dgm:spPr/>
    </dgm:pt>
    <dgm:pt modelId="{FBE08F31-7AA4-4963-B16C-A5FF659B32DB}" type="pres">
      <dgm:prSet presAssocID="{65086B12-4267-4CA9-9E9A-7BD0C3D62447}" presName="Child" presStyleLbl="revTx" presStyleIdx="4" presStyleCnt="11" custLinFactNeighborY="-69195">
        <dgm:presLayoutVars>
          <dgm:chMax val="0"/>
          <dgm:chPref val="0"/>
          <dgm:bulletEnabled val="1"/>
        </dgm:presLayoutVars>
      </dgm:prSet>
      <dgm:spPr/>
    </dgm:pt>
    <dgm:pt modelId="{63399BB8-C52A-4608-9281-867606DA9BC6}" type="pres">
      <dgm:prSet presAssocID="{496358A9-6ECD-478B-8361-66E31C59907A}" presName="childComposite" presStyleCnt="0">
        <dgm:presLayoutVars>
          <dgm:chMax val="0"/>
          <dgm:chPref val="0"/>
        </dgm:presLayoutVars>
      </dgm:prSet>
      <dgm:spPr/>
    </dgm:pt>
    <dgm:pt modelId="{4ED4C768-378C-4517-8F2A-CA1D4E29018B}" type="pres">
      <dgm:prSet presAssocID="{496358A9-6ECD-478B-8361-66E31C59907A}" presName="ChildAccent" presStyleLbl="solidFgAcc1" presStyleIdx="3" presStyleCnt="8" custLinFactY="-100000" custLinFactNeighborY="-132997"/>
      <dgm:spPr/>
    </dgm:pt>
    <dgm:pt modelId="{8445D7EA-1B9A-4034-8AC0-F8F32338ADA3}" type="pres">
      <dgm:prSet presAssocID="{496358A9-6ECD-478B-8361-66E31C59907A}" presName="Child" presStyleLbl="revTx" presStyleIdx="5" presStyleCnt="11" custLinFactNeighborY="-99955">
        <dgm:presLayoutVars>
          <dgm:chMax val="0"/>
          <dgm:chPref val="0"/>
          <dgm:bulletEnabled val="1"/>
        </dgm:presLayoutVars>
      </dgm:prSet>
      <dgm:spPr/>
    </dgm:pt>
    <dgm:pt modelId="{90F4D945-A1F4-464C-97AF-F1047EB049DE}" type="pres">
      <dgm:prSet presAssocID="{B6DFB8E6-63B2-4B9F-AA67-1AA0B4E9E83A}" presName="childComposite" presStyleCnt="0">
        <dgm:presLayoutVars>
          <dgm:chMax val="0"/>
          <dgm:chPref val="0"/>
        </dgm:presLayoutVars>
      </dgm:prSet>
      <dgm:spPr/>
    </dgm:pt>
    <dgm:pt modelId="{9077472E-298F-4D56-A64A-DF1102DCFDE3}" type="pres">
      <dgm:prSet presAssocID="{B6DFB8E6-63B2-4B9F-AA67-1AA0B4E9E83A}" presName="ChildAccent" presStyleLbl="solidFgAcc1" presStyleIdx="4" presStyleCnt="8" custLinFactY="-104694" custLinFactNeighborY="-200000"/>
      <dgm:spPr/>
    </dgm:pt>
    <dgm:pt modelId="{063421D5-DD1F-441E-AC38-654A76BFCEEA}" type="pres">
      <dgm:prSet presAssocID="{B6DFB8E6-63B2-4B9F-AA67-1AA0B4E9E83A}" presName="Child" presStyleLbl="revTx" presStyleIdx="6" presStyleCnt="11" custLinFactY="-15339" custLinFactNeighborY="-100000">
        <dgm:presLayoutVars>
          <dgm:chMax val="0"/>
          <dgm:chPref val="0"/>
          <dgm:bulletEnabled val="1"/>
        </dgm:presLayoutVars>
      </dgm:prSet>
      <dgm:spPr/>
    </dgm:pt>
    <dgm:pt modelId="{EDEBE985-D301-4711-97E8-65EE58760537}" type="pres">
      <dgm:prSet presAssocID="{F79A4085-F765-4B8F-B00C-CDADF8F27742}" presName="root" presStyleCnt="0">
        <dgm:presLayoutVars>
          <dgm:chMax/>
          <dgm:chPref/>
        </dgm:presLayoutVars>
      </dgm:prSet>
      <dgm:spPr/>
    </dgm:pt>
    <dgm:pt modelId="{303765B2-CA24-4EFD-8763-B35E8882E8C9}" type="pres">
      <dgm:prSet presAssocID="{F79A4085-F765-4B8F-B00C-CDADF8F27742}" presName="rootComposite" presStyleCnt="0">
        <dgm:presLayoutVars/>
      </dgm:prSet>
      <dgm:spPr/>
    </dgm:pt>
    <dgm:pt modelId="{FDDA3551-2BAD-4568-9674-B4A264658672}" type="pres">
      <dgm:prSet presAssocID="{F79A4085-F765-4B8F-B00C-CDADF8F27742}" presName="ParentAccent" presStyleLbl="alignNode1" presStyleIdx="2" presStyleCnt="3" custFlipVert="1" custScaleY="12247" custLinFactNeighborY="-53717"/>
      <dgm:spPr/>
    </dgm:pt>
    <dgm:pt modelId="{5D8F02CD-351F-4C98-B908-562E693A65F6}" type="pres">
      <dgm:prSet presAssocID="{F79A4085-F765-4B8F-B00C-CDADF8F27742}" presName="ParentSmallAccent" presStyleLbl="fgAcc1" presStyleIdx="2" presStyleCnt="3" custFlipVert="1" custScaleY="12247" custLinFactNeighborY="-86035"/>
      <dgm:spPr/>
    </dgm:pt>
    <dgm:pt modelId="{25872978-04DC-4FFB-AA30-3417A03E5229}" type="pres">
      <dgm:prSet presAssocID="{F79A4085-F765-4B8F-B00C-CDADF8F27742}" presName="Parent" presStyleLbl="revTx" presStyleIdx="7" presStyleCnt="11" custScaleY="52652">
        <dgm:presLayoutVars>
          <dgm:chMax/>
          <dgm:chPref val="4"/>
          <dgm:bulletEnabled val="1"/>
        </dgm:presLayoutVars>
      </dgm:prSet>
      <dgm:spPr/>
    </dgm:pt>
    <dgm:pt modelId="{F30B3DAF-D49C-410A-9DF5-730780B5A720}" type="pres">
      <dgm:prSet presAssocID="{F79A4085-F765-4B8F-B00C-CDADF8F27742}" presName="childShape" presStyleCnt="0">
        <dgm:presLayoutVars>
          <dgm:chMax val="0"/>
          <dgm:chPref val="0"/>
        </dgm:presLayoutVars>
      </dgm:prSet>
      <dgm:spPr/>
    </dgm:pt>
    <dgm:pt modelId="{63F0C99A-CA65-428C-A570-CFA913DD5FDD}" type="pres">
      <dgm:prSet presAssocID="{24F59D0B-29D7-48A3-A910-44CF792FEE1A}" presName="childComposite" presStyleCnt="0">
        <dgm:presLayoutVars>
          <dgm:chMax val="0"/>
          <dgm:chPref val="0"/>
        </dgm:presLayoutVars>
      </dgm:prSet>
      <dgm:spPr/>
    </dgm:pt>
    <dgm:pt modelId="{F7E89E90-3B10-426D-8859-1EF63BF68C71}" type="pres">
      <dgm:prSet presAssocID="{24F59D0B-29D7-48A3-A910-44CF792FEE1A}" presName="ChildAccent" presStyleLbl="solidFgAcc1" presStyleIdx="5" presStyleCnt="8" custLinFactY="-61297" custLinFactNeighborY="-100000"/>
      <dgm:spPr/>
    </dgm:pt>
    <dgm:pt modelId="{928B7CF3-2FEF-47FF-9391-DEC5E091E74F}" type="pres">
      <dgm:prSet presAssocID="{24F59D0B-29D7-48A3-A910-44CF792FEE1A}" presName="Child" presStyleLbl="revTx" presStyleIdx="8" presStyleCnt="11" custLinFactNeighborY="-69195">
        <dgm:presLayoutVars>
          <dgm:chMax val="0"/>
          <dgm:chPref val="0"/>
          <dgm:bulletEnabled val="1"/>
        </dgm:presLayoutVars>
      </dgm:prSet>
      <dgm:spPr/>
    </dgm:pt>
    <dgm:pt modelId="{DC3568FD-F368-4584-92BA-B2F42E253EB0}" type="pres">
      <dgm:prSet presAssocID="{2F685616-8DB2-4993-A7C7-159D7265D3CA}" presName="childComposite" presStyleCnt="0">
        <dgm:presLayoutVars>
          <dgm:chMax val="0"/>
          <dgm:chPref val="0"/>
        </dgm:presLayoutVars>
      </dgm:prSet>
      <dgm:spPr/>
    </dgm:pt>
    <dgm:pt modelId="{55DF9C40-50CB-488D-9378-A3ED7C278BAA}" type="pres">
      <dgm:prSet presAssocID="{2F685616-8DB2-4993-A7C7-159D7265D3CA}" presName="ChildAccent" presStyleLbl="solidFgAcc1" presStyleIdx="6" presStyleCnt="8" custLinFactY="-100000" custLinFactNeighborY="-132997"/>
      <dgm:spPr/>
    </dgm:pt>
    <dgm:pt modelId="{CE87A02A-DCF4-45E1-8E52-6403E2740E5C}" type="pres">
      <dgm:prSet presAssocID="{2F685616-8DB2-4993-A7C7-159D7265D3CA}" presName="Child" presStyleLbl="revTx" presStyleIdx="9" presStyleCnt="11" custLinFactNeighborY="-99955">
        <dgm:presLayoutVars>
          <dgm:chMax val="0"/>
          <dgm:chPref val="0"/>
          <dgm:bulletEnabled val="1"/>
        </dgm:presLayoutVars>
      </dgm:prSet>
      <dgm:spPr/>
    </dgm:pt>
    <dgm:pt modelId="{E50BD4B2-BE0C-45F9-9747-134A6E121CFC}" type="pres">
      <dgm:prSet presAssocID="{BEB2296A-57F8-4887-9A2B-05C82149B07D}" presName="childComposite" presStyleCnt="0">
        <dgm:presLayoutVars>
          <dgm:chMax val="0"/>
          <dgm:chPref val="0"/>
        </dgm:presLayoutVars>
      </dgm:prSet>
      <dgm:spPr/>
    </dgm:pt>
    <dgm:pt modelId="{A99F7DB3-7436-4F3E-949E-0EA9C8D13D96}" type="pres">
      <dgm:prSet presAssocID="{BEB2296A-57F8-4887-9A2B-05C82149B07D}" presName="ChildAccent" presStyleLbl="solidFgAcc1" presStyleIdx="7" presStyleCnt="8" custLinFactY="-104694" custLinFactNeighborY="-200000"/>
      <dgm:spPr/>
    </dgm:pt>
    <dgm:pt modelId="{7E76B85B-6B08-480A-B390-963B0A418F4B}" type="pres">
      <dgm:prSet presAssocID="{BEB2296A-57F8-4887-9A2B-05C82149B07D}" presName="Child" presStyleLbl="revTx" presStyleIdx="10" presStyleCnt="11" custLinFactY="-30709" custLinFactNeighborY="-100000">
        <dgm:presLayoutVars>
          <dgm:chMax val="0"/>
          <dgm:chPref val="0"/>
          <dgm:bulletEnabled val="1"/>
        </dgm:presLayoutVars>
      </dgm:prSet>
      <dgm:spPr/>
    </dgm:pt>
  </dgm:ptLst>
  <dgm:cxnLst>
    <dgm:cxn modelId="{C391620A-A2F5-4B5E-A56A-78F1D0DA42C8}" srcId="{E99AB011-429B-4821-9AE6-28A2570F40FA}" destId="{0FE44EB4-DFA7-4B76-BA2E-AA940DF4E14D}" srcOrd="0" destOrd="0" parTransId="{BB1A2E51-AB6F-4706-A110-9B8B1CF5580F}" sibTransId="{08A6AB17-60F2-4013-BA53-E725FFCF6B15}"/>
    <dgm:cxn modelId="{95EC7A37-1535-4E14-81BE-B61155292282}" type="presOf" srcId="{F79A4085-F765-4B8F-B00C-CDADF8F27742}" destId="{25872978-04DC-4FFB-AA30-3417A03E5229}" srcOrd="0" destOrd="0" presId="urn:microsoft.com/office/officeart/2008/layout/SquareAccentList"/>
    <dgm:cxn modelId="{DC434C3A-0502-4174-AFB5-7834944E37E0}" srcId="{E99AB011-429B-4821-9AE6-28A2570F40FA}" destId="{DB46390C-3557-496A-91D6-A94759E3D7E5}" srcOrd="1" destOrd="0" parTransId="{361358AF-3C6D-4DBD-BE9B-F414E9C52D25}" sibTransId="{FE1FC6D2-84D4-4748-85F0-405A901385E1}"/>
    <dgm:cxn modelId="{E654CE3C-A513-40D8-BE33-558F524643D2}" type="presOf" srcId="{65086B12-4267-4CA9-9E9A-7BD0C3D62447}" destId="{FBE08F31-7AA4-4963-B16C-A5FF659B32DB}" srcOrd="0" destOrd="0" presId="urn:microsoft.com/office/officeart/2008/layout/SquareAccentList"/>
    <dgm:cxn modelId="{1BF0DC48-4838-4B78-AEA8-A9C9AD904CDC}" type="presOf" srcId="{2F685616-8DB2-4993-A7C7-159D7265D3CA}" destId="{CE87A02A-DCF4-45E1-8E52-6403E2740E5C}" srcOrd="0" destOrd="0" presId="urn:microsoft.com/office/officeart/2008/layout/SquareAccentList"/>
    <dgm:cxn modelId="{563EE16E-B3C7-4D5F-9691-0AC070DE9701}" srcId="{3186FC5A-51FA-4B41-9DCE-507D3B931FB9}" destId="{E99AB011-429B-4821-9AE6-28A2570F40FA}" srcOrd="0" destOrd="0" parTransId="{BE405DE8-6BED-4C3F-91AC-13998D7B673C}" sibTransId="{4A6C6A2C-CE57-422D-92B6-C0FA623F68E6}"/>
    <dgm:cxn modelId="{2F7C7F50-974D-415A-9A94-CAD780B83C10}" srcId="{91880068-C684-4282-A6F7-DE414810D2E3}" destId="{496358A9-6ECD-478B-8361-66E31C59907A}" srcOrd="1" destOrd="0" parTransId="{352E77F7-A64B-4F19-8E88-92ECF597095E}" sibTransId="{4FE3E5E5-0CB8-4C67-9995-DF4F36576D34}"/>
    <dgm:cxn modelId="{8FE40A52-36E7-4782-B97D-76772D0138A4}" srcId="{F79A4085-F765-4B8F-B00C-CDADF8F27742}" destId="{BEB2296A-57F8-4887-9A2B-05C82149B07D}" srcOrd="2" destOrd="0" parTransId="{3F4EB0AF-92C1-49CD-82CA-F3264BAF1B46}" sibTransId="{3AA8D27C-EB9A-4613-8AE5-43DD0E29C399}"/>
    <dgm:cxn modelId="{9C291A79-6097-4154-BC19-11B9D4C53589}" type="presOf" srcId="{3186FC5A-51FA-4B41-9DCE-507D3B931FB9}" destId="{939CC715-2396-44B1-8FFD-97B2B3F8DCF0}" srcOrd="0" destOrd="0" presId="urn:microsoft.com/office/officeart/2008/layout/SquareAccentList"/>
    <dgm:cxn modelId="{E4B2AD85-4E51-48FF-A14E-9994FE11CD55}" type="presOf" srcId="{496358A9-6ECD-478B-8361-66E31C59907A}" destId="{8445D7EA-1B9A-4034-8AC0-F8F32338ADA3}" srcOrd="0" destOrd="0" presId="urn:microsoft.com/office/officeart/2008/layout/SquareAccentList"/>
    <dgm:cxn modelId="{4A24EC85-46D4-428D-B936-D0BE092074ED}" srcId="{91880068-C684-4282-A6F7-DE414810D2E3}" destId="{65086B12-4267-4CA9-9E9A-7BD0C3D62447}" srcOrd="0" destOrd="0" parTransId="{201A3B26-2026-4FC0-BBCE-5F4B944ED1E0}" sibTransId="{9A373E25-00BD-4112-8391-FE4301764941}"/>
    <dgm:cxn modelId="{4565078D-FB00-403A-98B2-A54EA3960E39}" srcId="{F79A4085-F765-4B8F-B00C-CDADF8F27742}" destId="{2F685616-8DB2-4993-A7C7-159D7265D3CA}" srcOrd="1" destOrd="0" parTransId="{B0544EF3-7A6D-464F-A046-FF9C7259DD6B}" sibTransId="{900488DF-B862-48B4-86A2-AED4AF193D17}"/>
    <dgm:cxn modelId="{94DE868D-66BA-4319-8BB6-03256EC8AFA6}" type="presOf" srcId="{BEB2296A-57F8-4887-9A2B-05C82149B07D}" destId="{7E76B85B-6B08-480A-B390-963B0A418F4B}" srcOrd="0" destOrd="0" presId="urn:microsoft.com/office/officeart/2008/layout/SquareAccentList"/>
    <dgm:cxn modelId="{0311E496-4A3A-4C64-9E70-51C6C1161311}" srcId="{3186FC5A-51FA-4B41-9DCE-507D3B931FB9}" destId="{91880068-C684-4282-A6F7-DE414810D2E3}" srcOrd="1" destOrd="0" parTransId="{3019B8D1-9740-4959-BEBA-6CB99446830A}" sibTransId="{3E43FB35-2513-45AF-982C-BE40BD8F164B}"/>
    <dgm:cxn modelId="{D7F6E1B2-469A-44D9-BB3F-E46BC005CAA7}" type="presOf" srcId="{91880068-C684-4282-A6F7-DE414810D2E3}" destId="{87964ECF-8D85-4370-99C0-9AEA162D63EE}" srcOrd="0" destOrd="0" presId="urn:microsoft.com/office/officeart/2008/layout/SquareAccentList"/>
    <dgm:cxn modelId="{B6A7C5BD-2EA1-4DFE-80C1-F9512695521A}" type="presOf" srcId="{24F59D0B-29D7-48A3-A910-44CF792FEE1A}" destId="{928B7CF3-2FEF-47FF-9391-DEC5E091E74F}" srcOrd="0" destOrd="0" presId="urn:microsoft.com/office/officeart/2008/layout/SquareAccentList"/>
    <dgm:cxn modelId="{686928C1-416F-454B-966E-950A224EB89D}" srcId="{91880068-C684-4282-A6F7-DE414810D2E3}" destId="{B6DFB8E6-63B2-4B9F-AA67-1AA0B4E9E83A}" srcOrd="2" destOrd="0" parTransId="{352EC05A-369E-4A52-86C7-E39568C361C9}" sibTransId="{A59473DD-B844-4A0A-B124-30DDA170DCC7}"/>
    <dgm:cxn modelId="{D4B535C1-EC37-46F4-80E8-1B6D53EFED47}" type="presOf" srcId="{0FE44EB4-DFA7-4B76-BA2E-AA940DF4E14D}" destId="{6FB05F0B-550A-4583-B36C-CF7E894C15E0}" srcOrd="0" destOrd="0" presId="urn:microsoft.com/office/officeart/2008/layout/SquareAccentList"/>
    <dgm:cxn modelId="{4D0B93D0-BD98-4FA1-8300-3F04F392D926}" srcId="{3186FC5A-51FA-4B41-9DCE-507D3B931FB9}" destId="{F79A4085-F765-4B8F-B00C-CDADF8F27742}" srcOrd="2" destOrd="0" parTransId="{10C8409F-1F75-4149-95AB-62CB3AAF07DE}" sibTransId="{CCC655A3-FABE-407C-B689-C8B5118EF3AC}"/>
    <dgm:cxn modelId="{FD6F36D7-D7B1-4378-9D27-CF1B8D9813C6}" type="presOf" srcId="{DB46390C-3557-496A-91D6-A94759E3D7E5}" destId="{E43CE7B0-3668-474E-8D65-57DC9A8D0A5F}" srcOrd="0" destOrd="0" presId="urn:microsoft.com/office/officeart/2008/layout/SquareAccentList"/>
    <dgm:cxn modelId="{9BA5CCDD-EEAD-4258-A743-69FFCEC4D369}" type="presOf" srcId="{B6DFB8E6-63B2-4B9F-AA67-1AA0B4E9E83A}" destId="{063421D5-DD1F-441E-AC38-654A76BFCEEA}" srcOrd="0" destOrd="0" presId="urn:microsoft.com/office/officeart/2008/layout/SquareAccentList"/>
    <dgm:cxn modelId="{CCDCD1DF-8E3A-40D4-9A46-C89A73B71099}" type="presOf" srcId="{E99AB011-429B-4821-9AE6-28A2570F40FA}" destId="{7026D2EA-F71A-43C0-A3CA-422EEA0D69EE}" srcOrd="0" destOrd="0" presId="urn:microsoft.com/office/officeart/2008/layout/SquareAccentList"/>
    <dgm:cxn modelId="{6B05F3EA-81FB-4194-A811-FCB2FF2B250B}" srcId="{F79A4085-F765-4B8F-B00C-CDADF8F27742}" destId="{24F59D0B-29D7-48A3-A910-44CF792FEE1A}" srcOrd="0" destOrd="0" parTransId="{0AAFAA75-2F6D-4D2C-90ED-5F5829098D56}" sibTransId="{4DBD6B3B-B49F-4FBB-8C93-FDC6A90FB9BC}"/>
    <dgm:cxn modelId="{DF5AF5A3-FD10-4F71-B476-19D0E658D0F0}" type="presParOf" srcId="{939CC715-2396-44B1-8FFD-97B2B3F8DCF0}" destId="{A258F444-B71D-4CFA-AE78-FAFDFFB15025}" srcOrd="0" destOrd="0" presId="urn:microsoft.com/office/officeart/2008/layout/SquareAccentList"/>
    <dgm:cxn modelId="{90815F27-3E4F-4525-BA81-B8D15709EFF6}" type="presParOf" srcId="{A258F444-B71D-4CFA-AE78-FAFDFFB15025}" destId="{A6106D9A-C99B-47F5-8A0C-36B5AC32AE64}" srcOrd="0" destOrd="0" presId="urn:microsoft.com/office/officeart/2008/layout/SquareAccentList"/>
    <dgm:cxn modelId="{D78C35C0-D22E-4810-A8BA-F7F62DCBB4E9}" type="presParOf" srcId="{A6106D9A-C99B-47F5-8A0C-36B5AC32AE64}" destId="{BD45F10B-0605-4FAB-8307-C81B1CA4C61D}" srcOrd="0" destOrd="0" presId="urn:microsoft.com/office/officeart/2008/layout/SquareAccentList"/>
    <dgm:cxn modelId="{8B860BDE-3CFD-493A-96B6-CF1D01D1172F}" type="presParOf" srcId="{A6106D9A-C99B-47F5-8A0C-36B5AC32AE64}" destId="{8EE75A09-270E-4701-9DB7-F0BD529C4F50}" srcOrd="1" destOrd="0" presId="urn:microsoft.com/office/officeart/2008/layout/SquareAccentList"/>
    <dgm:cxn modelId="{F88573B4-E7FA-47EE-A3AB-89C47BF3C96D}" type="presParOf" srcId="{A6106D9A-C99B-47F5-8A0C-36B5AC32AE64}" destId="{7026D2EA-F71A-43C0-A3CA-422EEA0D69EE}" srcOrd="2" destOrd="0" presId="urn:microsoft.com/office/officeart/2008/layout/SquareAccentList"/>
    <dgm:cxn modelId="{05E29DD0-2397-44E1-8787-BF4A7C6190C7}" type="presParOf" srcId="{A258F444-B71D-4CFA-AE78-FAFDFFB15025}" destId="{01577A12-5E2A-4E40-816F-739921ED8B30}" srcOrd="1" destOrd="0" presId="urn:microsoft.com/office/officeart/2008/layout/SquareAccentList"/>
    <dgm:cxn modelId="{1F740E05-962A-482F-83A4-300823ECA085}" type="presParOf" srcId="{01577A12-5E2A-4E40-816F-739921ED8B30}" destId="{15F718FC-ABA4-4CEB-ACCD-B912CFF685D7}" srcOrd="0" destOrd="0" presId="urn:microsoft.com/office/officeart/2008/layout/SquareAccentList"/>
    <dgm:cxn modelId="{4537A397-BB68-4CC2-B245-F9A6A2F5E73A}" type="presParOf" srcId="{15F718FC-ABA4-4CEB-ACCD-B912CFF685D7}" destId="{9CF3A084-5573-42F2-802F-A2FA5A26EED9}" srcOrd="0" destOrd="0" presId="urn:microsoft.com/office/officeart/2008/layout/SquareAccentList"/>
    <dgm:cxn modelId="{136A41CC-DDC0-49EB-A11D-43DCD97A773F}" type="presParOf" srcId="{15F718FC-ABA4-4CEB-ACCD-B912CFF685D7}" destId="{6FB05F0B-550A-4583-B36C-CF7E894C15E0}" srcOrd="1" destOrd="0" presId="urn:microsoft.com/office/officeart/2008/layout/SquareAccentList"/>
    <dgm:cxn modelId="{D70775E1-F8B7-48D2-875B-34D34EA5FC28}" type="presParOf" srcId="{01577A12-5E2A-4E40-816F-739921ED8B30}" destId="{036F5865-BCB0-40F1-97C2-5CDED7D18173}" srcOrd="1" destOrd="0" presId="urn:microsoft.com/office/officeart/2008/layout/SquareAccentList"/>
    <dgm:cxn modelId="{DA66D848-AEB6-460F-800B-02E239AB4978}" type="presParOf" srcId="{036F5865-BCB0-40F1-97C2-5CDED7D18173}" destId="{AC72B34B-213E-4F6C-9539-38B2D8009B42}" srcOrd="0" destOrd="0" presId="urn:microsoft.com/office/officeart/2008/layout/SquareAccentList"/>
    <dgm:cxn modelId="{9451034C-DF5B-4011-A457-B11051819470}" type="presParOf" srcId="{036F5865-BCB0-40F1-97C2-5CDED7D18173}" destId="{E43CE7B0-3668-474E-8D65-57DC9A8D0A5F}" srcOrd="1" destOrd="0" presId="urn:microsoft.com/office/officeart/2008/layout/SquareAccentList"/>
    <dgm:cxn modelId="{55A1143E-CEF2-4DEF-8241-DAF5F1368CC7}" type="presParOf" srcId="{939CC715-2396-44B1-8FFD-97B2B3F8DCF0}" destId="{334A134C-4BA7-43CA-B114-6F844DDED0BB}" srcOrd="1" destOrd="0" presId="urn:microsoft.com/office/officeart/2008/layout/SquareAccentList"/>
    <dgm:cxn modelId="{EB4A8476-007F-43F7-ACDE-A9024FA24358}" type="presParOf" srcId="{334A134C-4BA7-43CA-B114-6F844DDED0BB}" destId="{5A42C14E-0A7A-49A2-93CC-AF8517761BBB}" srcOrd="0" destOrd="0" presId="urn:microsoft.com/office/officeart/2008/layout/SquareAccentList"/>
    <dgm:cxn modelId="{6A9660DC-A0D3-472C-B9B9-959AE7B17D70}" type="presParOf" srcId="{5A42C14E-0A7A-49A2-93CC-AF8517761BBB}" destId="{7F245ADA-B6A1-48F0-A00C-2CBC836B55B7}" srcOrd="0" destOrd="0" presId="urn:microsoft.com/office/officeart/2008/layout/SquareAccentList"/>
    <dgm:cxn modelId="{26B5DE62-1D5D-4468-8D22-46D54DCFB1BD}" type="presParOf" srcId="{5A42C14E-0A7A-49A2-93CC-AF8517761BBB}" destId="{049766B8-B915-412D-BDAD-819C29D1FF55}" srcOrd="1" destOrd="0" presId="urn:microsoft.com/office/officeart/2008/layout/SquareAccentList"/>
    <dgm:cxn modelId="{72353EC5-5174-4587-83EB-B08AD5BA29AB}" type="presParOf" srcId="{5A42C14E-0A7A-49A2-93CC-AF8517761BBB}" destId="{87964ECF-8D85-4370-99C0-9AEA162D63EE}" srcOrd="2" destOrd="0" presId="urn:microsoft.com/office/officeart/2008/layout/SquareAccentList"/>
    <dgm:cxn modelId="{22333E19-CF48-46C0-A832-0FAD22290C62}" type="presParOf" srcId="{334A134C-4BA7-43CA-B114-6F844DDED0BB}" destId="{B0C79B08-E1F5-4E5C-8B68-7A6CD3520F54}" srcOrd="1" destOrd="0" presId="urn:microsoft.com/office/officeart/2008/layout/SquareAccentList"/>
    <dgm:cxn modelId="{77D2BDD6-87C7-45D9-8EAB-0F0709305A40}" type="presParOf" srcId="{B0C79B08-E1F5-4E5C-8B68-7A6CD3520F54}" destId="{7D8AEBD2-94C6-4661-AC54-779698E592A2}" srcOrd="0" destOrd="0" presId="urn:microsoft.com/office/officeart/2008/layout/SquareAccentList"/>
    <dgm:cxn modelId="{F130CE71-6958-42FD-8878-CE6DB5D745AC}" type="presParOf" srcId="{7D8AEBD2-94C6-4661-AC54-779698E592A2}" destId="{ACE2525F-3093-40FF-9CC2-C674501861C6}" srcOrd="0" destOrd="0" presId="urn:microsoft.com/office/officeart/2008/layout/SquareAccentList"/>
    <dgm:cxn modelId="{7D6250FD-DBCD-4001-92FB-7E8BF80AAF96}" type="presParOf" srcId="{7D8AEBD2-94C6-4661-AC54-779698E592A2}" destId="{FBE08F31-7AA4-4963-B16C-A5FF659B32DB}" srcOrd="1" destOrd="0" presId="urn:microsoft.com/office/officeart/2008/layout/SquareAccentList"/>
    <dgm:cxn modelId="{B93B8F36-5512-41FF-BF63-2E75DF689184}" type="presParOf" srcId="{B0C79B08-E1F5-4E5C-8B68-7A6CD3520F54}" destId="{63399BB8-C52A-4608-9281-867606DA9BC6}" srcOrd="1" destOrd="0" presId="urn:microsoft.com/office/officeart/2008/layout/SquareAccentList"/>
    <dgm:cxn modelId="{56B28CB2-8721-4F75-A827-C7D4D0364011}" type="presParOf" srcId="{63399BB8-C52A-4608-9281-867606DA9BC6}" destId="{4ED4C768-378C-4517-8F2A-CA1D4E29018B}" srcOrd="0" destOrd="0" presId="urn:microsoft.com/office/officeart/2008/layout/SquareAccentList"/>
    <dgm:cxn modelId="{98B06894-8AE3-46C7-8B7F-A4233ACE2D88}" type="presParOf" srcId="{63399BB8-C52A-4608-9281-867606DA9BC6}" destId="{8445D7EA-1B9A-4034-8AC0-F8F32338ADA3}" srcOrd="1" destOrd="0" presId="urn:microsoft.com/office/officeart/2008/layout/SquareAccentList"/>
    <dgm:cxn modelId="{D7727944-8511-47A0-B42A-3651C0214804}" type="presParOf" srcId="{B0C79B08-E1F5-4E5C-8B68-7A6CD3520F54}" destId="{90F4D945-A1F4-464C-97AF-F1047EB049DE}" srcOrd="2" destOrd="0" presId="urn:microsoft.com/office/officeart/2008/layout/SquareAccentList"/>
    <dgm:cxn modelId="{0C71144E-63FF-4D3B-8AC9-EA1AA3296356}" type="presParOf" srcId="{90F4D945-A1F4-464C-97AF-F1047EB049DE}" destId="{9077472E-298F-4D56-A64A-DF1102DCFDE3}" srcOrd="0" destOrd="0" presId="urn:microsoft.com/office/officeart/2008/layout/SquareAccentList"/>
    <dgm:cxn modelId="{9AD3CDDC-4F54-4AD9-89C9-03C0A51C3430}" type="presParOf" srcId="{90F4D945-A1F4-464C-97AF-F1047EB049DE}" destId="{063421D5-DD1F-441E-AC38-654A76BFCEEA}" srcOrd="1" destOrd="0" presId="urn:microsoft.com/office/officeart/2008/layout/SquareAccentList"/>
    <dgm:cxn modelId="{8CA72733-6EE5-4432-8D98-4FF107946BE0}" type="presParOf" srcId="{939CC715-2396-44B1-8FFD-97B2B3F8DCF0}" destId="{EDEBE985-D301-4711-97E8-65EE58760537}" srcOrd="2" destOrd="0" presId="urn:microsoft.com/office/officeart/2008/layout/SquareAccentList"/>
    <dgm:cxn modelId="{52BED60E-F9B4-404A-A1F1-035C5ED57529}" type="presParOf" srcId="{EDEBE985-D301-4711-97E8-65EE58760537}" destId="{303765B2-CA24-4EFD-8763-B35E8882E8C9}" srcOrd="0" destOrd="0" presId="urn:microsoft.com/office/officeart/2008/layout/SquareAccentList"/>
    <dgm:cxn modelId="{15F15AC1-F023-4925-8122-938B6A9FEF09}" type="presParOf" srcId="{303765B2-CA24-4EFD-8763-B35E8882E8C9}" destId="{FDDA3551-2BAD-4568-9674-B4A264658672}" srcOrd="0" destOrd="0" presId="urn:microsoft.com/office/officeart/2008/layout/SquareAccentList"/>
    <dgm:cxn modelId="{CF847D90-9665-44F8-AD9C-9F4093AE0FF6}" type="presParOf" srcId="{303765B2-CA24-4EFD-8763-B35E8882E8C9}" destId="{5D8F02CD-351F-4C98-B908-562E693A65F6}" srcOrd="1" destOrd="0" presId="urn:microsoft.com/office/officeart/2008/layout/SquareAccentList"/>
    <dgm:cxn modelId="{6F4A877C-4D97-4638-9336-2B3351477AAC}" type="presParOf" srcId="{303765B2-CA24-4EFD-8763-B35E8882E8C9}" destId="{25872978-04DC-4FFB-AA30-3417A03E5229}" srcOrd="2" destOrd="0" presId="urn:microsoft.com/office/officeart/2008/layout/SquareAccentList"/>
    <dgm:cxn modelId="{E3F7A2CB-7403-4356-B8FF-224B826F78BB}" type="presParOf" srcId="{EDEBE985-D301-4711-97E8-65EE58760537}" destId="{F30B3DAF-D49C-410A-9DF5-730780B5A720}" srcOrd="1" destOrd="0" presId="urn:microsoft.com/office/officeart/2008/layout/SquareAccentList"/>
    <dgm:cxn modelId="{65E0316B-500E-4603-BCD2-7D1FA61D8818}" type="presParOf" srcId="{F30B3DAF-D49C-410A-9DF5-730780B5A720}" destId="{63F0C99A-CA65-428C-A570-CFA913DD5FDD}" srcOrd="0" destOrd="0" presId="urn:microsoft.com/office/officeart/2008/layout/SquareAccentList"/>
    <dgm:cxn modelId="{A32EE68E-C85F-474D-B476-70A0D41C0957}" type="presParOf" srcId="{63F0C99A-CA65-428C-A570-CFA913DD5FDD}" destId="{F7E89E90-3B10-426D-8859-1EF63BF68C71}" srcOrd="0" destOrd="0" presId="urn:microsoft.com/office/officeart/2008/layout/SquareAccentList"/>
    <dgm:cxn modelId="{0D9EA3DB-134B-4BC4-8196-38804F179E58}" type="presParOf" srcId="{63F0C99A-CA65-428C-A570-CFA913DD5FDD}" destId="{928B7CF3-2FEF-47FF-9391-DEC5E091E74F}" srcOrd="1" destOrd="0" presId="urn:microsoft.com/office/officeart/2008/layout/SquareAccentList"/>
    <dgm:cxn modelId="{CF11DB8D-D29F-420D-8546-6F0EE0BA409A}" type="presParOf" srcId="{F30B3DAF-D49C-410A-9DF5-730780B5A720}" destId="{DC3568FD-F368-4584-92BA-B2F42E253EB0}" srcOrd="1" destOrd="0" presId="urn:microsoft.com/office/officeart/2008/layout/SquareAccentList"/>
    <dgm:cxn modelId="{54851E44-08A4-43E6-9ACB-D17BB0188D5A}" type="presParOf" srcId="{DC3568FD-F368-4584-92BA-B2F42E253EB0}" destId="{55DF9C40-50CB-488D-9378-A3ED7C278BAA}" srcOrd="0" destOrd="0" presId="urn:microsoft.com/office/officeart/2008/layout/SquareAccentList"/>
    <dgm:cxn modelId="{FA87CF43-2226-47E6-B868-FD4C6166D09A}" type="presParOf" srcId="{DC3568FD-F368-4584-92BA-B2F42E253EB0}" destId="{CE87A02A-DCF4-45E1-8E52-6403E2740E5C}" srcOrd="1" destOrd="0" presId="urn:microsoft.com/office/officeart/2008/layout/SquareAccentList"/>
    <dgm:cxn modelId="{ECE09A73-508D-4410-9FB1-6B3146277C39}" type="presParOf" srcId="{F30B3DAF-D49C-410A-9DF5-730780B5A720}" destId="{E50BD4B2-BE0C-45F9-9747-134A6E121CFC}" srcOrd="2" destOrd="0" presId="urn:microsoft.com/office/officeart/2008/layout/SquareAccentList"/>
    <dgm:cxn modelId="{6B144036-C57B-4912-B211-55874C873FCB}" type="presParOf" srcId="{E50BD4B2-BE0C-45F9-9747-134A6E121CFC}" destId="{A99F7DB3-7436-4F3E-949E-0EA9C8D13D96}" srcOrd="0" destOrd="0" presId="urn:microsoft.com/office/officeart/2008/layout/SquareAccentList"/>
    <dgm:cxn modelId="{4B94F2B0-DA33-44C1-A824-D983F212FFEC}" type="presParOf" srcId="{E50BD4B2-BE0C-45F9-9747-134A6E121CFC}" destId="{7E76B85B-6B08-480A-B390-963B0A418F4B}"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333B3-9915-4297-A467-5EA69B6F228F}">
      <dsp:nvSpPr>
        <dsp:cNvPr id="0" name=""/>
        <dsp:cNvSpPr/>
      </dsp:nvSpPr>
      <dsp:spPr>
        <a:xfrm>
          <a:off x="423507" y="936003"/>
          <a:ext cx="937267" cy="93726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8B549-21E5-498A-B3FB-BF84636C5782}">
      <dsp:nvSpPr>
        <dsp:cNvPr id="0" name=""/>
        <dsp:cNvSpPr/>
      </dsp:nvSpPr>
      <dsp:spPr>
        <a:xfrm>
          <a:off x="620333" y="1132829"/>
          <a:ext cx="543614" cy="54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9B4A37-0ACC-4ED4-B2F1-03751518F481}">
      <dsp:nvSpPr>
        <dsp:cNvPr id="0" name=""/>
        <dsp:cNvSpPr/>
      </dsp:nvSpPr>
      <dsp:spPr>
        <a:xfrm>
          <a:off x="1561617" y="936003"/>
          <a:ext cx="2209272" cy="937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a:t>Introdução </a:t>
          </a:r>
          <a:r>
            <a:rPr lang="pt-BR" sz="2400" kern="1200" err="1"/>
            <a:t>ao</a:t>
          </a:r>
          <a:r>
            <a:rPr lang="pt-BR" sz="2400" kern="1200"/>
            <a:t> </a:t>
          </a:r>
          <a:r>
            <a:rPr lang="pt-BR" sz="2400" kern="1200">
              <a:latin typeface="Univers Condensed"/>
            </a:rPr>
            <a:t>CSS</a:t>
          </a:r>
          <a:endParaRPr lang="pt-BR" sz="2400" kern="1200"/>
        </a:p>
      </dsp:txBody>
      <dsp:txXfrm>
        <a:off x="1561617" y="936003"/>
        <a:ext cx="2209272" cy="937267"/>
      </dsp:txXfrm>
    </dsp:sp>
    <dsp:sp modelId="{BA1B9A82-F799-4955-86A1-3FB5944AD4B8}">
      <dsp:nvSpPr>
        <dsp:cNvPr id="0" name=""/>
        <dsp:cNvSpPr/>
      </dsp:nvSpPr>
      <dsp:spPr>
        <a:xfrm>
          <a:off x="4155839" y="936003"/>
          <a:ext cx="937267" cy="93726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90D8A-E469-4625-97AD-48877711E864}">
      <dsp:nvSpPr>
        <dsp:cNvPr id="0" name=""/>
        <dsp:cNvSpPr/>
      </dsp:nvSpPr>
      <dsp:spPr>
        <a:xfrm>
          <a:off x="4352665" y="1132829"/>
          <a:ext cx="543614" cy="54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4752E-3A33-4EBE-BCB8-64B2C6D67444}">
      <dsp:nvSpPr>
        <dsp:cNvPr id="0" name=""/>
        <dsp:cNvSpPr/>
      </dsp:nvSpPr>
      <dsp:spPr>
        <a:xfrm>
          <a:off x="5293949" y="936003"/>
          <a:ext cx="2209272" cy="937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a:t>Estrutura </a:t>
          </a:r>
          <a:r>
            <a:rPr lang="pt-BR" sz="2400" kern="1200">
              <a:latin typeface="Univers Condensed"/>
            </a:rPr>
            <a:t>e Sintaxe</a:t>
          </a:r>
          <a:endParaRPr lang="pt-BR" sz="2400" kern="1200"/>
        </a:p>
      </dsp:txBody>
      <dsp:txXfrm>
        <a:off x="5293949" y="936003"/>
        <a:ext cx="2209272" cy="937267"/>
      </dsp:txXfrm>
    </dsp:sp>
    <dsp:sp modelId="{B5ECD87E-5400-4F59-8338-CB9E9884755A}">
      <dsp:nvSpPr>
        <dsp:cNvPr id="0" name=""/>
        <dsp:cNvSpPr/>
      </dsp:nvSpPr>
      <dsp:spPr>
        <a:xfrm>
          <a:off x="7888170" y="936003"/>
          <a:ext cx="937267" cy="93726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0BCBFC-6CDF-4A6A-8E7C-0DF9A7E9FE2E}">
      <dsp:nvSpPr>
        <dsp:cNvPr id="0" name=""/>
        <dsp:cNvSpPr/>
      </dsp:nvSpPr>
      <dsp:spPr>
        <a:xfrm>
          <a:off x="8084996" y="1132829"/>
          <a:ext cx="543614" cy="5436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976B63-9883-4BE8-996E-6E2BDE14AC24}">
      <dsp:nvSpPr>
        <dsp:cNvPr id="0" name=""/>
        <dsp:cNvSpPr/>
      </dsp:nvSpPr>
      <dsp:spPr>
        <a:xfrm>
          <a:off x="9026280" y="936003"/>
          <a:ext cx="2209272" cy="937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a:latin typeface="Univers Condensed"/>
            </a:rPr>
            <a:t>Metodologias</a:t>
          </a:r>
          <a:endParaRPr lang="pt-BR" sz="2400" kern="1200"/>
        </a:p>
      </dsp:txBody>
      <dsp:txXfrm>
        <a:off x="9026280" y="936003"/>
        <a:ext cx="2209272" cy="937267"/>
      </dsp:txXfrm>
    </dsp:sp>
    <dsp:sp modelId="{C6DC8ED1-AAC3-4AE0-9E67-DAB501F302DC}">
      <dsp:nvSpPr>
        <dsp:cNvPr id="0" name=""/>
        <dsp:cNvSpPr/>
      </dsp:nvSpPr>
      <dsp:spPr>
        <a:xfrm>
          <a:off x="423507" y="2640634"/>
          <a:ext cx="937267" cy="93726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9F4B1-ACF8-4DC1-86E3-0B401739C770}">
      <dsp:nvSpPr>
        <dsp:cNvPr id="0" name=""/>
        <dsp:cNvSpPr/>
      </dsp:nvSpPr>
      <dsp:spPr>
        <a:xfrm>
          <a:off x="620333" y="2837460"/>
          <a:ext cx="543614" cy="54361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C2949-C9FD-4A71-B47B-AF88A938CE4D}">
      <dsp:nvSpPr>
        <dsp:cNvPr id="0" name=""/>
        <dsp:cNvSpPr/>
      </dsp:nvSpPr>
      <dsp:spPr>
        <a:xfrm>
          <a:off x="1561617" y="2640634"/>
          <a:ext cx="2209272" cy="937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a:latin typeface="Univers Condensed"/>
            </a:rPr>
            <a:t>Seletores</a:t>
          </a:r>
          <a:endParaRPr lang="pt-BR" sz="2400" kern="1200"/>
        </a:p>
      </dsp:txBody>
      <dsp:txXfrm>
        <a:off x="1561617" y="2640634"/>
        <a:ext cx="2209272" cy="937267"/>
      </dsp:txXfrm>
    </dsp:sp>
    <dsp:sp modelId="{D1E032B3-1DF2-40F4-BE35-2629D02F937E}">
      <dsp:nvSpPr>
        <dsp:cNvPr id="0" name=""/>
        <dsp:cNvSpPr/>
      </dsp:nvSpPr>
      <dsp:spPr>
        <a:xfrm>
          <a:off x="4155839" y="2640634"/>
          <a:ext cx="937267" cy="93726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A1698-4754-4736-A989-B3059386B143}">
      <dsp:nvSpPr>
        <dsp:cNvPr id="0" name=""/>
        <dsp:cNvSpPr/>
      </dsp:nvSpPr>
      <dsp:spPr>
        <a:xfrm>
          <a:off x="4352665" y="2837460"/>
          <a:ext cx="543614" cy="5436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A1F3A-6B57-4A54-B5BF-79F693D2CDA6}">
      <dsp:nvSpPr>
        <dsp:cNvPr id="0" name=""/>
        <dsp:cNvSpPr/>
      </dsp:nvSpPr>
      <dsp:spPr>
        <a:xfrm>
          <a:off x="5293949" y="2640634"/>
          <a:ext cx="2209272" cy="937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pt-BR" sz="2400" kern="1200">
              <a:latin typeface="Univers Condensed"/>
            </a:rPr>
            <a:t>Propriedades básicas</a:t>
          </a:r>
          <a:endParaRPr lang="pt-BR" sz="2400" kern="1200"/>
        </a:p>
      </dsp:txBody>
      <dsp:txXfrm>
        <a:off x="5293949" y="2640634"/>
        <a:ext cx="2209272" cy="937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5F10B-0605-4FAB-8307-C81B1CA4C61D}">
      <dsp:nvSpPr>
        <dsp:cNvPr id="0" name=""/>
        <dsp:cNvSpPr/>
      </dsp:nvSpPr>
      <dsp:spPr>
        <a:xfrm flipV="1">
          <a:off x="2722" y="544949"/>
          <a:ext cx="3619319" cy="52148"/>
        </a:xfrm>
        <a:prstGeom prst="rect">
          <a:avLst/>
        </a:prstGeom>
        <a:solidFill>
          <a:srgbClr val="FFC00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E75A09-270E-4701-9DB7-F0BD529C4F50}">
      <dsp:nvSpPr>
        <dsp:cNvPr id="0" name=""/>
        <dsp:cNvSpPr/>
      </dsp:nvSpPr>
      <dsp:spPr>
        <a:xfrm flipV="1">
          <a:off x="2722" y="634669"/>
          <a:ext cx="265888" cy="32563"/>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26D2EA-F71A-43C0-A3CA-422EEA0D69EE}">
      <dsp:nvSpPr>
        <dsp:cNvPr id="0" name=""/>
        <dsp:cNvSpPr/>
      </dsp:nvSpPr>
      <dsp:spPr>
        <a:xfrm>
          <a:off x="2722" y="0"/>
          <a:ext cx="3619319" cy="408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l" defTabSz="1111250">
            <a:lnSpc>
              <a:spcPct val="90000"/>
            </a:lnSpc>
            <a:spcBef>
              <a:spcPct val="0"/>
            </a:spcBef>
            <a:spcAft>
              <a:spcPct val="35000"/>
            </a:spcAft>
            <a:buNone/>
          </a:pPr>
          <a:r>
            <a:rPr lang="pt-BR" sz="2500" kern="1200"/>
            <a:t>Bloco</a:t>
          </a:r>
          <a:endParaRPr lang="en-US" sz="2500" kern="1200"/>
        </a:p>
      </dsp:txBody>
      <dsp:txXfrm>
        <a:off x="2722" y="0"/>
        <a:ext cx="3619319" cy="408780"/>
      </dsp:txXfrm>
    </dsp:sp>
    <dsp:sp modelId="{9CF3A084-5573-42F2-802F-A2FA5A26EED9}">
      <dsp:nvSpPr>
        <dsp:cNvPr id="0" name=""/>
        <dsp:cNvSpPr/>
      </dsp:nvSpPr>
      <dsp:spPr>
        <a:xfrm>
          <a:off x="2722" y="821020"/>
          <a:ext cx="265881" cy="265881"/>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B05F0B-550A-4583-B36C-CF7E894C15E0}">
      <dsp:nvSpPr>
        <dsp:cNvPr id="0" name=""/>
        <dsp:cNvSpPr/>
      </dsp:nvSpPr>
      <dsp:spPr>
        <a:xfrm>
          <a:off x="256075" y="644084"/>
          <a:ext cx="3365966" cy="61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kern="1200"/>
            <a:t>O nome da class ou id deve ser baseado no conteúdo ou no elemento</a:t>
          </a:r>
          <a:endParaRPr lang="en-US" sz="1200" kern="1200"/>
        </a:p>
      </dsp:txBody>
      <dsp:txXfrm>
        <a:off x="256075" y="644084"/>
        <a:ext cx="3365966" cy="619770"/>
      </dsp:txXfrm>
    </dsp:sp>
    <dsp:sp modelId="{AC72B34B-213E-4F6C-9539-38B2D8009B42}">
      <dsp:nvSpPr>
        <dsp:cNvPr id="0" name=""/>
        <dsp:cNvSpPr/>
      </dsp:nvSpPr>
      <dsp:spPr>
        <a:xfrm>
          <a:off x="2722" y="1250153"/>
          <a:ext cx="265881" cy="265881"/>
        </a:xfrm>
        <a:prstGeom prst="rect">
          <a:avLst/>
        </a:prstGeom>
        <a:solidFill>
          <a:schemeClr val="lt1">
            <a:hueOff val="0"/>
            <a:satOff val="0"/>
            <a:lumOff val="0"/>
            <a:alphaOff val="0"/>
          </a:schemeClr>
        </a:solidFill>
        <a:ln w="12700" cap="flat" cmpd="sng" algn="ctr">
          <a:solidFill>
            <a:schemeClr val="accent2">
              <a:hueOff val="-58173"/>
              <a:satOff val="-499"/>
              <a:lumOff val="-33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3CE7B0-3668-474E-8D65-57DC9A8D0A5F}">
      <dsp:nvSpPr>
        <dsp:cNvPr id="0" name=""/>
        <dsp:cNvSpPr/>
      </dsp:nvSpPr>
      <dsp:spPr>
        <a:xfrm>
          <a:off x="256075" y="1073213"/>
          <a:ext cx="3365966" cy="61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kern="1200"/>
            <a:t>Exemplo: .list</a:t>
          </a:r>
          <a:endParaRPr lang="en-US" sz="1200" kern="1200"/>
        </a:p>
      </dsp:txBody>
      <dsp:txXfrm>
        <a:off x="256075" y="1073213"/>
        <a:ext cx="3365966" cy="619770"/>
      </dsp:txXfrm>
    </dsp:sp>
    <dsp:sp modelId="{7F245ADA-B6A1-48F0-A00C-2CBC836B55B7}">
      <dsp:nvSpPr>
        <dsp:cNvPr id="0" name=""/>
        <dsp:cNvSpPr/>
      </dsp:nvSpPr>
      <dsp:spPr>
        <a:xfrm flipV="1">
          <a:off x="3803007" y="541931"/>
          <a:ext cx="3619319" cy="52148"/>
        </a:xfrm>
        <a:prstGeom prst="rect">
          <a:avLst/>
        </a:prstGeom>
        <a:solidFill>
          <a:schemeClr val="accent2">
            <a:hueOff val="-203606"/>
            <a:satOff val="-1745"/>
            <a:lumOff val="-11568"/>
            <a:alphaOff val="0"/>
          </a:schemeClr>
        </a:solidFill>
        <a:ln w="12700" cap="flat" cmpd="sng" algn="ctr">
          <a:solidFill>
            <a:schemeClr val="accent2">
              <a:hueOff val="-203606"/>
              <a:satOff val="-1745"/>
              <a:lumOff val="-115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766B8-B915-412D-BDAD-819C29D1FF55}">
      <dsp:nvSpPr>
        <dsp:cNvPr id="0" name=""/>
        <dsp:cNvSpPr/>
      </dsp:nvSpPr>
      <dsp:spPr>
        <a:xfrm flipV="1">
          <a:off x="3803007" y="631652"/>
          <a:ext cx="265888" cy="32563"/>
        </a:xfrm>
        <a:prstGeom prst="rect">
          <a:avLst/>
        </a:prstGeom>
        <a:solidFill>
          <a:schemeClr val="lt1">
            <a:alpha val="90000"/>
            <a:hueOff val="0"/>
            <a:satOff val="0"/>
            <a:lumOff val="0"/>
            <a:alphaOff val="0"/>
          </a:schemeClr>
        </a:solidFill>
        <a:ln w="12700" cap="flat" cmpd="sng" algn="ctr">
          <a:solidFill>
            <a:schemeClr val="accent2">
              <a:hueOff val="-203606"/>
              <a:satOff val="-1745"/>
              <a:lumOff val="-115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964ECF-8D85-4370-99C0-9AEA162D63EE}">
      <dsp:nvSpPr>
        <dsp:cNvPr id="0" name=""/>
        <dsp:cNvSpPr/>
      </dsp:nvSpPr>
      <dsp:spPr>
        <a:xfrm>
          <a:off x="3803007" y="0"/>
          <a:ext cx="3619319" cy="40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l" defTabSz="1111250">
            <a:lnSpc>
              <a:spcPct val="90000"/>
            </a:lnSpc>
            <a:spcBef>
              <a:spcPct val="0"/>
            </a:spcBef>
            <a:spcAft>
              <a:spcPct val="35000"/>
            </a:spcAft>
            <a:buNone/>
          </a:pPr>
          <a:r>
            <a:rPr lang="pt-BR" sz="2500" kern="1200"/>
            <a:t>Item</a:t>
          </a:r>
          <a:endParaRPr lang="en-US" sz="2500" kern="1200"/>
        </a:p>
      </dsp:txBody>
      <dsp:txXfrm>
        <a:off x="3803007" y="0"/>
        <a:ext cx="3619319" cy="402745"/>
      </dsp:txXfrm>
    </dsp:sp>
    <dsp:sp modelId="{ACE2525F-3093-40FF-9CC2-C674501861C6}">
      <dsp:nvSpPr>
        <dsp:cNvPr id="0" name=""/>
        <dsp:cNvSpPr/>
      </dsp:nvSpPr>
      <dsp:spPr>
        <a:xfrm>
          <a:off x="3803007" y="818002"/>
          <a:ext cx="265881" cy="265881"/>
        </a:xfrm>
        <a:prstGeom prst="rect">
          <a:avLst/>
        </a:prstGeom>
        <a:solidFill>
          <a:schemeClr val="lt1">
            <a:hueOff val="0"/>
            <a:satOff val="0"/>
            <a:lumOff val="0"/>
            <a:alphaOff val="0"/>
          </a:schemeClr>
        </a:solidFill>
        <a:ln w="12700" cap="flat" cmpd="sng" algn="ctr">
          <a:solidFill>
            <a:schemeClr val="accent2">
              <a:hueOff val="-116347"/>
              <a:satOff val="-997"/>
              <a:lumOff val="-6611"/>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E08F31-7AA4-4963-B16C-A5FF659B32DB}">
      <dsp:nvSpPr>
        <dsp:cNvPr id="0" name=""/>
        <dsp:cNvSpPr/>
      </dsp:nvSpPr>
      <dsp:spPr>
        <a:xfrm>
          <a:off x="4056360" y="641066"/>
          <a:ext cx="3365966" cy="61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kern="1200"/>
            <a:t>O nome da class ou id deve ter o nome utilizado no bloco superior com dois underlines e então identificar o elemento/conteúdo</a:t>
          </a:r>
          <a:endParaRPr lang="en-US" sz="1200" kern="1200"/>
        </a:p>
      </dsp:txBody>
      <dsp:txXfrm>
        <a:off x="4056360" y="641066"/>
        <a:ext cx="3365966" cy="619770"/>
      </dsp:txXfrm>
    </dsp:sp>
    <dsp:sp modelId="{4ED4C768-378C-4517-8F2A-CA1D4E29018B}">
      <dsp:nvSpPr>
        <dsp:cNvPr id="0" name=""/>
        <dsp:cNvSpPr/>
      </dsp:nvSpPr>
      <dsp:spPr>
        <a:xfrm>
          <a:off x="3803007" y="1247136"/>
          <a:ext cx="265881" cy="265881"/>
        </a:xfrm>
        <a:prstGeom prst="rect">
          <a:avLst/>
        </a:prstGeom>
        <a:solidFill>
          <a:schemeClr val="lt1">
            <a:hueOff val="0"/>
            <a:satOff val="0"/>
            <a:lumOff val="0"/>
            <a:alphaOff val="0"/>
          </a:schemeClr>
        </a:solidFill>
        <a:ln w="12700" cap="flat" cmpd="sng" algn="ctr">
          <a:solidFill>
            <a:schemeClr val="accent2">
              <a:hueOff val="-174520"/>
              <a:satOff val="-1496"/>
              <a:lumOff val="-991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45D7EA-1B9A-4034-8AC0-F8F32338ADA3}">
      <dsp:nvSpPr>
        <dsp:cNvPr id="0" name=""/>
        <dsp:cNvSpPr/>
      </dsp:nvSpPr>
      <dsp:spPr>
        <a:xfrm>
          <a:off x="4056360" y="1070196"/>
          <a:ext cx="3365966" cy="61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kern="1200"/>
            <a:t>Exemplo: .list__item, .list__title</a:t>
          </a:r>
          <a:endParaRPr lang="en-US" sz="1200" kern="1200"/>
        </a:p>
      </dsp:txBody>
      <dsp:txXfrm>
        <a:off x="4056360" y="1070196"/>
        <a:ext cx="3365966" cy="619770"/>
      </dsp:txXfrm>
    </dsp:sp>
    <dsp:sp modelId="{9077472E-298F-4D56-A64A-DF1102DCFDE3}">
      <dsp:nvSpPr>
        <dsp:cNvPr id="0" name=""/>
        <dsp:cNvSpPr/>
      </dsp:nvSpPr>
      <dsp:spPr>
        <a:xfrm>
          <a:off x="3803007" y="1676277"/>
          <a:ext cx="265881" cy="265881"/>
        </a:xfrm>
        <a:prstGeom prst="rect">
          <a:avLst/>
        </a:prstGeom>
        <a:solidFill>
          <a:schemeClr val="lt1">
            <a:hueOff val="0"/>
            <a:satOff val="0"/>
            <a:lumOff val="0"/>
            <a:alphaOff val="0"/>
          </a:schemeClr>
        </a:solidFill>
        <a:ln w="12700" cap="flat" cmpd="sng" algn="ctr">
          <a:solidFill>
            <a:schemeClr val="accent2">
              <a:hueOff val="-232693"/>
              <a:satOff val="-1994"/>
              <a:lumOff val="-1322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3421D5-DD1F-441E-AC38-654A76BFCEEA}">
      <dsp:nvSpPr>
        <dsp:cNvPr id="0" name=""/>
        <dsp:cNvSpPr/>
      </dsp:nvSpPr>
      <dsp:spPr>
        <a:xfrm>
          <a:off x="4056360" y="1594621"/>
          <a:ext cx="3365966" cy="61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b="0" i="0" kern="1200"/>
            <a:t>Um </a:t>
          </a:r>
          <a:r>
            <a:rPr lang="pt-BR" sz="1200" b="1" i="0" kern="1200"/>
            <a:t>elemento</a:t>
          </a:r>
          <a:r>
            <a:rPr lang="pt-BR" sz="1200" b="0" i="0" kern="1200"/>
            <a:t> sempre será uma parte, um complemento da estrutura do bloco. Seguindo nossos exemplos acima, um item de uma lista, o título de uma publicação.</a:t>
          </a:r>
          <a:endParaRPr lang="en-US" sz="1200" kern="1200"/>
        </a:p>
      </dsp:txBody>
      <dsp:txXfrm>
        <a:off x="4056360" y="1594621"/>
        <a:ext cx="3365966" cy="619770"/>
      </dsp:txXfrm>
    </dsp:sp>
    <dsp:sp modelId="{FDDA3551-2BAD-4568-9674-B4A264658672}">
      <dsp:nvSpPr>
        <dsp:cNvPr id="0" name=""/>
        <dsp:cNvSpPr/>
      </dsp:nvSpPr>
      <dsp:spPr>
        <a:xfrm flipV="1">
          <a:off x="7603293" y="541931"/>
          <a:ext cx="3619319" cy="52148"/>
        </a:xfrm>
        <a:prstGeom prst="rect">
          <a:avLst/>
        </a:prstGeom>
        <a:solidFill>
          <a:schemeClr val="accent2">
            <a:hueOff val="-407213"/>
            <a:satOff val="-3490"/>
            <a:lumOff val="-23137"/>
            <a:alphaOff val="0"/>
          </a:schemeClr>
        </a:solidFill>
        <a:ln w="12700" cap="flat" cmpd="sng" algn="ctr">
          <a:solidFill>
            <a:schemeClr val="accent2">
              <a:hueOff val="-407213"/>
              <a:satOff val="-3490"/>
              <a:lumOff val="-2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F02CD-351F-4C98-B908-562E693A65F6}">
      <dsp:nvSpPr>
        <dsp:cNvPr id="0" name=""/>
        <dsp:cNvSpPr/>
      </dsp:nvSpPr>
      <dsp:spPr>
        <a:xfrm flipV="1">
          <a:off x="7603293" y="631652"/>
          <a:ext cx="265888" cy="32563"/>
        </a:xfrm>
        <a:prstGeom prst="rect">
          <a:avLst/>
        </a:prstGeom>
        <a:solidFill>
          <a:schemeClr val="lt1">
            <a:alpha val="90000"/>
            <a:hueOff val="0"/>
            <a:satOff val="0"/>
            <a:lumOff val="0"/>
            <a:alphaOff val="0"/>
          </a:schemeClr>
        </a:solidFill>
        <a:ln w="12700" cap="flat" cmpd="sng" algn="ctr">
          <a:solidFill>
            <a:schemeClr val="accent2">
              <a:hueOff val="-407213"/>
              <a:satOff val="-3490"/>
              <a:lumOff val="-231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872978-04DC-4FFB-AA30-3417A03E5229}">
      <dsp:nvSpPr>
        <dsp:cNvPr id="0" name=""/>
        <dsp:cNvSpPr/>
      </dsp:nvSpPr>
      <dsp:spPr>
        <a:xfrm>
          <a:off x="7603293" y="0"/>
          <a:ext cx="3619319" cy="40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l" defTabSz="1111250">
            <a:lnSpc>
              <a:spcPct val="90000"/>
            </a:lnSpc>
            <a:spcBef>
              <a:spcPct val="0"/>
            </a:spcBef>
            <a:spcAft>
              <a:spcPct val="35000"/>
            </a:spcAft>
            <a:buNone/>
          </a:pPr>
          <a:r>
            <a:rPr lang="pt-BR" sz="2500" kern="1200"/>
            <a:t>Modificador</a:t>
          </a:r>
          <a:endParaRPr lang="en-US" sz="2500" kern="1200"/>
        </a:p>
      </dsp:txBody>
      <dsp:txXfrm>
        <a:off x="7603293" y="0"/>
        <a:ext cx="3619319" cy="402745"/>
      </dsp:txXfrm>
    </dsp:sp>
    <dsp:sp modelId="{F7E89E90-3B10-426D-8859-1EF63BF68C71}">
      <dsp:nvSpPr>
        <dsp:cNvPr id="0" name=""/>
        <dsp:cNvSpPr/>
      </dsp:nvSpPr>
      <dsp:spPr>
        <a:xfrm>
          <a:off x="7603293" y="818002"/>
          <a:ext cx="265881" cy="265881"/>
        </a:xfrm>
        <a:prstGeom prst="rect">
          <a:avLst/>
        </a:prstGeom>
        <a:solidFill>
          <a:schemeClr val="lt1">
            <a:hueOff val="0"/>
            <a:satOff val="0"/>
            <a:lumOff val="0"/>
            <a:alphaOff val="0"/>
          </a:schemeClr>
        </a:solidFill>
        <a:ln w="12700" cap="flat" cmpd="sng" algn="ctr">
          <a:solidFill>
            <a:schemeClr val="accent2">
              <a:hueOff val="-290866"/>
              <a:satOff val="-2493"/>
              <a:lumOff val="-165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B7CF3-2FEF-47FF-9391-DEC5E091E74F}">
      <dsp:nvSpPr>
        <dsp:cNvPr id="0" name=""/>
        <dsp:cNvSpPr/>
      </dsp:nvSpPr>
      <dsp:spPr>
        <a:xfrm>
          <a:off x="7856645" y="641066"/>
          <a:ext cx="3365966" cy="61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kern="1200"/>
            <a:t>O nome da class ou id deve ter o nome utilizado elemento, com dois traços e então identificar o modificador/comportamento</a:t>
          </a:r>
          <a:endParaRPr lang="en-US" sz="1200" kern="1200"/>
        </a:p>
      </dsp:txBody>
      <dsp:txXfrm>
        <a:off x="7856645" y="641066"/>
        <a:ext cx="3365966" cy="619770"/>
      </dsp:txXfrm>
    </dsp:sp>
    <dsp:sp modelId="{55DF9C40-50CB-488D-9378-A3ED7C278BAA}">
      <dsp:nvSpPr>
        <dsp:cNvPr id="0" name=""/>
        <dsp:cNvSpPr/>
      </dsp:nvSpPr>
      <dsp:spPr>
        <a:xfrm>
          <a:off x="7603293" y="1247136"/>
          <a:ext cx="265881" cy="265881"/>
        </a:xfrm>
        <a:prstGeom prst="rect">
          <a:avLst/>
        </a:prstGeom>
        <a:solidFill>
          <a:schemeClr val="lt1">
            <a:hueOff val="0"/>
            <a:satOff val="0"/>
            <a:lumOff val="0"/>
            <a:alphaOff val="0"/>
          </a:schemeClr>
        </a:solidFill>
        <a:ln w="12700" cap="flat" cmpd="sng" algn="ctr">
          <a:solidFill>
            <a:schemeClr val="accent2">
              <a:hueOff val="-349040"/>
              <a:satOff val="-2991"/>
              <a:lumOff val="-1983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87A02A-DCF4-45E1-8E52-6403E2740E5C}">
      <dsp:nvSpPr>
        <dsp:cNvPr id="0" name=""/>
        <dsp:cNvSpPr/>
      </dsp:nvSpPr>
      <dsp:spPr>
        <a:xfrm>
          <a:off x="7856645" y="1070196"/>
          <a:ext cx="3365966" cy="61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kern="1200"/>
            <a:t>Exemplo: .list__item—highlight, .list__author—active</a:t>
          </a:r>
          <a:endParaRPr lang="en-US" sz="1200" kern="1200"/>
        </a:p>
      </dsp:txBody>
      <dsp:txXfrm>
        <a:off x="7856645" y="1070196"/>
        <a:ext cx="3365966" cy="619770"/>
      </dsp:txXfrm>
    </dsp:sp>
    <dsp:sp modelId="{A99F7DB3-7436-4F3E-949E-0EA9C8D13D96}">
      <dsp:nvSpPr>
        <dsp:cNvPr id="0" name=""/>
        <dsp:cNvSpPr/>
      </dsp:nvSpPr>
      <dsp:spPr>
        <a:xfrm>
          <a:off x="7603293" y="1676277"/>
          <a:ext cx="265881" cy="265881"/>
        </a:xfrm>
        <a:prstGeom prst="rect">
          <a:avLst/>
        </a:prstGeom>
        <a:solidFill>
          <a:schemeClr val="lt1">
            <a:hueOff val="0"/>
            <a:satOff val="0"/>
            <a:lumOff val="0"/>
            <a:alphaOff val="0"/>
          </a:schemeClr>
        </a:solidFill>
        <a:ln w="12700" cap="flat" cmpd="sng" algn="ctr">
          <a:solidFill>
            <a:schemeClr val="accent2">
              <a:hueOff val="-407213"/>
              <a:satOff val="-3490"/>
              <a:lumOff val="-231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76B85B-6B08-480A-B390-963B0A418F4B}">
      <dsp:nvSpPr>
        <dsp:cNvPr id="0" name=""/>
        <dsp:cNvSpPr/>
      </dsp:nvSpPr>
      <dsp:spPr>
        <a:xfrm>
          <a:off x="7856645" y="1499362"/>
          <a:ext cx="3365966" cy="61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b="0" i="0" kern="1200"/>
            <a:t>Os </a:t>
          </a:r>
          <a:r>
            <a:rPr lang="pt-BR" sz="1200" b="1" i="0" kern="1200"/>
            <a:t>modificadores</a:t>
          </a:r>
          <a:r>
            <a:rPr lang="pt-BR" sz="1200" b="0" i="0" kern="1200"/>
            <a:t> são estados que os nossos blocos ou elementos poderão ter: um botão com diferentes aparências, uma situação de destaque.</a:t>
          </a:r>
          <a:endParaRPr lang="en-US" sz="1200" kern="1200"/>
        </a:p>
      </dsp:txBody>
      <dsp:txXfrm>
        <a:off x="7856645" y="1499362"/>
        <a:ext cx="3365966" cy="61977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9/19/2024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311159202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9/19/2024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13194862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9/19/2024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16184479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9/19/2024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280711090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9/19/2024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26353301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9/19/2024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9214471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9/19/2024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355478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9/19/2024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245320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9/19/2024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237352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9/19/2024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2737857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9/19/2024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‹nº›</a:t>
            </a:fld>
            <a:endParaRPr lang="en-US"/>
          </a:p>
        </p:txBody>
      </p:sp>
    </p:spTree>
    <p:extLst>
      <p:ext uri="{BB962C8B-B14F-4D97-AF65-F5344CB8AC3E}">
        <p14:creationId xmlns:p14="http://schemas.microsoft.com/office/powerpoint/2010/main" val="24885975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9/19/2024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‹nº›</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4629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sv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Web/CSS/Pseudo-classes" TargetMode="External"/><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s://developer.mozilla.org/en-US/docs/Web/CSS/CSS_Selector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43.png"/><Relationship Id="rId12" Type="http://schemas.openxmlformats.org/officeDocument/2006/relationships/image" Target="../media/image6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59.png"/><Relationship Id="rId5" Type="http://schemas.openxmlformats.org/officeDocument/2006/relationships/image" Target="../media/image41.png"/><Relationship Id="rId10" Type="http://schemas.openxmlformats.org/officeDocument/2006/relationships/image" Target="../media/image58.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76F64638-3523-4975-845C-48099809A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4571998"/>
            <a:ext cx="12188952" cy="2285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E351BE5E-1BF4-4A36-B08F-D89ADA520A23}"/>
              </a:ext>
            </a:extLst>
          </p:cNvPr>
          <p:cNvSpPr>
            <a:spLocks noGrp="1"/>
          </p:cNvSpPr>
          <p:nvPr>
            <p:ph type="subTitle" idx="1"/>
          </p:nvPr>
        </p:nvSpPr>
        <p:spPr>
          <a:xfrm>
            <a:off x="8610600" y="4960137"/>
            <a:ext cx="3200400" cy="1463040"/>
          </a:xfrm>
        </p:spPr>
        <p:txBody>
          <a:bodyPr>
            <a:normAutofit/>
          </a:bodyPr>
          <a:lstStyle/>
          <a:p>
            <a:r>
              <a:rPr lang="pt-BR">
                <a:solidFill>
                  <a:srgbClr val="FFFFFF"/>
                </a:solidFill>
              </a:rPr>
              <a:t>Instrutor: Tamires </a:t>
            </a:r>
            <a:r>
              <a:rPr lang="pt-BR" err="1">
                <a:solidFill>
                  <a:srgbClr val="FFFFFF"/>
                </a:solidFill>
              </a:rPr>
              <a:t>Schloegel</a:t>
            </a:r>
            <a:r>
              <a:rPr lang="pt-BR">
                <a:solidFill>
                  <a:srgbClr val="FFFFFF"/>
                </a:solidFill>
              </a:rPr>
              <a:t> </a:t>
            </a:r>
            <a:r>
              <a:rPr lang="pt-BR" err="1">
                <a:solidFill>
                  <a:srgbClr val="FFFFFF"/>
                </a:solidFill>
              </a:rPr>
              <a:t>Kistner</a:t>
            </a:r>
          </a:p>
          <a:p>
            <a:endParaRPr lang="en-US">
              <a:solidFill>
                <a:srgbClr val="FFFFFF"/>
              </a:solidFill>
            </a:endParaRPr>
          </a:p>
        </p:txBody>
      </p:sp>
      <p:pic>
        <p:nvPicPr>
          <p:cNvPr id="4" name="Picture 3">
            <a:extLst>
              <a:ext uri="{FF2B5EF4-FFF2-40B4-BE49-F238E27FC236}">
                <a16:creationId xmlns:a16="http://schemas.microsoft.com/office/drawing/2014/main" id="{E1733F83-EAB9-44CF-B7CE-71CE9853B3EE}"/>
              </a:ext>
            </a:extLst>
          </p:cNvPr>
          <p:cNvPicPr>
            <a:picLocks noChangeAspect="1"/>
          </p:cNvPicPr>
          <p:nvPr/>
        </p:nvPicPr>
        <p:blipFill>
          <a:blip r:embed="rId2"/>
          <a:stretch>
            <a:fillRect/>
          </a:stretch>
        </p:blipFill>
        <p:spPr>
          <a:xfrm>
            <a:off x="1563704" y="640080"/>
            <a:ext cx="9058787" cy="3306457"/>
          </a:xfrm>
          <a:prstGeom prst="rect">
            <a:avLst/>
          </a:prstGeom>
        </p:spPr>
      </p:pic>
      <p:sp>
        <p:nvSpPr>
          <p:cNvPr id="5" name="Freeform 3">
            <a:extLst>
              <a:ext uri="{FF2B5EF4-FFF2-40B4-BE49-F238E27FC236}">
                <a16:creationId xmlns:a16="http://schemas.microsoft.com/office/drawing/2014/main" id="{FDDFBA27-0CD8-5AAD-D78F-1CF028869220}"/>
              </a:ext>
            </a:extLst>
          </p:cNvPr>
          <p:cNvSpPr/>
          <p:nvPr/>
        </p:nvSpPr>
        <p:spPr>
          <a:xfrm flipH="1">
            <a:off x="-3" y="3627783"/>
            <a:ext cx="2832654" cy="3229758"/>
          </a:xfrm>
          <a:custGeom>
            <a:avLst/>
            <a:gdLst/>
            <a:ahLst/>
            <a:cxnLst/>
            <a:rect l="l" t="t" r="r" b="b"/>
            <a:pathLst>
              <a:path w="4380449" h="4571626">
                <a:moveTo>
                  <a:pt x="4380449" y="0"/>
                </a:moveTo>
                <a:lnTo>
                  <a:pt x="0" y="0"/>
                </a:lnTo>
                <a:lnTo>
                  <a:pt x="0" y="4571625"/>
                </a:lnTo>
                <a:lnTo>
                  <a:pt x="4380449" y="4571625"/>
                </a:lnTo>
                <a:lnTo>
                  <a:pt x="4380449" y="0"/>
                </a:lnTo>
                <a:close/>
              </a:path>
            </a:pathLst>
          </a:custGeom>
          <a:blipFill>
            <a:blip r:embed="rId3">
              <a:extLst>
                <a:ext uri="{96DAC541-7B7A-43D3-8B79-37D633B846F1}">
                  <asvg:svgBlip xmlns:asvg="http://schemas.microsoft.com/office/drawing/2016/SVG/main" r:embed="rId4"/>
                </a:ext>
              </a:extLst>
            </a:blip>
            <a:stretch>
              <a:fillRect l="2704" t="4001" r="-14023" b="-3311"/>
            </a:stretch>
          </a:blipFill>
        </p:spPr>
        <p:txBody>
          <a:bodyPr/>
          <a:lstStyle/>
          <a:p>
            <a:endParaRPr lang="pt-BR"/>
          </a:p>
        </p:txBody>
      </p:sp>
      <p:sp>
        <p:nvSpPr>
          <p:cNvPr id="9" name="Freeform 2">
            <a:extLst>
              <a:ext uri="{FF2B5EF4-FFF2-40B4-BE49-F238E27FC236}">
                <a16:creationId xmlns:a16="http://schemas.microsoft.com/office/drawing/2014/main" id="{73179C0A-97F2-BFA7-59F5-67355E937CA0}"/>
              </a:ext>
            </a:extLst>
          </p:cNvPr>
          <p:cNvSpPr/>
          <p:nvPr/>
        </p:nvSpPr>
        <p:spPr>
          <a:xfrm>
            <a:off x="10267943" y="205716"/>
            <a:ext cx="1918252" cy="1547040"/>
          </a:xfrm>
          <a:custGeom>
            <a:avLst/>
            <a:gdLst/>
            <a:ahLst/>
            <a:cxnLst/>
            <a:rect l="l" t="t" r="r" b="b"/>
            <a:pathLst>
              <a:path w="4455250" h="3993524">
                <a:moveTo>
                  <a:pt x="0" y="0"/>
                </a:moveTo>
                <a:lnTo>
                  <a:pt x="4455250" y="0"/>
                </a:lnTo>
                <a:lnTo>
                  <a:pt x="4455250" y="3993525"/>
                </a:lnTo>
                <a:lnTo>
                  <a:pt x="0" y="39935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pt-BR"/>
          </a:p>
        </p:txBody>
      </p:sp>
      <p:sp>
        <p:nvSpPr>
          <p:cNvPr id="11" name="TextBox 6">
            <a:extLst>
              <a:ext uri="{FF2B5EF4-FFF2-40B4-BE49-F238E27FC236}">
                <a16:creationId xmlns:a16="http://schemas.microsoft.com/office/drawing/2014/main" id="{F453ABE0-F501-4E0E-E6D6-F255A66BD6B8}"/>
              </a:ext>
            </a:extLst>
          </p:cNvPr>
          <p:cNvSpPr txBox="1"/>
          <p:nvPr/>
        </p:nvSpPr>
        <p:spPr>
          <a:xfrm>
            <a:off x="6356151" y="5621739"/>
            <a:ext cx="1873449" cy="801438"/>
          </a:xfrm>
          <a:prstGeom prst="rect">
            <a:avLst/>
          </a:prstGeom>
        </p:spPr>
        <p:txBody>
          <a:bodyPr wrap="square" lIns="0" tIns="0" rIns="0" bIns="0" rtlCol="0" anchor="t">
            <a:spAutoFit/>
          </a:bodyPr>
          <a:lstStyle/>
          <a:p>
            <a:pPr algn="ctr">
              <a:lnSpc>
                <a:spcPts val="7279"/>
              </a:lnSpc>
            </a:pPr>
            <a:r>
              <a:rPr lang="en-US" sz="3000">
                <a:solidFill>
                  <a:srgbClr val="FFFFFF"/>
                </a:solidFill>
                <a:latin typeface="Open Sans Bold"/>
                <a:ea typeface="Open Sans Bold"/>
                <a:cs typeface="Open Sans Bold"/>
                <a:sym typeface="Open Sans Bold"/>
              </a:rPr>
              <a:t>&lt;DEV&gt;</a:t>
            </a:r>
          </a:p>
        </p:txBody>
      </p:sp>
      <p:sp>
        <p:nvSpPr>
          <p:cNvPr id="7" name="CaixaDeTexto 6">
            <a:extLst>
              <a:ext uri="{FF2B5EF4-FFF2-40B4-BE49-F238E27FC236}">
                <a16:creationId xmlns:a16="http://schemas.microsoft.com/office/drawing/2014/main" id="{41F48D4A-D041-3B77-467A-3A73149DED6E}"/>
              </a:ext>
            </a:extLst>
          </p:cNvPr>
          <p:cNvSpPr txBox="1"/>
          <p:nvPr/>
        </p:nvSpPr>
        <p:spPr>
          <a:xfrm>
            <a:off x="6361052" y="495707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5400" b="1" dirty="0">
                <a:solidFill>
                  <a:schemeClr val="tx2">
                    <a:lumMod val="76000"/>
                    <a:lumOff val="24000"/>
                  </a:schemeClr>
                </a:solidFill>
                <a:latin typeface="Avenir Next LT Pro"/>
              </a:rPr>
              <a:t>CSS</a:t>
            </a:r>
          </a:p>
        </p:txBody>
      </p:sp>
    </p:spTree>
    <p:extLst>
      <p:ext uri="{BB962C8B-B14F-4D97-AF65-F5344CB8AC3E}">
        <p14:creationId xmlns:p14="http://schemas.microsoft.com/office/powerpoint/2010/main" val="2458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19569"/>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Introdução</a:t>
            </a:r>
            <a:r>
              <a:rPr lang="pt-BR" b="1" dirty="0">
                <a:solidFill>
                  <a:srgbClr val="734B67"/>
                </a:solidFill>
                <a:latin typeface="+mj-lt"/>
                <a:ea typeface="+mj-ea"/>
                <a:cs typeface="+mj-cs"/>
              </a:rPr>
              <a:t> - estilos</a:t>
            </a:r>
            <a:endParaRPr lang="en-US" b="1" dirty="0">
              <a:solidFill>
                <a:srgbClr val="734B67"/>
              </a:solidFill>
              <a:latin typeface="+mj-lt"/>
              <a:ea typeface="+mj-ea"/>
              <a:cs typeface="+mj-cs"/>
            </a:endParaRPr>
          </a:p>
        </p:txBody>
      </p:sp>
      <p:sp>
        <p:nvSpPr>
          <p:cNvPr id="2" name="Rectangle 1">
            <a:extLst>
              <a:ext uri="{FF2B5EF4-FFF2-40B4-BE49-F238E27FC236}">
                <a16:creationId xmlns:a16="http://schemas.microsoft.com/office/drawing/2014/main" id="{11D711F0-3C3E-4C83-9EA2-351C4817F218}"/>
              </a:ext>
            </a:extLst>
          </p:cNvPr>
          <p:cNvSpPr/>
          <p:nvPr/>
        </p:nvSpPr>
        <p:spPr>
          <a:xfrm>
            <a:off x="468493" y="1582340"/>
            <a:ext cx="11255014" cy="147732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1440" tIns="45720" rIns="91440" bIns="45720" rtlCol="0" anchor="ctr"/>
          <a:lstStyle/>
          <a:p>
            <a:r>
              <a:rPr lang="pt-BR">
                <a:solidFill>
                  <a:schemeClr val="bg1">
                    <a:lumMod val="50000"/>
                  </a:schemeClr>
                </a:solidFill>
              </a:rPr>
              <a:t>3. Inline. </a:t>
            </a:r>
          </a:p>
          <a:p>
            <a:r>
              <a:rPr lang="pt-BR">
                <a:solidFill>
                  <a:schemeClr val="bg1">
                    <a:lumMod val="50000"/>
                  </a:schemeClr>
                </a:solidFill>
              </a:rPr>
              <a:t>Neste método, o programador ou desenvolvedor trabalha com elementos específicos que usam a tag &lt;style&gt;. Cada componente precisa ser estilizado; por isso, não é o jeito mais rápido de se usar códigos CSS. Ainda assim, pode ser útil se você quiser fazer alterações em um único elemento ou não tiver acesso aos arquivos CSS.</a:t>
            </a:r>
          </a:p>
        </p:txBody>
      </p:sp>
      <p:pic>
        <p:nvPicPr>
          <p:cNvPr id="5" name="Picture 2" descr="HTML from Style to Class Transition of inline definitions CSS specification  you define page then can first set appearance elements each individually  For this">
            <a:extLst>
              <a:ext uri="{FF2B5EF4-FFF2-40B4-BE49-F238E27FC236}">
                <a16:creationId xmlns:a16="http://schemas.microsoft.com/office/drawing/2014/main" id="{9361B7D9-464E-4DAA-8B63-A4C3922686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2" t="22990" r="11281" b="21621"/>
          <a:stretch/>
        </p:blipFill>
        <p:spPr bwMode="auto">
          <a:xfrm>
            <a:off x="2832803" y="3695700"/>
            <a:ext cx="6526393"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01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23927"/>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a:solidFill>
                  <a:srgbClr val="734B67"/>
                </a:solidFill>
                <a:latin typeface="+mj-lt"/>
                <a:ea typeface="+mj-ea"/>
                <a:cs typeface="+mj-cs"/>
              </a:rPr>
              <a:t>Estrutura / sintaxe</a:t>
            </a:r>
            <a:endParaRPr lang="en-US" b="1">
              <a:solidFill>
                <a:srgbClr val="734B67"/>
              </a:solidFill>
              <a:latin typeface="+mj-lt"/>
              <a:ea typeface="+mj-ea"/>
              <a:cs typeface="+mj-cs"/>
            </a:endParaRPr>
          </a:p>
        </p:txBody>
      </p:sp>
      <p:pic>
        <p:nvPicPr>
          <p:cNvPr id="8194" name="Picture 2" descr="CSS basics - Learn web development | MDN">
            <a:extLst>
              <a:ext uri="{FF2B5EF4-FFF2-40B4-BE49-F238E27FC236}">
                <a16:creationId xmlns:a16="http://schemas.microsoft.com/office/drawing/2014/main" id="{D0B25E14-98F9-4B3F-A819-156D5D82F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069034"/>
            <a:ext cx="8096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39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68751"/>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Estrutura</a:t>
            </a:r>
            <a:r>
              <a:rPr lang="pt-BR" b="1" dirty="0">
                <a:solidFill>
                  <a:srgbClr val="734B67"/>
                </a:solidFill>
                <a:latin typeface="+mj-lt"/>
                <a:ea typeface="+mj-ea"/>
                <a:cs typeface="+mj-cs"/>
              </a:rPr>
              <a:t> / sintaxe - seletores</a:t>
            </a:r>
            <a:endParaRPr lang="en-US" b="1" dirty="0">
              <a:solidFill>
                <a:srgbClr val="734B67"/>
              </a:solidFill>
              <a:latin typeface="+mj-lt"/>
              <a:ea typeface="+mj-ea"/>
              <a:cs typeface="+mj-cs"/>
            </a:endParaRPr>
          </a:p>
        </p:txBody>
      </p:sp>
      <p:sp>
        <p:nvSpPr>
          <p:cNvPr id="3" name="TextBox 2">
            <a:extLst>
              <a:ext uri="{FF2B5EF4-FFF2-40B4-BE49-F238E27FC236}">
                <a16:creationId xmlns:a16="http://schemas.microsoft.com/office/drawing/2014/main" id="{6915BE50-9160-420C-A69F-3B33F72E5CD2}"/>
              </a:ext>
            </a:extLst>
          </p:cNvPr>
          <p:cNvSpPr txBox="1"/>
          <p:nvPr/>
        </p:nvSpPr>
        <p:spPr>
          <a:xfrm>
            <a:off x="502111" y="969258"/>
            <a:ext cx="5938357" cy="5078313"/>
          </a:xfrm>
          <a:prstGeom prst="rect">
            <a:avLst/>
          </a:prstGeom>
          <a:noFill/>
        </p:spPr>
        <p:txBody>
          <a:bodyPr wrap="none" rtlCol="0">
            <a:spAutoFit/>
          </a:bodyPr>
          <a:lstStyle/>
          <a:p>
            <a:r>
              <a:rPr lang="pt-BR" b="1"/>
              <a:t>.class</a:t>
            </a:r>
          </a:p>
          <a:p>
            <a:r>
              <a:rPr lang="en-US" err="1"/>
              <a:t>Aplica</a:t>
            </a:r>
            <a:r>
              <a:rPr lang="en-US"/>
              <a:t> o </a:t>
            </a:r>
            <a:r>
              <a:rPr lang="en-US" err="1"/>
              <a:t>estilo</a:t>
            </a:r>
            <a:r>
              <a:rPr lang="en-US"/>
              <a:t> a </a:t>
            </a:r>
            <a:r>
              <a:rPr lang="en-US" err="1"/>
              <a:t>todos</a:t>
            </a:r>
            <a:r>
              <a:rPr lang="en-US"/>
              <a:t> </a:t>
            </a:r>
            <a:r>
              <a:rPr lang="en-US" err="1"/>
              <a:t>os</a:t>
            </a:r>
            <a:r>
              <a:rPr lang="en-US"/>
              <a:t> </a:t>
            </a:r>
            <a:r>
              <a:rPr lang="en-US" err="1"/>
              <a:t>elementos</a:t>
            </a:r>
            <a:r>
              <a:rPr lang="en-US"/>
              <a:t> com </a:t>
            </a:r>
            <a:r>
              <a:rPr lang="en-US" b="1">
                <a:solidFill>
                  <a:srgbClr val="FF0000"/>
                </a:solidFill>
              </a:rPr>
              <a:t>class=“</a:t>
            </a:r>
            <a:r>
              <a:rPr lang="en-US" b="1" err="1">
                <a:solidFill>
                  <a:srgbClr val="FF0000"/>
                </a:solidFill>
              </a:rPr>
              <a:t>exemplo</a:t>
            </a:r>
            <a:r>
              <a:rPr lang="en-US" b="1">
                <a:solidFill>
                  <a:srgbClr val="FF0000"/>
                </a:solidFill>
              </a:rPr>
              <a:t>”</a:t>
            </a:r>
          </a:p>
          <a:p>
            <a:endParaRPr lang="en-US" b="1">
              <a:solidFill>
                <a:srgbClr val="00B0F0"/>
              </a:solidFill>
            </a:endParaRPr>
          </a:p>
          <a:p>
            <a:endParaRPr lang="en-US" b="1">
              <a:solidFill>
                <a:srgbClr val="00B0F0"/>
              </a:solidFill>
            </a:endParaRPr>
          </a:p>
          <a:p>
            <a:endParaRPr lang="en-US" b="1">
              <a:solidFill>
                <a:srgbClr val="00B0F0"/>
              </a:solidFill>
            </a:endParaRPr>
          </a:p>
          <a:p>
            <a:endParaRPr lang="en-US" b="1">
              <a:solidFill>
                <a:srgbClr val="00B0F0"/>
              </a:solidFill>
            </a:endParaRPr>
          </a:p>
          <a:p>
            <a:r>
              <a:rPr lang="pt-BR" b="1"/>
              <a:t>#id</a:t>
            </a:r>
          </a:p>
          <a:p>
            <a:r>
              <a:rPr lang="en-US" err="1"/>
              <a:t>Aplica</a:t>
            </a:r>
            <a:r>
              <a:rPr lang="en-US"/>
              <a:t> o </a:t>
            </a:r>
            <a:r>
              <a:rPr lang="en-US" err="1"/>
              <a:t>estilo</a:t>
            </a:r>
            <a:r>
              <a:rPr lang="en-US"/>
              <a:t> a </a:t>
            </a:r>
            <a:r>
              <a:rPr lang="en-US" err="1"/>
              <a:t>todos</a:t>
            </a:r>
            <a:r>
              <a:rPr lang="en-US"/>
              <a:t> </a:t>
            </a:r>
            <a:r>
              <a:rPr lang="en-US" err="1"/>
              <a:t>os</a:t>
            </a:r>
            <a:r>
              <a:rPr lang="en-US"/>
              <a:t> </a:t>
            </a:r>
            <a:r>
              <a:rPr lang="en-US" err="1"/>
              <a:t>elementos</a:t>
            </a:r>
            <a:r>
              <a:rPr lang="en-US"/>
              <a:t> com </a:t>
            </a:r>
            <a:r>
              <a:rPr lang="en-US" b="1">
                <a:solidFill>
                  <a:srgbClr val="FF0000"/>
                </a:solidFill>
              </a:rPr>
              <a:t>id=“</a:t>
            </a:r>
            <a:r>
              <a:rPr lang="en-US" b="1" err="1">
                <a:solidFill>
                  <a:srgbClr val="FF0000"/>
                </a:solidFill>
              </a:rPr>
              <a:t>exemplo</a:t>
            </a:r>
            <a:r>
              <a:rPr lang="en-US" b="1">
                <a:solidFill>
                  <a:srgbClr val="FF0000"/>
                </a:solidFill>
              </a:rPr>
              <a:t>”</a:t>
            </a:r>
          </a:p>
          <a:p>
            <a:endParaRPr lang="en-US" b="1">
              <a:solidFill>
                <a:srgbClr val="00B0F0"/>
              </a:solidFill>
            </a:endParaRPr>
          </a:p>
          <a:p>
            <a:endParaRPr lang="en-US" b="1">
              <a:solidFill>
                <a:srgbClr val="00B0F0"/>
              </a:solidFill>
            </a:endParaRPr>
          </a:p>
          <a:p>
            <a:endParaRPr lang="en-US" b="1">
              <a:solidFill>
                <a:srgbClr val="00B0F0"/>
              </a:solidFill>
            </a:endParaRPr>
          </a:p>
          <a:p>
            <a:endParaRPr lang="en-US" b="1">
              <a:solidFill>
                <a:srgbClr val="00B0F0"/>
              </a:solidFill>
            </a:endParaRPr>
          </a:p>
          <a:p>
            <a:endParaRPr lang="en-US" b="1">
              <a:solidFill>
                <a:srgbClr val="00B0F0"/>
              </a:solidFill>
            </a:endParaRPr>
          </a:p>
          <a:p>
            <a:r>
              <a:rPr lang="pt-BR" b="1"/>
              <a:t>elemento</a:t>
            </a:r>
          </a:p>
          <a:p>
            <a:r>
              <a:rPr lang="en-US" err="1"/>
              <a:t>Aplica</a:t>
            </a:r>
            <a:r>
              <a:rPr lang="en-US"/>
              <a:t> o </a:t>
            </a:r>
            <a:r>
              <a:rPr lang="en-US" err="1"/>
              <a:t>estilo</a:t>
            </a:r>
            <a:r>
              <a:rPr lang="en-US"/>
              <a:t> a </a:t>
            </a:r>
            <a:r>
              <a:rPr lang="en-US" err="1"/>
              <a:t>todos</a:t>
            </a:r>
            <a:r>
              <a:rPr lang="en-US"/>
              <a:t> </a:t>
            </a:r>
            <a:r>
              <a:rPr lang="en-US" err="1"/>
              <a:t>os</a:t>
            </a:r>
            <a:r>
              <a:rPr lang="en-US"/>
              <a:t> </a:t>
            </a:r>
            <a:r>
              <a:rPr lang="en-US" err="1"/>
              <a:t>elementos</a:t>
            </a:r>
            <a:r>
              <a:rPr lang="en-US"/>
              <a:t> </a:t>
            </a:r>
            <a:r>
              <a:rPr lang="en-US" err="1"/>
              <a:t>informados</a:t>
            </a:r>
            <a:endParaRPr lang="en-US" b="1">
              <a:solidFill>
                <a:srgbClr val="00B0F0"/>
              </a:solidFill>
            </a:endParaRPr>
          </a:p>
          <a:p>
            <a:endParaRPr lang="en-US" b="1">
              <a:solidFill>
                <a:srgbClr val="00B0F0"/>
              </a:solidFill>
            </a:endParaRPr>
          </a:p>
          <a:p>
            <a:r>
              <a:rPr lang="en-US" b="1"/>
              <a:t>*</a:t>
            </a:r>
            <a:endParaRPr lang="en-US" b="1">
              <a:solidFill>
                <a:srgbClr val="00B0F0"/>
              </a:solidFill>
            </a:endParaRPr>
          </a:p>
          <a:p>
            <a:r>
              <a:rPr lang="en-US" err="1"/>
              <a:t>Irá</a:t>
            </a:r>
            <a:r>
              <a:rPr lang="en-US"/>
              <a:t> </a:t>
            </a:r>
            <a:r>
              <a:rPr lang="pt-BR"/>
              <a:t>aplicar</a:t>
            </a:r>
            <a:r>
              <a:rPr lang="en-US"/>
              <a:t> para </a:t>
            </a:r>
            <a:r>
              <a:rPr lang="en-US" err="1"/>
              <a:t>todo</a:t>
            </a:r>
            <a:r>
              <a:rPr lang="en-US"/>
              <a:t> o </a:t>
            </a:r>
            <a:r>
              <a:rPr lang="en-US" err="1"/>
              <a:t>documento</a:t>
            </a:r>
            <a:r>
              <a:rPr lang="en-US"/>
              <a:t>. </a:t>
            </a:r>
            <a:r>
              <a:rPr lang="en-US" err="1"/>
              <a:t>Seletor</a:t>
            </a:r>
            <a:r>
              <a:rPr lang="en-US"/>
              <a:t> universal.</a:t>
            </a:r>
          </a:p>
        </p:txBody>
      </p:sp>
      <p:pic>
        <p:nvPicPr>
          <p:cNvPr id="5" name="Picture 4">
            <a:extLst>
              <a:ext uri="{FF2B5EF4-FFF2-40B4-BE49-F238E27FC236}">
                <a16:creationId xmlns:a16="http://schemas.microsoft.com/office/drawing/2014/main" id="{7D2FA950-E361-46F8-8737-575FDF45D567}"/>
              </a:ext>
            </a:extLst>
          </p:cNvPr>
          <p:cNvPicPr>
            <a:picLocks noChangeAspect="1"/>
          </p:cNvPicPr>
          <p:nvPr/>
        </p:nvPicPr>
        <p:blipFill>
          <a:blip r:embed="rId2"/>
          <a:stretch>
            <a:fillRect/>
          </a:stretch>
        </p:blipFill>
        <p:spPr>
          <a:xfrm>
            <a:off x="2011410" y="1719490"/>
            <a:ext cx="2724150" cy="561975"/>
          </a:xfrm>
          <a:prstGeom prst="rect">
            <a:avLst/>
          </a:prstGeom>
        </p:spPr>
      </p:pic>
      <p:pic>
        <p:nvPicPr>
          <p:cNvPr id="6" name="Picture 5">
            <a:extLst>
              <a:ext uri="{FF2B5EF4-FFF2-40B4-BE49-F238E27FC236}">
                <a16:creationId xmlns:a16="http://schemas.microsoft.com/office/drawing/2014/main" id="{3E4EC602-780A-499B-A3F8-C27DADE96E05}"/>
              </a:ext>
            </a:extLst>
          </p:cNvPr>
          <p:cNvPicPr>
            <a:picLocks noChangeAspect="1"/>
          </p:cNvPicPr>
          <p:nvPr/>
        </p:nvPicPr>
        <p:blipFill>
          <a:blip r:embed="rId3"/>
          <a:stretch>
            <a:fillRect/>
          </a:stretch>
        </p:blipFill>
        <p:spPr>
          <a:xfrm>
            <a:off x="1466276" y="3352783"/>
            <a:ext cx="4010025" cy="781050"/>
          </a:xfrm>
          <a:prstGeom prst="rect">
            <a:avLst/>
          </a:prstGeom>
        </p:spPr>
      </p:pic>
      <p:pic>
        <p:nvPicPr>
          <p:cNvPr id="11" name="Picture 10">
            <a:extLst>
              <a:ext uri="{FF2B5EF4-FFF2-40B4-BE49-F238E27FC236}">
                <a16:creationId xmlns:a16="http://schemas.microsoft.com/office/drawing/2014/main" id="{5AAB822C-AFDE-4747-85E4-0713ED8E4126}"/>
              </a:ext>
            </a:extLst>
          </p:cNvPr>
          <p:cNvPicPr>
            <a:picLocks noChangeAspect="1"/>
          </p:cNvPicPr>
          <p:nvPr/>
        </p:nvPicPr>
        <p:blipFill>
          <a:blip r:embed="rId4"/>
          <a:stretch>
            <a:fillRect/>
          </a:stretch>
        </p:blipFill>
        <p:spPr>
          <a:xfrm>
            <a:off x="8128363" y="1913126"/>
            <a:ext cx="3057525" cy="3333750"/>
          </a:xfrm>
          <a:prstGeom prst="rect">
            <a:avLst/>
          </a:prstGeom>
        </p:spPr>
      </p:pic>
    </p:spTree>
    <p:extLst>
      <p:ext uri="{BB962C8B-B14F-4D97-AF65-F5344CB8AC3E}">
        <p14:creationId xmlns:p14="http://schemas.microsoft.com/office/powerpoint/2010/main" val="286349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row: Circular 22">
            <a:extLst>
              <a:ext uri="{FF2B5EF4-FFF2-40B4-BE49-F238E27FC236}">
                <a16:creationId xmlns:a16="http://schemas.microsoft.com/office/drawing/2014/main" id="{0A3F7C5D-6D7A-4A01-B758-C40F0E63DC45}"/>
              </a:ext>
            </a:extLst>
          </p:cNvPr>
          <p:cNvSpPr/>
          <p:nvPr/>
        </p:nvSpPr>
        <p:spPr>
          <a:xfrm>
            <a:off x="6089012" y="1250611"/>
            <a:ext cx="3573771" cy="3573771"/>
          </a:xfrm>
          <a:prstGeom prst="circularArrow">
            <a:avLst>
              <a:gd name="adj1" fmla="val 3307"/>
              <a:gd name="adj2" fmla="val 408417"/>
              <a:gd name="adj3" fmla="val 19416072"/>
              <a:gd name="adj4" fmla="val 12575511"/>
              <a:gd name="adj5" fmla="val 3858"/>
            </a:avLst>
          </a:prstGeom>
          <a:solidFill>
            <a:srgbClr val="92D050"/>
          </a:solidFill>
        </p:spPr>
        <p:style>
          <a:lnRef idx="0">
            <a:schemeClr val="lt1">
              <a:hueOff val="0"/>
              <a:satOff val="0"/>
              <a:lumOff val="0"/>
              <a:alphaOff val="0"/>
            </a:schemeClr>
          </a:lnRef>
          <a:fillRef idx="1">
            <a:scrgbClr r="0" g="0" b="0"/>
          </a:fillRef>
          <a:effectRef idx="1">
            <a:schemeClr val="accent2">
              <a:hueOff val="-10351888"/>
              <a:satOff val="45859"/>
              <a:lumOff val="-16864"/>
              <a:alphaOff val="0"/>
            </a:schemeClr>
          </a:effectRef>
          <a:fontRef idx="minor">
            <a:schemeClr val="lt1"/>
          </a:fontRef>
        </p:style>
      </p:sp>
      <p:sp>
        <p:nvSpPr>
          <p:cNvPr id="16" name="Shape 15">
            <a:extLst>
              <a:ext uri="{FF2B5EF4-FFF2-40B4-BE49-F238E27FC236}">
                <a16:creationId xmlns:a16="http://schemas.microsoft.com/office/drawing/2014/main" id="{0E4916BC-1ADF-4869-880E-6B6BCA433536}"/>
              </a:ext>
            </a:extLst>
          </p:cNvPr>
          <p:cNvSpPr/>
          <p:nvPr/>
        </p:nvSpPr>
        <p:spPr>
          <a:xfrm>
            <a:off x="2189292" y="3031369"/>
            <a:ext cx="3220055" cy="3220055"/>
          </a:xfrm>
          <a:prstGeom prst="leftCircularArrow">
            <a:avLst>
              <a:gd name="adj1" fmla="val 3670"/>
              <a:gd name="adj2" fmla="val 457224"/>
              <a:gd name="adj3" fmla="val 2232735"/>
              <a:gd name="adj4" fmla="val 9024489"/>
              <a:gd name="adj5" fmla="val 4282"/>
            </a:avLst>
          </a:prstGeom>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23927"/>
            <a:ext cx="11255014" cy="1188720"/>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Metodologias</a:t>
            </a:r>
            <a:endParaRPr lang="en-US" b="1" dirty="0">
              <a:solidFill>
                <a:schemeClr val="tx2">
                  <a:lumMod val="76000"/>
                  <a:lumOff val="24000"/>
                </a:schemeClr>
              </a:solidFill>
              <a:latin typeface="+mj-lt"/>
              <a:ea typeface="+mj-ea"/>
              <a:cs typeface="+mj-cs"/>
            </a:endParaRPr>
          </a:p>
        </p:txBody>
      </p:sp>
      <p:sp>
        <p:nvSpPr>
          <p:cNvPr id="10" name="TextBox 9">
            <a:extLst>
              <a:ext uri="{FF2B5EF4-FFF2-40B4-BE49-F238E27FC236}">
                <a16:creationId xmlns:a16="http://schemas.microsoft.com/office/drawing/2014/main" id="{C64A24FD-BCD6-40CB-9670-502C26E0B856}"/>
              </a:ext>
            </a:extLst>
          </p:cNvPr>
          <p:cNvSpPr txBox="1"/>
          <p:nvPr/>
        </p:nvSpPr>
        <p:spPr>
          <a:xfrm>
            <a:off x="-75501" y="6712986"/>
            <a:ext cx="2239716" cy="184666"/>
          </a:xfrm>
          <a:prstGeom prst="rect">
            <a:avLst/>
          </a:prstGeom>
          <a:noFill/>
        </p:spPr>
        <p:txBody>
          <a:bodyPr wrap="none" rtlCol="0">
            <a:spAutoFit/>
          </a:bodyPr>
          <a:lstStyle/>
          <a:p>
            <a:r>
              <a:rPr lang="en-US" sz="600"/>
              <a:t>Fonte https://medium.com/tableless/arquitetura-css-d344fb01dd18</a:t>
            </a:r>
          </a:p>
        </p:txBody>
      </p:sp>
      <p:grpSp>
        <p:nvGrpSpPr>
          <p:cNvPr id="6" name="Group 5">
            <a:extLst>
              <a:ext uri="{FF2B5EF4-FFF2-40B4-BE49-F238E27FC236}">
                <a16:creationId xmlns:a16="http://schemas.microsoft.com/office/drawing/2014/main" id="{6F24D07D-F233-42C6-AB88-B1E4BE2782CA}"/>
              </a:ext>
            </a:extLst>
          </p:cNvPr>
          <p:cNvGrpSpPr/>
          <p:nvPr/>
        </p:nvGrpSpPr>
        <p:grpSpPr>
          <a:xfrm>
            <a:off x="585693" y="2637134"/>
            <a:ext cx="2768212" cy="2283196"/>
            <a:chOff x="451068" y="1188194"/>
            <a:chExt cx="2768212" cy="2283196"/>
          </a:xfrm>
        </p:grpSpPr>
        <p:sp>
          <p:nvSpPr>
            <p:cNvPr id="13" name="Rectangle: Rounded Corners 12">
              <a:extLst>
                <a:ext uri="{FF2B5EF4-FFF2-40B4-BE49-F238E27FC236}">
                  <a16:creationId xmlns:a16="http://schemas.microsoft.com/office/drawing/2014/main" id="{37BBB61E-2FE4-4465-97B7-44FB60140027}"/>
                </a:ext>
              </a:extLst>
            </p:cNvPr>
            <p:cNvSpPr/>
            <p:nvPr/>
          </p:nvSpPr>
          <p:spPr>
            <a:xfrm>
              <a:off x="451068" y="1188194"/>
              <a:ext cx="2768212" cy="2283196"/>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ectangle: Rounded Corners 4">
              <a:extLst>
                <a:ext uri="{FF2B5EF4-FFF2-40B4-BE49-F238E27FC236}">
                  <a16:creationId xmlns:a16="http://schemas.microsoft.com/office/drawing/2014/main" id="{E1492B81-B4A7-45D9-A89A-22E3A48A0460}"/>
                </a:ext>
              </a:extLst>
            </p:cNvPr>
            <p:cNvSpPr txBox="1"/>
            <p:nvPr/>
          </p:nvSpPr>
          <p:spPr>
            <a:xfrm>
              <a:off x="503611" y="1240737"/>
              <a:ext cx="2663126" cy="16888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pt-BR" sz="2200" b="0" i="0" kern="1200"/>
                <a:t>Estudo dos métodos que viam chegar à um determinado fim.</a:t>
              </a:r>
              <a:endParaRPr lang="en-US" sz="2200" kern="1200"/>
            </a:p>
          </p:txBody>
        </p:sp>
      </p:grpSp>
      <p:grpSp>
        <p:nvGrpSpPr>
          <p:cNvPr id="7" name="Group 6">
            <a:extLst>
              <a:ext uri="{FF2B5EF4-FFF2-40B4-BE49-F238E27FC236}">
                <a16:creationId xmlns:a16="http://schemas.microsoft.com/office/drawing/2014/main" id="{AFAC8036-8DF6-46B3-8378-CEDEB0013249}"/>
              </a:ext>
            </a:extLst>
          </p:cNvPr>
          <p:cNvGrpSpPr/>
          <p:nvPr/>
        </p:nvGrpSpPr>
        <p:grpSpPr>
          <a:xfrm>
            <a:off x="1200851" y="4431074"/>
            <a:ext cx="2460633" cy="978512"/>
            <a:chOff x="1066226" y="2982134"/>
            <a:chExt cx="2460633" cy="978512"/>
          </a:xfrm>
        </p:grpSpPr>
        <p:sp>
          <p:nvSpPr>
            <p:cNvPr id="8" name="Rectangle: Rounded Corners 7">
              <a:extLst>
                <a:ext uri="{FF2B5EF4-FFF2-40B4-BE49-F238E27FC236}">
                  <a16:creationId xmlns:a16="http://schemas.microsoft.com/office/drawing/2014/main" id="{44E0F2DF-66FB-4963-8626-6C69B0ED0B67}"/>
                </a:ext>
              </a:extLst>
            </p:cNvPr>
            <p:cNvSpPr/>
            <p:nvPr/>
          </p:nvSpPr>
          <p:spPr>
            <a:xfrm>
              <a:off x="1066226" y="2982134"/>
              <a:ext cx="2460633" cy="978512"/>
            </a:xfrm>
            <a:prstGeom prst="roundRect">
              <a:avLst>
                <a:gd name="adj" fmla="val 10000"/>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2" name="Rectangle: Rounded Corners 6">
              <a:extLst>
                <a:ext uri="{FF2B5EF4-FFF2-40B4-BE49-F238E27FC236}">
                  <a16:creationId xmlns:a16="http://schemas.microsoft.com/office/drawing/2014/main" id="{9B2EFEF8-AF93-4B54-8E90-9F2F4EE6E6DA}"/>
                </a:ext>
              </a:extLst>
            </p:cNvPr>
            <p:cNvSpPr txBox="1"/>
            <p:nvPr/>
          </p:nvSpPr>
          <p:spPr>
            <a:xfrm>
              <a:off x="1094886" y="3010794"/>
              <a:ext cx="2403313" cy="92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pt-BR" sz="2600" kern="1200"/>
                <a:t>O que são metodologias?</a:t>
              </a:r>
              <a:endParaRPr lang="en-US" sz="2600" kern="1200"/>
            </a:p>
          </p:txBody>
        </p:sp>
      </p:grpSp>
      <p:grpSp>
        <p:nvGrpSpPr>
          <p:cNvPr id="17" name="Group 16">
            <a:extLst>
              <a:ext uri="{FF2B5EF4-FFF2-40B4-BE49-F238E27FC236}">
                <a16:creationId xmlns:a16="http://schemas.microsoft.com/office/drawing/2014/main" id="{2A0CA69A-CFB1-47FD-B6D8-DC290954A549}"/>
              </a:ext>
            </a:extLst>
          </p:cNvPr>
          <p:cNvGrpSpPr/>
          <p:nvPr/>
        </p:nvGrpSpPr>
        <p:grpSpPr>
          <a:xfrm>
            <a:off x="4303689" y="2648408"/>
            <a:ext cx="2768212" cy="2283196"/>
            <a:chOff x="4089610" y="1188194"/>
            <a:chExt cx="2768212" cy="2283196"/>
          </a:xfrm>
        </p:grpSpPr>
        <p:sp>
          <p:nvSpPr>
            <p:cNvPr id="21" name="Rectangle: Rounded Corners 20">
              <a:extLst>
                <a:ext uri="{FF2B5EF4-FFF2-40B4-BE49-F238E27FC236}">
                  <a16:creationId xmlns:a16="http://schemas.microsoft.com/office/drawing/2014/main" id="{5FBD5556-4564-4409-BC94-DD20ABB2D32E}"/>
                </a:ext>
              </a:extLst>
            </p:cNvPr>
            <p:cNvSpPr/>
            <p:nvPr/>
          </p:nvSpPr>
          <p:spPr>
            <a:xfrm>
              <a:off x="4089610" y="1188194"/>
              <a:ext cx="2768212" cy="2283196"/>
            </a:xfrm>
            <a:prstGeom prst="roundRect">
              <a:avLst>
                <a:gd name="adj" fmla="val 10000"/>
              </a:avLst>
            </a:prstGeom>
          </p:spPr>
          <p:style>
            <a:lnRef idx="2">
              <a:schemeClr val="accent2">
                <a:hueOff val="-5175944"/>
                <a:satOff val="22930"/>
                <a:lumOff val="-843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ectangle: Rounded Corners 5">
              <a:extLst>
                <a:ext uri="{FF2B5EF4-FFF2-40B4-BE49-F238E27FC236}">
                  <a16:creationId xmlns:a16="http://schemas.microsoft.com/office/drawing/2014/main" id="{1D7DC569-3B84-41D6-B15D-0112CE4B31E0}"/>
                </a:ext>
              </a:extLst>
            </p:cNvPr>
            <p:cNvSpPr txBox="1"/>
            <p:nvPr/>
          </p:nvSpPr>
          <p:spPr>
            <a:xfrm>
              <a:off x="4142153" y="1729993"/>
              <a:ext cx="2663126" cy="16888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pt-BR" sz="2200" kern="1200"/>
                <a:t>Padronização. </a:t>
              </a:r>
              <a:endParaRPr lang="en-US" sz="2200" kern="1200"/>
            </a:p>
            <a:p>
              <a:pPr marL="228600" lvl="1" indent="-228600" algn="l" defTabSz="977900">
                <a:lnSpc>
                  <a:spcPct val="90000"/>
                </a:lnSpc>
                <a:spcBef>
                  <a:spcPct val="0"/>
                </a:spcBef>
                <a:spcAft>
                  <a:spcPct val="15000"/>
                </a:spcAft>
                <a:buChar char="•"/>
              </a:pPr>
              <a:r>
                <a:rPr lang="pt-BR" sz="2200" kern="1200"/>
                <a:t>Entendimento mútuo</a:t>
              </a:r>
              <a:endParaRPr lang="en-US" sz="2200" kern="1200"/>
            </a:p>
          </p:txBody>
        </p:sp>
      </p:grpSp>
      <p:grpSp>
        <p:nvGrpSpPr>
          <p:cNvPr id="18" name="Group 17">
            <a:extLst>
              <a:ext uri="{FF2B5EF4-FFF2-40B4-BE49-F238E27FC236}">
                <a16:creationId xmlns:a16="http://schemas.microsoft.com/office/drawing/2014/main" id="{07EF18B9-1447-4EF9-A2C9-A560264D956B}"/>
              </a:ext>
            </a:extLst>
          </p:cNvPr>
          <p:cNvGrpSpPr/>
          <p:nvPr/>
        </p:nvGrpSpPr>
        <p:grpSpPr>
          <a:xfrm>
            <a:off x="4918848" y="2159151"/>
            <a:ext cx="2460633" cy="978512"/>
            <a:chOff x="4704769" y="698937"/>
            <a:chExt cx="2460633" cy="978512"/>
          </a:xfrm>
        </p:grpSpPr>
        <p:sp>
          <p:nvSpPr>
            <p:cNvPr id="19" name="Rectangle: Rounded Corners 18">
              <a:extLst>
                <a:ext uri="{FF2B5EF4-FFF2-40B4-BE49-F238E27FC236}">
                  <a16:creationId xmlns:a16="http://schemas.microsoft.com/office/drawing/2014/main" id="{3A092B74-6FA5-4AA1-A684-54917F8545BC}"/>
                </a:ext>
              </a:extLst>
            </p:cNvPr>
            <p:cNvSpPr/>
            <p:nvPr/>
          </p:nvSpPr>
          <p:spPr>
            <a:xfrm>
              <a:off x="4704769" y="698937"/>
              <a:ext cx="2460633" cy="978512"/>
            </a:xfrm>
            <a:prstGeom prst="roundRect">
              <a:avLst>
                <a:gd name="adj" fmla="val 10000"/>
              </a:avLst>
            </a:prstGeom>
          </p:spPr>
          <p:style>
            <a:lnRef idx="3">
              <a:schemeClr val="lt1">
                <a:hueOff val="0"/>
                <a:satOff val="0"/>
                <a:lumOff val="0"/>
                <a:alphaOff val="0"/>
              </a:schemeClr>
            </a:lnRef>
            <a:fillRef idx="1">
              <a:schemeClr val="accent2">
                <a:hueOff val="-5175944"/>
                <a:satOff val="22930"/>
                <a:lumOff val="-8432"/>
                <a:alphaOff val="0"/>
              </a:schemeClr>
            </a:fillRef>
            <a:effectRef idx="1">
              <a:schemeClr val="accent2">
                <a:hueOff val="-5175944"/>
                <a:satOff val="22930"/>
                <a:lumOff val="-8432"/>
                <a:alphaOff val="0"/>
              </a:schemeClr>
            </a:effectRef>
            <a:fontRef idx="minor">
              <a:schemeClr val="lt1"/>
            </a:fontRef>
          </p:style>
        </p:sp>
        <p:sp>
          <p:nvSpPr>
            <p:cNvPr id="20" name="Rectangle: Rounded Corners 7">
              <a:extLst>
                <a:ext uri="{FF2B5EF4-FFF2-40B4-BE49-F238E27FC236}">
                  <a16:creationId xmlns:a16="http://schemas.microsoft.com/office/drawing/2014/main" id="{605B6847-AFD9-442E-B975-3FCFA90A60AC}"/>
                </a:ext>
              </a:extLst>
            </p:cNvPr>
            <p:cNvSpPr txBox="1"/>
            <p:nvPr/>
          </p:nvSpPr>
          <p:spPr>
            <a:xfrm>
              <a:off x="4733429" y="727597"/>
              <a:ext cx="2403313" cy="92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pt-BR" sz="2600" kern="1200"/>
                <a:t>Porque utilizar?</a:t>
              </a:r>
              <a:endParaRPr lang="en-US" sz="2600" kern="1200"/>
            </a:p>
          </p:txBody>
        </p:sp>
      </p:grpSp>
      <p:grpSp>
        <p:nvGrpSpPr>
          <p:cNvPr id="24" name="Group 23">
            <a:extLst>
              <a:ext uri="{FF2B5EF4-FFF2-40B4-BE49-F238E27FC236}">
                <a16:creationId xmlns:a16="http://schemas.microsoft.com/office/drawing/2014/main" id="{26C23417-5D4B-4C13-8505-47E3E5317705}"/>
              </a:ext>
            </a:extLst>
          </p:cNvPr>
          <p:cNvGrpSpPr/>
          <p:nvPr/>
        </p:nvGrpSpPr>
        <p:grpSpPr>
          <a:xfrm>
            <a:off x="8226478" y="2640902"/>
            <a:ext cx="2768212" cy="2283196"/>
            <a:chOff x="7728153" y="1188194"/>
            <a:chExt cx="2768212" cy="2283196"/>
          </a:xfrm>
        </p:grpSpPr>
        <p:sp>
          <p:nvSpPr>
            <p:cNvPr id="28" name="Rectangle: Rounded Corners 27">
              <a:extLst>
                <a:ext uri="{FF2B5EF4-FFF2-40B4-BE49-F238E27FC236}">
                  <a16:creationId xmlns:a16="http://schemas.microsoft.com/office/drawing/2014/main" id="{E8E6951F-2F60-4F2D-A8D0-ED5E1A3D7816}"/>
                </a:ext>
              </a:extLst>
            </p:cNvPr>
            <p:cNvSpPr/>
            <p:nvPr/>
          </p:nvSpPr>
          <p:spPr>
            <a:xfrm>
              <a:off x="7728153" y="1188194"/>
              <a:ext cx="2768212" cy="2283196"/>
            </a:xfrm>
            <a:prstGeom prst="roundRect">
              <a:avLst>
                <a:gd name="adj" fmla="val 10000"/>
              </a:avLst>
            </a:prstGeom>
          </p:spPr>
          <p:style>
            <a:lnRef idx="2">
              <a:schemeClr val="accent2">
                <a:hueOff val="-10351888"/>
                <a:satOff val="45859"/>
                <a:lumOff val="-1686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ectangle: Rounded Corners 5">
              <a:extLst>
                <a:ext uri="{FF2B5EF4-FFF2-40B4-BE49-F238E27FC236}">
                  <a16:creationId xmlns:a16="http://schemas.microsoft.com/office/drawing/2014/main" id="{A301BEED-42F4-414B-8C87-D88EEC9D81A8}"/>
                </a:ext>
              </a:extLst>
            </p:cNvPr>
            <p:cNvSpPr txBox="1"/>
            <p:nvPr/>
          </p:nvSpPr>
          <p:spPr>
            <a:xfrm>
              <a:off x="7780696" y="1240737"/>
              <a:ext cx="2663126" cy="16888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pt-BR" sz="2200" kern="1200"/>
                <a:t>Classes desnecessárias</a:t>
              </a:r>
              <a:endParaRPr lang="en-US" sz="2200" kern="1200"/>
            </a:p>
            <a:p>
              <a:pPr marL="228600" lvl="1" indent="-228600" algn="l" defTabSz="977900">
                <a:lnSpc>
                  <a:spcPct val="90000"/>
                </a:lnSpc>
                <a:spcBef>
                  <a:spcPct val="0"/>
                </a:spcBef>
                <a:spcAft>
                  <a:spcPct val="15000"/>
                </a:spcAft>
                <a:buChar char="•"/>
              </a:pPr>
              <a:r>
                <a:rPr lang="pt-BR" sz="2200" kern="1200"/>
                <a:t>Dificulta manutenção</a:t>
              </a:r>
              <a:endParaRPr lang="en-US" sz="2200" kern="1200"/>
            </a:p>
            <a:p>
              <a:pPr marL="228600" lvl="1" indent="-228600" algn="l" defTabSz="977900">
                <a:lnSpc>
                  <a:spcPct val="90000"/>
                </a:lnSpc>
                <a:spcBef>
                  <a:spcPct val="0"/>
                </a:spcBef>
                <a:spcAft>
                  <a:spcPct val="15000"/>
                </a:spcAft>
                <a:buChar char="•"/>
              </a:pPr>
              <a:r>
                <a:rPr lang="pt-BR" sz="2200" kern="1200"/>
                <a:t>Reutilização</a:t>
              </a:r>
              <a:endParaRPr lang="en-US" sz="2200" kern="1200"/>
            </a:p>
          </p:txBody>
        </p:sp>
      </p:grpSp>
      <p:grpSp>
        <p:nvGrpSpPr>
          <p:cNvPr id="25" name="Group 24">
            <a:extLst>
              <a:ext uri="{FF2B5EF4-FFF2-40B4-BE49-F238E27FC236}">
                <a16:creationId xmlns:a16="http://schemas.microsoft.com/office/drawing/2014/main" id="{F43E2ED9-8C4C-4066-B25A-9DE89FC549DA}"/>
              </a:ext>
            </a:extLst>
          </p:cNvPr>
          <p:cNvGrpSpPr/>
          <p:nvPr/>
        </p:nvGrpSpPr>
        <p:grpSpPr>
          <a:xfrm>
            <a:off x="8841637" y="4434842"/>
            <a:ext cx="2460633" cy="978512"/>
            <a:chOff x="8343312" y="2982134"/>
            <a:chExt cx="2460633" cy="978512"/>
          </a:xfrm>
        </p:grpSpPr>
        <p:sp>
          <p:nvSpPr>
            <p:cNvPr id="26" name="Rectangle: Rounded Corners 25">
              <a:extLst>
                <a:ext uri="{FF2B5EF4-FFF2-40B4-BE49-F238E27FC236}">
                  <a16:creationId xmlns:a16="http://schemas.microsoft.com/office/drawing/2014/main" id="{74582D2A-3F81-4BA4-B9F1-72A76C0F2561}"/>
                </a:ext>
              </a:extLst>
            </p:cNvPr>
            <p:cNvSpPr/>
            <p:nvPr/>
          </p:nvSpPr>
          <p:spPr>
            <a:xfrm>
              <a:off x="8343312" y="2982134"/>
              <a:ext cx="2460633" cy="978512"/>
            </a:xfrm>
            <a:prstGeom prst="roundRect">
              <a:avLst>
                <a:gd name="adj" fmla="val 10000"/>
              </a:avLst>
            </a:prstGeom>
          </p:spPr>
          <p:style>
            <a:lnRef idx="3">
              <a:schemeClr val="lt1">
                <a:hueOff val="0"/>
                <a:satOff val="0"/>
                <a:lumOff val="0"/>
                <a:alphaOff val="0"/>
              </a:schemeClr>
            </a:lnRef>
            <a:fillRef idx="1">
              <a:schemeClr val="accent2">
                <a:hueOff val="-10351888"/>
                <a:satOff val="45859"/>
                <a:lumOff val="-16864"/>
                <a:alphaOff val="0"/>
              </a:schemeClr>
            </a:fillRef>
            <a:effectRef idx="1">
              <a:schemeClr val="accent2">
                <a:hueOff val="-10351888"/>
                <a:satOff val="45859"/>
                <a:lumOff val="-16864"/>
                <a:alphaOff val="0"/>
              </a:schemeClr>
            </a:effectRef>
            <a:fontRef idx="minor">
              <a:schemeClr val="lt1"/>
            </a:fontRef>
          </p:style>
        </p:sp>
        <p:sp>
          <p:nvSpPr>
            <p:cNvPr id="27" name="Rectangle: Rounded Corners 7">
              <a:extLst>
                <a:ext uri="{FF2B5EF4-FFF2-40B4-BE49-F238E27FC236}">
                  <a16:creationId xmlns:a16="http://schemas.microsoft.com/office/drawing/2014/main" id="{DC6CF8DC-B5B7-4DFC-9319-FF6C21AE0484}"/>
                </a:ext>
              </a:extLst>
            </p:cNvPr>
            <p:cNvSpPr txBox="1"/>
            <p:nvPr/>
          </p:nvSpPr>
          <p:spPr>
            <a:xfrm>
              <a:off x="8371972" y="3010794"/>
              <a:ext cx="2403313" cy="92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pt-BR" sz="2600" b="1" kern="1200"/>
                <a:t>Qual é o limite do seu código</a:t>
              </a:r>
              <a:endParaRPr lang="en-US" sz="2600" kern="1200"/>
            </a:p>
          </p:txBody>
        </p:sp>
      </p:grpSp>
    </p:spTree>
    <p:extLst>
      <p:ext uri="{BB962C8B-B14F-4D97-AF65-F5344CB8AC3E}">
        <p14:creationId xmlns:p14="http://schemas.microsoft.com/office/powerpoint/2010/main" val="825328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35133"/>
            <a:ext cx="11255014" cy="1188720"/>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Metodologias – bem -</a:t>
            </a:r>
            <a:r>
              <a:rPr lang="pt-BR" dirty="0">
                <a:solidFill>
                  <a:schemeClr val="tx2">
                    <a:lumMod val="76000"/>
                    <a:lumOff val="24000"/>
                  </a:schemeClr>
                </a:solidFill>
                <a:latin typeface="+mj-lt"/>
                <a:ea typeface="+mj-ea"/>
                <a:cs typeface="+mj-cs"/>
              </a:rPr>
              <a:t> </a:t>
            </a:r>
            <a:r>
              <a:rPr lang="en-US" b="1" i="1" dirty="0">
                <a:solidFill>
                  <a:srgbClr val="FFC000"/>
                </a:solidFill>
              </a:rPr>
              <a:t>Block Element Modifier</a:t>
            </a:r>
            <a:endParaRPr lang="en-US" dirty="0">
              <a:solidFill>
                <a:srgbClr val="FFC000"/>
              </a:solidFill>
              <a:latin typeface="+mj-lt"/>
              <a:ea typeface="+mj-ea"/>
              <a:cs typeface="+mj-cs"/>
            </a:endParaRPr>
          </a:p>
        </p:txBody>
      </p:sp>
      <p:sp>
        <p:nvSpPr>
          <p:cNvPr id="4" name="Rectangle 3">
            <a:extLst>
              <a:ext uri="{FF2B5EF4-FFF2-40B4-BE49-F238E27FC236}">
                <a16:creationId xmlns:a16="http://schemas.microsoft.com/office/drawing/2014/main" id="{358A50D1-AE36-43D9-909F-295044020BA0}"/>
              </a:ext>
            </a:extLst>
          </p:cNvPr>
          <p:cNvSpPr/>
          <p:nvPr/>
        </p:nvSpPr>
        <p:spPr>
          <a:xfrm>
            <a:off x="468492" y="1552575"/>
            <a:ext cx="11255014" cy="216374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1440" tIns="45720" rIns="91440" bIns="45720" rtlCol="0" anchor="ctr"/>
          <a:lstStyle/>
          <a:p>
            <a:r>
              <a:rPr lang="pt-BR">
                <a:solidFill>
                  <a:schemeClr val="bg1">
                    <a:lumMod val="50000"/>
                  </a:schemeClr>
                </a:solidFill>
              </a:rPr>
              <a:t>BEM é um padrão de nomenclatura que utilizamos para manter o nosso projeto simples e organizado. </a:t>
            </a:r>
          </a:p>
          <a:p>
            <a:r>
              <a:rPr lang="pt-BR">
                <a:solidFill>
                  <a:schemeClr val="bg1">
                    <a:lumMod val="50000"/>
                  </a:schemeClr>
                </a:solidFill>
              </a:rPr>
              <a:t>O principal objetivo dessa metodologia, além de manter os códigos simples na hora da escrita e (principalmente) da manutenção, é fazer com que qualquer desenvolvedor possa ter total autonomia para mexer em qualquer tipo de projeto — seja um projeto que você já conheça ou um projeto no qual você acabou de entrar.</a:t>
            </a:r>
          </a:p>
          <a:p>
            <a:r>
              <a:rPr lang="pt-BR">
                <a:solidFill>
                  <a:schemeClr val="bg1">
                    <a:lumMod val="50000"/>
                  </a:schemeClr>
                </a:solidFill>
              </a:rPr>
              <a:t>Essa metodologia é aplicada na nomenclatura das classes CSS dos nossos elementos HTML. </a:t>
            </a:r>
          </a:p>
        </p:txBody>
      </p:sp>
      <p:sp>
        <p:nvSpPr>
          <p:cNvPr id="10" name="TextBox 9">
            <a:extLst>
              <a:ext uri="{FF2B5EF4-FFF2-40B4-BE49-F238E27FC236}">
                <a16:creationId xmlns:a16="http://schemas.microsoft.com/office/drawing/2014/main" id="{C64A24FD-BCD6-40CB-9670-502C26E0B856}"/>
              </a:ext>
            </a:extLst>
          </p:cNvPr>
          <p:cNvSpPr txBox="1"/>
          <p:nvPr/>
        </p:nvSpPr>
        <p:spPr>
          <a:xfrm>
            <a:off x="-75501" y="6712986"/>
            <a:ext cx="5586786" cy="184666"/>
          </a:xfrm>
          <a:prstGeom prst="rect">
            <a:avLst/>
          </a:prstGeom>
          <a:noFill/>
        </p:spPr>
        <p:txBody>
          <a:bodyPr wrap="none" rtlCol="0">
            <a:spAutoFit/>
          </a:bodyPr>
          <a:lstStyle/>
          <a:p>
            <a:r>
              <a:rPr lang="en-US" sz="600"/>
              <a:t>Fonte https://medium.com/trainingcenter/bem-em-5min-f5c80fd23439 	https://csswizardry.com/2013/01/mindbemding-getting-your-head-round-bem-syntax/</a:t>
            </a:r>
          </a:p>
        </p:txBody>
      </p:sp>
      <p:sp>
        <p:nvSpPr>
          <p:cNvPr id="13" name="Rectangle 3">
            <a:extLst>
              <a:ext uri="{FF2B5EF4-FFF2-40B4-BE49-F238E27FC236}">
                <a16:creationId xmlns:a16="http://schemas.microsoft.com/office/drawing/2014/main" id="{2934EFD7-151C-4F9E-8820-D32488D6AF67}"/>
              </a:ext>
            </a:extLst>
          </p:cNvPr>
          <p:cNvSpPr>
            <a:spLocks noChangeArrowheads="1"/>
          </p:cNvSpPr>
          <p:nvPr/>
        </p:nvSpPr>
        <p:spPr bwMode="auto">
          <a:xfrm>
            <a:off x="468491" y="4023837"/>
            <a:ext cx="2905125" cy="147732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.person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.hand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.female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.female-hand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.left-hand {}</a:t>
            </a:r>
            <a:endParaRPr kumimoji="0" lang="en-US" altLang="en-US" b="0" i="0" u="none" strike="noStrike" cap="none" normalizeH="0" baseline="0">
              <a:ln>
                <a:noFill/>
              </a:ln>
              <a:effectLst/>
              <a:latin typeface="Arial" panose="020B0604020202020204" pitchFamily="34" charset="0"/>
            </a:endParaRPr>
          </a:p>
        </p:txBody>
      </p:sp>
      <p:sp>
        <p:nvSpPr>
          <p:cNvPr id="14" name="Rectangle 4">
            <a:extLst>
              <a:ext uri="{FF2B5EF4-FFF2-40B4-BE49-F238E27FC236}">
                <a16:creationId xmlns:a16="http://schemas.microsoft.com/office/drawing/2014/main" id="{E87EB677-3DFE-4B5D-A8F2-9F9040870E6C}"/>
              </a:ext>
            </a:extLst>
          </p:cNvPr>
          <p:cNvSpPr>
            <a:spLocks noChangeArrowheads="1"/>
          </p:cNvSpPr>
          <p:nvPr/>
        </p:nvSpPr>
        <p:spPr bwMode="auto">
          <a:xfrm>
            <a:off x="3701096" y="4023837"/>
            <a:ext cx="3730623" cy="14773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.person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a:t>
            </a:r>
            <a:r>
              <a:rPr kumimoji="0" lang="en-US" altLang="en-US" b="0" i="0" u="none" strike="noStrike" cap="none" normalizeH="0" baseline="0" err="1">
                <a:ln>
                  <a:noFill/>
                </a:ln>
                <a:effectLst/>
                <a:latin typeface="Operator Mono"/>
                <a:cs typeface="Courier New" panose="02070309020205020404" pitchFamily="49" charset="0"/>
              </a:rPr>
              <a:t>person__hand</a:t>
            </a:r>
            <a:r>
              <a:rPr kumimoji="0" lang="en-US" altLang="en-US" b="0" i="0" u="none" strike="noStrike" cap="none" normalizeH="0" baseline="0">
                <a:ln>
                  <a:noFill/>
                </a:ln>
                <a:effectLst/>
                <a:latin typeface="Operator Mono"/>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.person--female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.person--</a:t>
            </a:r>
            <a:r>
              <a:rPr kumimoji="0" lang="en-US" altLang="en-US" b="0" i="0" u="none" strike="noStrike" cap="none" normalizeH="0" baseline="0" err="1">
                <a:ln>
                  <a:noFill/>
                </a:ln>
                <a:effectLst/>
                <a:latin typeface="Operator Mono"/>
                <a:cs typeface="Courier New" panose="02070309020205020404" pitchFamily="49" charset="0"/>
              </a:rPr>
              <a:t>female__hand</a:t>
            </a:r>
            <a:r>
              <a:rPr kumimoji="0" lang="en-US" altLang="en-US" b="0" i="0" u="none" strike="noStrike" cap="none" normalizeH="0" baseline="0">
                <a:ln>
                  <a:noFill/>
                </a:ln>
                <a:effectLst/>
                <a:latin typeface="Operator Mono"/>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Operator Mono"/>
                <a:cs typeface="Courier New" panose="02070309020205020404" pitchFamily="49" charset="0"/>
              </a:rPr>
              <a:t>.</a:t>
            </a:r>
            <a:r>
              <a:rPr kumimoji="0" lang="en-US" altLang="en-US" b="0" i="0" u="none" strike="noStrike" cap="none" normalizeH="0" baseline="0" err="1">
                <a:ln>
                  <a:noFill/>
                </a:ln>
                <a:effectLst/>
                <a:latin typeface="Operator Mono"/>
                <a:cs typeface="Courier New" panose="02070309020205020404" pitchFamily="49" charset="0"/>
              </a:rPr>
              <a:t>person__hand</a:t>
            </a:r>
            <a:r>
              <a:rPr kumimoji="0" lang="en-US" altLang="en-US" b="0" i="0" u="none" strike="noStrike" cap="none" normalizeH="0" baseline="0">
                <a:ln>
                  <a:noFill/>
                </a:ln>
                <a:effectLst/>
                <a:latin typeface="Operator Mono"/>
                <a:cs typeface="Courier New" panose="02070309020205020404" pitchFamily="49" charset="0"/>
              </a:rPr>
              <a:t>--left {}</a:t>
            </a:r>
            <a:r>
              <a:rPr kumimoji="0" lang="en-US" altLang="en-US" b="0" i="0" u="none" strike="noStrike" cap="none" normalizeH="0" baseline="0">
                <a:ln>
                  <a:noFill/>
                </a:ln>
                <a:effectLst/>
              </a:rPr>
              <a:t> </a:t>
            </a: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9945671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12721"/>
            <a:ext cx="11255014" cy="1188720"/>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Metodologias – bem -</a:t>
            </a:r>
            <a:r>
              <a:rPr lang="pt-BR" dirty="0">
                <a:solidFill>
                  <a:schemeClr val="tx2">
                    <a:lumMod val="76000"/>
                    <a:lumOff val="24000"/>
                  </a:schemeClr>
                </a:solidFill>
                <a:latin typeface="+mj-lt"/>
                <a:ea typeface="+mj-ea"/>
                <a:cs typeface="+mj-cs"/>
              </a:rPr>
              <a:t> </a:t>
            </a:r>
            <a:r>
              <a:rPr lang="en-US" b="1" i="1" dirty="0">
                <a:solidFill>
                  <a:srgbClr val="FFC000"/>
                </a:solidFill>
              </a:rPr>
              <a:t>Block Element Modifier</a:t>
            </a:r>
            <a:endParaRPr lang="en-US">
              <a:solidFill>
                <a:srgbClr val="FFC000"/>
              </a:solidFill>
              <a:latin typeface="+mj-lt"/>
              <a:ea typeface="+mj-ea"/>
              <a:cs typeface="+mj-cs"/>
            </a:endParaRPr>
          </a:p>
        </p:txBody>
      </p:sp>
      <p:sp>
        <p:nvSpPr>
          <p:cNvPr id="10" name="TextBox 9">
            <a:extLst>
              <a:ext uri="{FF2B5EF4-FFF2-40B4-BE49-F238E27FC236}">
                <a16:creationId xmlns:a16="http://schemas.microsoft.com/office/drawing/2014/main" id="{C64A24FD-BCD6-40CB-9670-502C26E0B856}"/>
              </a:ext>
            </a:extLst>
          </p:cNvPr>
          <p:cNvSpPr txBox="1"/>
          <p:nvPr/>
        </p:nvSpPr>
        <p:spPr>
          <a:xfrm>
            <a:off x="-75501" y="6163898"/>
            <a:ext cx="2359941" cy="184666"/>
          </a:xfrm>
          <a:prstGeom prst="rect">
            <a:avLst/>
          </a:prstGeom>
          <a:noFill/>
        </p:spPr>
        <p:txBody>
          <a:bodyPr wrap="none" rtlCol="0">
            <a:spAutoFit/>
          </a:bodyPr>
          <a:lstStyle/>
          <a:p>
            <a:r>
              <a:rPr lang="en-US" sz="600"/>
              <a:t>Fonte https://medium.com/trainingcenter/bem-em-5min-f5c80fd23439</a:t>
            </a:r>
          </a:p>
        </p:txBody>
      </p:sp>
      <p:graphicFrame>
        <p:nvGraphicFramePr>
          <p:cNvPr id="6" name="Diagram 5">
            <a:extLst>
              <a:ext uri="{FF2B5EF4-FFF2-40B4-BE49-F238E27FC236}">
                <a16:creationId xmlns:a16="http://schemas.microsoft.com/office/drawing/2014/main" id="{3469B7CE-B86C-423B-A4FE-0F2AD5ABD813}"/>
              </a:ext>
            </a:extLst>
          </p:cNvPr>
          <p:cNvGraphicFramePr/>
          <p:nvPr>
            <p:extLst>
              <p:ext uri="{D42A27DB-BD31-4B8C-83A1-F6EECF244321}">
                <p14:modId xmlns:p14="http://schemas.microsoft.com/office/powerpoint/2010/main" val="4209425348"/>
              </p:ext>
            </p:extLst>
          </p:nvPr>
        </p:nvGraphicFramePr>
        <p:xfrm>
          <a:off x="468492" y="3807650"/>
          <a:ext cx="11225335" cy="3377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0CEFC29A-93D7-4FE3-BA70-B6D765789412}"/>
              </a:ext>
            </a:extLst>
          </p:cNvPr>
          <p:cNvSpPr/>
          <p:nvPr/>
        </p:nvSpPr>
        <p:spPr>
          <a:xfrm>
            <a:off x="438814" y="1093133"/>
            <a:ext cx="11255013"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5"/>
            <a:r>
              <a:rPr lang="en-US">
                <a:solidFill>
                  <a:schemeClr val="tx1"/>
                </a:solidFill>
                <a:latin typeface="Menlo"/>
              </a:rPr>
              <a:t>&lt;ul class="</a:t>
            </a:r>
            <a:r>
              <a:rPr lang="en-US" b="1">
                <a:solidFill>
                  <a:schemeClr val="tx1"/>
                </a:solidFill>
                <a:highlight>
                  <a:srgbClr val="FFFF00"/>
                </a:highlight>
                <a:latin typeface="Menlo"/>
              </a:rPr>
              <a:t>list</a:t>
            </a:r>
            <a:r>
              <a:rPr lang="en-US">
                <a:solidFill>
                  <a:schemeClr val="tx1"/>
                </a:solidFill>
                <a:latin typeface="Menlo"/>
              </a:rPr>
              <a:t>"&gt;</a:t>
            </a:r>
            <a:br>
              <a:rPr lang="en-US">
                <a:solidFill>
                  <a:schemeClr val="tx1"/>
                </a:solidFill>
              </a:rPr>
            </a:br>
            <a:r>
              <a:rPr lang="en-US">
                <a:solidFill>
                  <a:schemeClr val="tx1"/>
                </a:solidFill>
              </a:rPr>
              <a:t>	</a:t>
            </a:r>
            <a:r>
              <a:rPr lang="en-US">
                <a:solidFill>
                  <a:schemeClr val="tx1"/>
                </a:solidFill>
                <a:latin typeface="Menlo"/>
              </a:rPr>
              <a:t>&lt;li class="</a:t>
            </a:r>
            <a:r>
              <a:rPr lang="en-US" b="1" err="1">
                <a:solidFill>
                  <a:schemeClr val="tx1"/>
                </a:solidFill>
                <a:highlight>
                  <a:srgbClr val="00FF00"/>
                </a:highlight>
                <a:latin typeface="Menlo"/>
              </a:rPr>
              <a:t>list__item</a:t>
            </a:r>
            <a:r>
              <a:rPr lang="en-US">
                <a:solidFill>
                  <a:schemeClr val="tx1"/>
                </a:solidFill>
                <a:highlight>
                  <a:srgbClr val="00FF00"/>
                </a:highlight>
                <a:latin typeface="Menlo"/>
              </a:rPr>
              <a:t> </a:t>
            </a:r>
            <a:r>
              <a:rPr lang="en-US" err="1">
                <a:solidFill>
                  <a:schemeClr val="tx1"/>
                </a:solidFill>
                <a:highlight>
                  <a:srgbClr val="E44444"/>
                </a:highlight>
                <a:latin typeface="Menlo"/>
              </a:rPr>
              <a:t>list__item</a:t>
            </a:r>
            <a:r>
              <a:rPr lang="en-US">
                <a:solidFill>
                  <a:schemeClr val="tx1"/>
                </a:solidFill>
                <a:highlight>
                  <a:srgbClr val="E44444"/>
                </a:highlight>
                <a:latin typeface="Menlo"/>
              </a:rPr>
              <a:t>--highlight</a:t>
            </a:r>
            <a:r>
              <a:rPr lang="en-US">
                <a:solidFill>
                  <a:schemeClr val="tx1"/>
                </a:solidFill>
                <a:latin typeface="Menlo"/>
              </a:rPr>
              <a:t>"&gt;</a:t>
            </a:r>
          </a:p>
          <a:p>
            <a:pPr lvl="5"/>
            <a:br>
              <a:rPr lang="en-US">
                <a:solidFill>
                  <a:schemeClr val="tx1"/>
                </a:solidFill>
              </a:rPr>
            </a:br>
            <a:r>
              <a:rPr lang="en-US">
                <a:solidFill>
                  <a:schemeClr val="tx1"/>
                </a:solidFill>
              </a:rPr>
              <a:t>		</a:t>
            </a:r>
            <a:r>
              <a:rPr lang="en-US">
                <a:solidFill>
                  <a:schemeClr val="tx1"/>
                </a:solidFill>
                <a:latin typeface="Menlo"/>
              </a:rPr>
              <a:t>&lt;h2 class="</a:t>
            </a:r>
            <a:r>
              <a:rPr lang="en-US" err="1">
                <a:solidFill>
                  <a:schemeClr val="tx1"/>
                </a:solidFill>
                <a:highlight>
                  <a:srgbClr val="00FF00"/>
                </a:highlight>
                <a:latin typeface="Menlo"/>
              </a:rPr>
              <a:t>list__title</a:t>
            </a:r>
            <a:r>
              <a:rPr lang="en-US">
                <a:solidFill>
                  <a:schemeClr val="tx1"/>
                </a:solidFill>
                <a:latin typeface="Menlo"/>
              </a:rPr>
              <a:t>"&gt;My publication&lt;/h2&gt;</a:t>
            </a:r>
            <a:br>
              <a:rPr lang="en-US">
                <a:solidFill>
                  <a:schemeClr val="tx1"/>
                </a:solidFill>
              </a:rPr>
            </a:br>
            <a:r>
              <a:rPr lang="en-US">
                <a:solidFill>
                  <a:schemeClr val="tx1"/>
                </a:solidFill>
              </a:rPr>
              <a:t>		</a:t>
            </a:r>
            <a:r>
              <a:rPr lang="en-US">
                <a:solidFill>
                  <a:schemeClr val="tx1"/>
                </a:solidFill>
                <a:latin typeface="Menlo"/>
              </a:rPr>
              <a:t>&lt;p class="</a:t>
            </a:r>
            <a:r>
              <a:rPr lang="en-US" err="1">
                <a:solidFill>
                  <a:schemeClr val="tx1"/>
                </a:solidFill>
                <a:highlight>
                  <a:srgbClr val="00FF00"/>
                </a:highlight>
                <a:latin typeface="Menlo"/>
              </a:rPr>
              <a:t>list__author</a:t>
            </a:r>
            <a:r>
              <a:rPr lang="en-US">
                <a:solidFill>
                  <a:schemeClr val="tx1"/>
                </a:solidFill>
                <a:latin typeface="Menlo"/>
              </a:rPr>
              <a:t>&gt;Julio </a:t>
            </a:r>
            <a:r>
              <a:rPr lang="en-US" err="1">
                <a:solidFill>
                  <a:schemeClr val="tx1"/>
                </a:solidFill>
                <a:latin typeface="Menlo"/>
              </a:rPr>
              <a:t>Lozovei</a:t>
            </a:r>
            <a:r>
              <a:rPr lang="en-US">
                <a:solidFill>
                  <a:schemeClr val="tx1"/>
                </a:solidFill>
                <a:latin typeface="Menlo"/>
              </a:rPr>
              <a:t>&lt;/p&gt;</a:t>
            </a:r>
            <a:br>
              <a:rPr lang="en-US">
                <a:solidFill>
                  <a:schemeClr val="tx1"/>
                </a:solidFill>
              </a:rPr>
            </a:br>
            <a:br>
              <a:rPr lang="en-US">
                <a:solidFill>
                  <a:schemeClr val="tx1"/>
                </a:solidFill>
              </a:rPr>
            </a:br>
            <a:r>
              <a:rPr lang="en-US">
                <a:solidFill>
                  <a:schemeClr val="tx1"/>
                </a:solidFill>
              </a:rPr>
              <a:t>		</a:t>
            </a:r>
            <a:r>
              <a:rPr lang="en-US">
                <a:solidFill>
                  <a:schemeClr val="tx1"/>
                </a:solidFill>
                <a:latin typeface="Menlo"/>
              </a:rPr>
              <a:t>&lt;p class="</a:t>
            </a:r>
            <a:r>
              <a:rPr lang="en-US" err="1">
                <a:solidFill>
                  <a:schemeClr val="tx1"/>
                </a:solidFill>
                <a:highlight>
                  <a:srgbClr val="00FF00"/>
                </a:highlight>
                <a:latin typeface="Menlo"/>
              </a:rPr>
              <a:t>list__text</a:t>
            </a:r>
            <a:r>
              <a:rPr lang="en-US">
                <a:solidFill>
                  <a:schemeClr val="tx1"/>
                </a:solidFill>
                <a:latin typeface="Menlo"/>
              </a:rPr>
              <a:t>"&gt;A publication using BEM.&lt;/p&gt;</a:t>
            </a:r>
            <a:br>
              <a:rPr lang="en-US">
                <a:solidFill>
                  <a:schemeClr val="tx1"/>
                </a:solidFill>
              </a:rPr>
            </a:br>
            <a:r>
              <a:rPr lang="en-US">
                <a:solidFill>
                  <a:schemeClr val="tx1"/>
                </a:solidFill>
              </a:rPr>
              <a:t>	</a:t>
            </a:r>
            <a:r>
              <a:rPr lang="en-US">
                <a:solidFill>
                  <a:schemeClr val="tx1"/>
                </a:solidFill>
                <a:latin typeface="Menlo"/>
              </a:rPr>
              <a:t>&lt;/li&gt;</a:t>
            </a:r>
            <a:br>
              <a:rPr lang="en-US">
                <a:solidFill>
                  <a:schemeClr val="tx1"/>
                </a:solidFill>
              </a:rPr>
            </a:br>
            <a:r>
              <a:rPr lang="en-US">
                <a:solidFill>
                  <a:schemeClr val="tx1"/>
                </a:solidFill>
                <a:latin typeface="Menlo"/>
              </a:rPr>
              <a:t>&lt;/ul&gt;</a:t>
            </a:r>
            <a:endParaRPr lang="en-US">
              <a:solidFill>
                <a:schemeClr val="tx1"/>
              </a:solidFill>
            </a:endParaRPr>
          </a:p>
        </p:txBody>
      </p:sp>
    </p:spTree>
    <p:extLst>
      <p:ext uri="{BB962C8B-B14F-4D97-AF65-F5344CB8AC3E}">
        <p14:creationId xmlns:p14="http://schemas.microsoft.com/office/powerpoint/2010/main" val="361002612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151807" y="209550"/>
            <a:ext cx="2353268" cy="6438900"/>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bem </a:t>
            </a:r>
          </a:p>
          <a:p>
            <a:pPr>
              <a:spcAft>
                <a:spcPts val="600"/>
              </a:spcAft>
            </a:pPr>
            <a:r>
              <a:rPr lang="pt-BR" b="1" dirty="0">
                <a:solidFill>
                  <a:schemeClr val="tx2">
                    <a:lumMod val="76000"/>
                    <a:lumOff val="24000"/>
                  </a:schemeClr>
                </a:solidFill>
                <a:latin typeface="+mj-lt"/>
                <a:ea typeface="+mj-ea"/>
                <a:cs typeface="+mj-cs"/>
              </a:rPr>
              <a:t>-</a:t>
            </a:r>
            <a:r>
              <a:rPr lang="pt-BR" dirty="0">
                <a:solidFill>
                  <a:schemeClr val="tx2">
                    <a:lumMod val="76000"/>
                    <a:lumOff val="24000"/>
                  </a:schemeClr>
                </a:solidFill>
                <a:latin typeface="+mj-lt"/>
                <a:ea typeface="+mj-ea"/>
                <a:cs typeface="+mj-cs"/>
              </a:rPr>
              <a:t> </a:t>
            </a:r>
          </a:p>
          <a:p>
            <a:pPr>
              <a:spcAft>
                <a:spcPts val="600"/>
              </a:spcAft>
            </a:pPr>
            <a:r>
              <a:rPr lang="en-US" b="1" i="1" dirty="0">
                <a:solidFill>
                  <a:srgbClr val="FFC000"/>
                </a:solidFill>
              </a:rPr>
              <a:t>Block Element Modifier</a:t>
            </a:r>
            <a:endParaRPr lang="en-US">
              <a:solidFill>
                <a:srgbClr val="FFC000"/>
              </a:solidFill>
              <a:latin typeface="+mj-lt"/>
              <a:ea typeface="+mj-ea"/>
              <a:cs typeface="+mj-cs"/>
            </a:endParaRPr>
          </a:p>
        </p:txBody>
      </p:sp>
      <p:sp>
        <p:nvSpPr>
          <p:cNvPr id="10" name="TextBox 9">
            <a:extLst>
              <a:ext uri="{FF2B5EF4-FFF2-40B4-BE49-F238E27FC236}">
                <a16:creationId xmlns:a16="http://schemas.microsoft.com/office/drawing/2014/main" id="{C64A24FD-BCD6-40CB-9670-502C26E0B856}"/>
              </a:ext>
            </a:extLst>
          </p:cNvPr>
          <p:cNvSpPr txBox="1"/>
          <p:nvPr/>
        </p:nvSpPr>
        <p:spPr>
          <a:xfrm>
            <a:off x="-75501" y="6712986"/>
            <a:ext cx="1383712" cy="184666"/>
          </a:xfrm>
          <a:prstGeom prst="rect">
            <a:avLst/>
          </a:prstGeom>
          <a:noFill/>
        </p:spPr>
        <p:txBody>
          <a:bodyPr wrap="none" rtlCol="0">
            <a:spAutoFit/>
          </a:bodyPr>
          <a:lstStyle/>
          <a:p>
            <a:r>
              <a:rPr lang="en-US" sz="600"/>
              <a:t>Fonte http://getbem.com/introduction/</a:t>
            </a:r>
          </a:p>
        </p:txBody>
      </p:sp>
      <p:pic>
        <p:nvPicPr>
          <p:cNvPr id="2" name="Picture 1">
            <a:extLst>
              <a:ext uri="{FF2B5EF4-FFF2-40B4-BE49-F238E27FC236}">
                <a16:creationId xmlns:a16="http://schemas.microsoft.com/office/drawing/2014/main" id="{B114220A-8F24-4C63-91F7-C4B5879CD7AB}"/>
              </a:ext>
            </a:extLst>
          </p:cNvPr>
          <p:cNvPicPr>
            <a:picLocks noChangeAspect="1"/>
          </p:cNvPicPr>
          <p:nvPr/>
        </p:nvPicPr>
        <p:blipFill>
          <a:blip r:embed="rId2"/>
          <a:stretch>
            <a:fillRect/>
          </a:stretch>
        </p:blipFill>
        <p:spPr>
          <a:xfrm>
            <a:off x="2616420" y="209550"/>
            <a:ext cx="9490107" cy="6438900"/>
          </a:xfrm>
          <a:prstGeom prst="rect">
            <a:avLst/>
          </a:prstGeom>
        </p:spPr>
      </p:pic>
    </p:spTree>
    <p:extLst>
      <p:ext uri="{BB962C8B-B14F-4D97-AF65-F5344CB8AC3E}">
        <p14:creationId xmlns:p14="http://schemas.microsoft.com/office/powerpoint/2010/main" val="99314066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35133"/>
            <a:ext cx="11255014" cy="1188720"/>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Metodologias – bem -</a:t>
            </a:r>
            <a:r>
              <a:rPr lang="pt-BR" dirty="0">
                <a:solidFill>
                  <a:schemeClr val="tx2">
                    <a:lumMod val="76000"/>
                    <a:lumOff val="24000"/>
                  </a:schemeClr>
                </a:solidFill>
                <a:latin typeface="+mj-lt"/>
                <a:ea typeface="+mj-ea"/>
                <a:cs typeface="+mj-cs"/>
              </a:rPr>
              <a:t> </a:t>
            </a:r>
            <a:r>
              <a:rPr lang="en-US" b="1" i="1" dirty="0">
                <a:solidFill>
                  <a:srgbClr val="FFC000"/>
                </a:solidFill>
              </a:rPr>
              <a:t>Block Element Modifier</a:t>
            </a:r>
            <a:endParaRPr lang="en-US" dirty="0">
              <a:solidFill>
                <a:srgbClr val="FFC000"/>
              </a:solidFill>
              <a:latin typeface="+mj-lt"/>
              <a:ea typeface="+mj-ea"/>
              <a:cs typeface="+mj-cs"/>
            </a:endParaRPr>
          </a:p>
        </p:txBody>
      </p:sp>
      <p:sp>
        <p:nvSpPr>
          <p:cNvPr id="10" name="TextBox 9">
            <a:extLst>
              <a:ext uri="{FF2B5EF4-FFF2-40B4-BE49-F238E27FC236}">
                <a16:creationId xmlns:a16="http://schemas.microsoft.com/office/drawing/2014/main" id="{C64A24FD-BCD6-40CB-9670-502C26E0B856}"/>
              </a:ext>
            </a:extLst>
          </p:cNvPr>
          <p:cNvSpPr txBox="1"/>
          <p:nvPr/>
        </p:nvSpPr>
        <p:spPr>
          <a:xfrm>
            <a:off x="-75501" y="6712986"/>
            <a:ext cx="2359941" cy="184666"/>
          </a:xfrm>
          <a:prstGeom prst="rect">
            <a:avLst/>
          </a:prstGeom>
          <a:noFill/>
        </p:spPr>
        <p:txBody>
          <a:bodyPr wrap="none" rtlCol="0">
            <a:spAutoFit/>
          </a:bodyPr>
          <a:lstStyle/>
          <a:p>
            <a:r>
              <a:rPr lang="en-US" sz="600"/>
              <a:t>Fonte https://medium.com/trainingcenter/bem-em-5min-f5c80fd23439</a:t>
            </a:r>
          </a:p>
        </p:txBody>
      </p:sp>
      <p:sp>
        <p:nvSpPr>
          <p:cNvPr id="7" name="Rectangle 6">
            <a:extLst>
              <a:ext uri="{FF2B5EF4-FFF2-40B4-BE49-F238E27FC236}">
                <a16:creationId xmlns:a16="http://schemas.microsoft.com/office/drawing/2014/main" id="{0CEFC29A-93D7-4FE3-BA70-B6D765789412}"/>
              </a:ext>
            </a:extLst>
          </p:cNvPr>
          <p:cNvSpPr/>
          <p:nvPr/>
        </p:nvSpPr>
        <p:spPr>
          <a:xfrm>
            <a:off x="468494" y="2013366"/>
            <a:ext cx="476073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1"/>
            <a:r>
              <a:rPr lang="en-US"/>
              <a:t>&lt;ul class="</a:t>
            </a:r>
            <a:r>
              <a:rPr lang="en-US">
                <a:highlight>
                  <a:srgbClr val="FFFF00"/>
                </a:highlight>
              </a:rPr>
              <a:t>list</a:t>
            </a:r>
            <a:r>
              <a:rPr lang="en-US"/>
              <a:t>"&gt;</a:t>
            </a:r>
            <a:br>
              <a:rPr lang="en-US"/>
            </a:br>
            <a:r>
              <a:rPr lang="en-US"/>
              <a:t>      &lt;li class="</a:t>
            </a:r>
            <a:r>
              <a:rPr lang="en-US" err="1">
                <a:highlight>
                  <a:srgbClr val="00FF00"/>
                </a:highlight>
              </a:rPr>
              <a:t>list__item</a:t>
            </a:r>
            <a:r>
              <a:rPr lang="en-US"/>
              <a:t>"&gt;</a:t>
            </a:r>
            <a:br>
              <a:rPr lang="en-US"/>
            </a:br>
            <a:r>
              <a:rPr lang="en-US"/>
              <a:t>	&lt;h2 class="</a:t>
            </a:r>
            <a:r>
              <a:rPr lang="en-US" err="1">
                <a:highlight>
                  <a:srgbClr val="00FF00"/>
                </a:highlight>
              </a:rPr>
              <a:t>list__item__title</a:t>
            </a:r>
            <a:r>
              <a:rPr lang="en-US"/>
              <a:t>"&gt;</a:t>
            </a:r>
          </a:p>
          <a:p>
            <a:pPr lvl="1"/>
            <a:r>
              <a:rPr lang="en-US"/>
              <a:t>	     My publication</a:t>
            </a:r>
          </a:p>
          <a:p>
            <a:pPr lvl="1"/>
            <a:r>
              <a:rPr lang="en-US"/>
              <a:t>    	&lt;/h2&gt;</a:t>
            </a:r>
            <a:br>
              <a:rPr lang="en-US"/>
            </a:br>
            <a:r>
              <a:rPr lang="en-US"/>
              <a:t>      &lt;/li&gt;</a:t>
            </a:r>
            <a:br>
              <a:rPr lang="en-US"/>
            </a:br>
            <a:r>
              <a:rPr lang="en-US"/>
              <a:t>&lt;/ul&gt;</a:t>
            </a:r>
            <a:endParaRPr lang="en-US">
              <a:solidFill>
                <a:schemeClr val="tx1"/>
              </a:solidFill>
            </a:endParaRPr>
          </a:p>
        </p:txBody>
      </p:sp>
      <p:sp>
        <p:nvSpPr>
          <p:cNvPr id="8" name="Rectangle 7">
            <a:extLst>
              <a:ext uri="{FF2B5EF4-FFF2-40B4-BE49-F238E27FC236}">
                <a16:creationId xmlns:a16="http://schemas.microsoft.com/office/drawing/2014/main" id="{99466324-E2D8-40AE-AC81-D6F764F8BB20}"/>
              </a:ext>
            </a:extLst>
          </p:cNvPr>
          <p:cNvSpPr/>
          <p:nvPr/>
        </p:nvSpPr>
        <p:spPr>
          <a:xfrm>
            <a:off x="6901339" y="2013366"/>
            <a:ext cx="476073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1"/>
            <a:r>
              <a:rPr lang="en-US"/>
              <a:t>&lt;ul class="</a:t>
            </a:r>
            <a:r>
              <a:rPr lang="en-US">
                <a:highlight>
                  <a:srgbClr val="FFFF00"/>
                </a:highlight>
              </a:rPr>
              <a:t>list</a:t>
            </a:r>
            <a:r>
              <a:rPr lang="en-US"/>
              <a:t>"&gt;</a:t>
            </a:r>
            <a:br>
              <a:rPr lang="en-US"/>
            </a:br>
            <a:r>
              <a:rPr lang="en-US"/>
              <a:t>     &lt;li class="</a:t>
            </a:r>
            <a:r>
              <a:rPr lang="en-US" err="1">
                <a:highlight>
                  <a:srgbClr val="00FF00"/>
                </a:highlight>
              </a:rPr>
              <a:t>list__item</a:t>
            </a:r>
            <a:r>
              <a:rPr lang="en-US"/>
              <a:t>"&gt;</a:t>
            </a:r>
            <a:br>
              <a:rPr lang="en-US"/>
            </a:br>
            <a:r>
              <a:rPr lang="en-US"/>
              <a:t>	&lt;h2 class="</a:t>
            </a:r>
            <a:r>
              <a:rPr lang="en-US" err="1">
                <a:highlight>
                  <a:srgbClr val="00FF00"/>
                </a:highlight>
              </a:rPr>
              <a:t>list__title</a:t>
            </a:r>
            <a:r>
              <a:rPr lang="en-US"/>
              <a:t>"&gt;</a:t>
            </a:r>
          </a:p>
          <a:p>
            <a:pPr lvl="1"/>
            <a:r>
              <a:rPr lang="en-US"/>
              <a:t>	     My publication</a:t>
            </a:r>
          </a:p>
          <a:p>
            <a:pPr lvl="1"/>
            <a:r>
              <a:rPr lang="en-US"/>
              <a:t>	&lt;/h2&gt;</a:t>
            </a:r>
            <a:br>
              <a:rPr lang="en-US"/>
            </a:br>
            <a:r>
              <a:rPr lang="en-US"/>
              <a:t>      &lt;/li&gt;</a:t>
            </a:r>
            <a:br>
              <a:rPr lang="en-US"/>
            </a:br>
            <a:r>
              <a:rPr lang="en-US"/>
              <a:t>&lt;/ul&gt;</a:t>
            </a:r>
            <a:endParaRPr lang="en-US">
              <a:solidFill>
                <a:schemeClr val="tx1"/>
              </a:solidFill>
            </a:endParaRPr>
          </a:p>
        </p:txBody>
      </p:sp>
      <p:pic>
        <p:nvPicPr>
          <p:cNvPr id="3" name="Graphic 2" descr="Close">
            <a:extLst>
              <a:ext uri="{FF2B5EF4-FFF2-40B4-BE49-F238E27FC236}">
                <a16:creationId xmlns:a16="http://schemas.microsoft.com/office/drawing/2014/main" id="{DC754949-903D-4FC5-B6F5-22699A4399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 y="1600760"/>
            <a:ext cx="914400" cy="914400"/>
          </a:xfrm>
          <a:prstGeom prst="rect">
            <a:avLst/>
          </a:prstGeom>
        </p:spPr>
      </p:pic>
      <p:pic>
        <p:nvPicPr>
          <p:cNvPr id="12" name="Graphic 11" descr="Checkmark">
            <a:extLst>
              <a:ext uri="{FF2B5EF4-FFF2-40B4-BE49-F238E27FC236}">
                <a16:creationId xmlns:a16="http://schemas.microsoft.com/office/drawing/2014/main" id="{D36B3107-8381-44E5-AC7D-C6DA3CAC71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05577" y="1544960"/>
            <a:ext cx="914400" cy="914400"/>
          </a:xfrm>
          <a:prstGeom prst="rect">
            <a:avLst/>
          </a:prstGeom>
        </p:spPr>
      </p:pic>
      <p:sp>
        <p:nvSpPr>
          <p:cNvPr id="13" name="Rectangle 12">
            <a:extLst>
              <a:ext uri="{FF2B5EF4-FFF2-40B4-BE49-F238E27FC236}">
                <a16:creationId xmlns:a16="http://schemas.microsoft.com/office/drawing/2014/main" id="{3A10FF44-F0D8-4951-A5D5-37896289CADF}"/>
              </a:ext>
            </a:extLst>
          </p:cNvPr>
          <p:cNvSpPr/>
          <p:nvPr/>
        </p:nvSpPr>
        <p:spPr>
          <a:xfrm>
            <a:off x="468493" y="4206897"/>
            <a:ext cx="6096000" cy="923330"/>
          </a:xfrm>
          <a:prstGeom prst="rect">
            <a:avLst/>
          </a:prstGeom>
        </p:spPr>
        <p:txBody>
          <a:bodyPr>
            <a:spAutoFit/>
          </a:bodyPr>
          <a:lstStyle/>
          <a:p>
            <a:r>
              <a:rPr lang="pt-BR" i="1">
                <a:latin typeface="charter"/>
              </a:rPr>
              <a:t>Um bloco é uma entidade independente, um componente de uma aplicação. Um bloco pode ser simples ou composto — contendo outros blocos.</a:t>
            </a:r>
            <a:endParaRPr lang="en-US"/>
          </a:p>
        </p:txBody>
      </p:sp>
      <p:sp>
        <p:nvSpPr>
          <p:cNvPr id="14" name="Rectangle 13">
            <a:extLst>
              <a:ext uri="{FF2B5EF4-FFF2-40B4-BE49-F238E27FC236}">
                <a16:creationId xmlns:a16="http://schemas.microsoft.com/office/drawing/2014/main" id="{D8F18EA9-8CB3-4B7F-A18E-EC9B5E2259A6}"/>
              </a:ext>
            </a:extLst>
          </p:cNvPr>
          <p:cNvSpPr/>
          <p:nvPr/>
        </p:nvSpPr>
        <p:spPr>
          <a:xfrm>
            <a:off x="3810406" y="1280712"/>
            <a:ext cx="4571188" cy="369332"/>
          </a:xfrm>
          <a:prstGeom prst="rect">
            <a:avLst/>
          </a:prstGeom>
        </p:spPr>
        <p:txBody>
          <a:bodyPr wrap="none">
            <a:spAutoFit/>
          </a:bodyPr>
          <a:lstStyle/>
          <a:p>
            <a:r>
              <a:rPr lang="pt-BR" b="1">
                <a:solidFill>
                  <a:srgbClr val="292929"/>
                </a:solidFill>
                <a:latin typeface="charter"/>
              </a:rPr>
              <a:t>Um elemento não pode estar dentro de outro</a:t>
            </a:r>
            <a:r>
              <a:rPr lang="pt-BR">
                <a:solidFill>
                  <a:srgbClr val="292929"/>
                </a:solidFill>
                <a:latin typeface="charter"/>
              </a:rPr>
              <a:t>.</a:t>
            </a:r>
            <a:endParaRPr lang="en-US"/>
          </a:p>
        </p:txBody>
      </p:sp>
      <p:sp>
        <p:nvSpPr>
          <p:cNvPr id="17" name="Rectangle 16">
            <a:extLst>
              <a:ext uri="{FF2B5EF4-FFF2-40B4-BE49-F238E27FC236}">
                <a16:creationId xmlns:a16="http://schemas.microsoft.com/office/drawing/2014/main" id="{56A73FB8-5BFD-49C5-8333-4A4513D119D6}"/>
              </a:ext>
            </a:extLst>
          </p:cNvPr>
          <p:cNvSpPr/>
          <p:nvPr/>
        </p:nvSpPr>
        <p:spPr>
          <a:xfrm>
            <a:off x="468493" y="5262912"/>
            <a:ext cx="11255014" cy="646331"/>
          </a:xfrm>
          <a:prstGeom prst="rect">
            <a:avLst/>
          </a:prstGeom>
        </p:spPr>
        <p:txBody>
          <a:bodyPr wrap="square">
            <a:spAutoFit/>
          </a:bodyPr>
          <a:lstStyle/>
          <a:p>
            <a:r>
              <a:rPr lang="en-US" altLang="en-US">
                <a:latin typeface="charter"/>
              </a:rPr>
              <a:t>É </a:t>
            </a:r>
            <a:r>
              <a:rPr lang="en-US" altLang="en-US" err="1">
                <a:latin typeface="charter"/>
              </a:rPr>
              <a:t>uma</a:t>
            </a:r>
            <a:r>
              <a:rPr lang="en-US" altLang="en-US">
                <a:latin typeface="charter"/>
              </a:rPr>
              <a:t> </a:t>
            </a:r>
            <a:r>
              <a:rPr lang="en-US" altLang="en-US" err="1">
                <a:latin typeface="charter"/>
              </a:rPr>
              <a:t>questão</a:t>
            </a:r>
            <a:r>
              <a:rPr lang="en-US" altLang="en-US">
                <a:latin typeface="charter"/>
              </a:rPr>
              <a:t> de </a:t>
            </a:r>
            <a:r>
              <a:rPr lang="en-US" altLang="en-US" err="1">
                <a:latin typeface="charter"/>
              </a:rPr>
              <a:t>contexto</a:t>
            </a:r>
            <a:r>
              <a:rPr lang="en-US" altLang="en-US">
                <a:latin typeface="charter"/>
              </a:rPr>
              <a:t>: </a:t>
            </a:r>
            <a:r>
              <a:rPr lang="en-US" altLang="en-US" b="1">
                <a:latin typeface="charter"/>
              </a:rPr>
              <a:t>.list </a:t>
            </a:r>
            <a:r>
              <a:rPr lang="en-US" altLang="en-US">
                <a:latin typeface="charter"/>
              </a:rPr>
              <a:t>é o </a:t>
            </a:r>
            <a:r>
              <a:rPr lang="en-US" altLang="en-US" err="1">
                <a:latin typeface="charter"/>
              </a:rPr>
              <a:t>nosso</a:t>
            </a:r>
            <a:r>
              <a:rPr lang="en-US" altLang="en-US">
                <a:latin typeface="charter"/>
              </a:rPr>
              <a:t> </a:t>
            </a:r>
            <a:r>
              <a:rPr lang="en-US" altLang="en-US" i="1" err="1">
                <a:latin typeface="charter"/>
              </a:rPr>
              <a:t>bloco</a:t>
            </a:r>
            <a:r>
              <a:rPr lang="en-US" altLang="en-US" i="1">
                <a:latin typeface="charter"/>
              </a:rPr>
              <a:t> </a:t>
            </a:r>
            <a:r>
              <a:rPr lang="en-US" altLang="en-US" i="1" err="1">
                <a:latin typeface="charter"/>
              </a:rPr>
              <a:t>composto</a:t>
            </a:r>
            <a:r>
              <a:rPr lang="en-US" altLang="en-US">
                <a:latin typeface="charter"/>
              </a:rPr>
              <a:t> (compound block), que </a:t>
            </a:r>
            <a:r>
              <a:rPr lang="en-US" altLang="en-US" err="1">
                <a:latin typeface="charter"/>
              </a:rPr>
              <a:t>possui</a:t>
            </a:r>
            <a:r>
              <a:rPr lang="en-US" altLang="en-US">
                <a:latin typeface="charter"/>
              </a:rPr>
              <a:t> outro </a:t>
            </a:r>
            <a:r>
              <a:rPr lang="en-US" altLang="en-US" err="1">
                <a:latin typeface="charter"/>
              </a:rPr>
              <a:t>bloco</a:t>
            </a:r>
            <a:r>
              <a:rPr lang="en-US" altLang="en-US">
                <a:latin typeface="charter"/>
              </a:rPr>
              <a:t> </a:t>
            </a:r>
            <a:r>
              <a:rPr lang="en-US" altLang="en-US" err="1">
                <a:latin typeface="charter"/>
              </a:rPr>
              <a:t>composto</a:t>
            </a:r>
            <a:r>
              <a:rPr lang="en-US" altLang="en-US">
                <a:latin typeface="charter"/>
              </a:rPr>
              <a:t>,</a:t>
            </a:r>
            <a:r>
              <a:rPr lang="en-US" altLang="en-US" b="1">
                <a:latin typeface="charter"/>
              </a:rPr>
              <a:t> .</a:t>
            </a:r>
            <a:r>
              <a:rPr lang="en-US" altLang="en-US" b="1" err="1">
                <a:latin typeface="charter"/>
              </a:rPr>
              <a:t>list__item</a:t>
            </a:r>
            <a:r>
              <a:rPr lang="en-US" altLang="en-US">
                <a:latin typeface="charter"/>
              </a:rPr>
              <a:t>. E </a:t>
            </a:r>
            <a:r>
              <a:rPr lang="en-US" altLang="en-US" b="1">
                <a:latin typeface="charter"/>
              </a:rPr>
              <a:t>.</a:t>
            </a:r>
            <a:r>
              <a:rPr lang="en-US" altLang="en-US" b="1" err="1">
                <a:latin typeface="charter"/>
              </a:rPr>
              <a:t>list__title</a:t>
            </a:r>
            <a:r>
              <a:rPr lang="en-US" altLang="en-US" b="1">
                <a:latin typeface="charter"/>
              </a:rPr>
              <a:t> </a:t>
            </a:r>
            <a:r>
              <a:rPr lang="en-US" altLang="en-US">
                <a:latin typeface="charter"/>
              </a:rPr>
              <a:t>é </a:t>
            </a:r>
            <a:r>
              <a:rPr lang="en-US" altLang="en-US" err="1">
                <a:latin typeface="charter"/>
              </a:rPr>
              <a:t>apenas</a:t>
            </a:r>
            <a:r>
              <a:rPr lang="en-US" altLang="en-US">
                <a:latin typeface="charter"/>
              </a:rPr>
              <a:t> um </a:t>
            </a:r>
            <a:r>
              <a:rPr lang="en-US" altLang="en-US" err="1">
                <a:latin typeface="charter"/>
              </a:rPr>
              <a:t>bloco</a:t>
            </a:r>
            <a:r>
              <a:rPr lang="en-US" altLang="en-US">
                <a:latin typeface="charter"/>
              </a:rPr>
              <a:t>, </a:t>
            </a:r>
            <a:r>
              <a:rPr lang="en-US" altLang="en-US" err="1">
                <a:latin typeface="charter"/>
              </a:rPr>
              <a:t>contido</a:t>
            </a:r>
            <a:r>
              <a:rPr lang="en-US" altLang="en-US">
                <a:latin typeface="charter"/>
              </a:rPr>
              <a:t> dentro de </a:t>
            </a:r>
            <a:r>
              <a:rPr lang="en-US" altLang="en-US" b="1">
                <a:latin typeface="charter"/>
              </a:rPr>
              <a:t>.</a:t>
            </a:r>
            <a:r>
              <a:rPr lang="en-US" altLang="en-US" b="1" err="1">
                <a:latin typeface="charter"/>
              </a:rPr>
              <a:t>list__item</a:t>
            </a:r>
            <a:r>
              <a:rPr lang="en-US" altLang="en-US">
                <a:latin typeface="charter"/>
              </a:rPr>
              <a:t>. </a:t>
            </a:r>
          </a:p>
        </p:txBody>
      </p:sp>
    </p:spTree>
    <p:extLst>
      <p:ext uri="{BB962C8B-B14F-4D97-AF65-F5344CB8AC3E}">
        <p14:creationId xmlns:p14="http://schemas.microsoft.com/office/powerpoint/2010/main" val="13080996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57545"/>
            <a:ext cx="11255014" cy="1188720"/>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Metodologias – </a:t>
            </a:r>
            <a:r>
              <a:rPr lang="pt-BR" b="1" dirty="0" err="1">
                <a:solidFill>
                  <a:schemeClr val="tx2">
                    <a:lumMod val="76000"/>
                    <a:lumOff val="24000"/>
                  </a:schemeClr>
                </a:solidFill>
                <a:latin typeface="+mj-lt"/>
                <a:ea typeface="+mj-ea"/>
                <a:cs typeface="+mj-cs"/>
              </a:rPr>
              <a:t>oocss</a:t>
            </a:r>
            <a:r>
              <a:rPr lang="pt-BR" b="1" dirty="0">
                <a:solidFill>
                  <a:schemeClr val="tx2">
                    <a:lumMod val="76000"/>
                    <a:lumOff val="24000"/>
                  </a:schemeClr>
                </a:solidFill>
                <a:latin typeface="+mj-lt"/>
                <a:ea typeface="+mj-ea"/>
                <a:cs typeface="+mj-cs"/>
              </a:rPr>
              <a:t> -</a:t>
            </a:r>
            <a:r>
              <a:rPr lang="pt-BR" b="1" dirty="0">
                <a:solidFill>
                  <a:schemeClr val="accent1"/>
                </a:solidFill>
                <a:latin typeface="+mj-lt"/>
                <a:ea typeface="+mj-ea"/>
                <a:cs typeface="+mj-cs"/>
              </a:rPr>
              <a:t> </a:t>
            </a:r>
            <a:r>
              <a:rPr lang="en-US" b="1" dirty="0">
                <a:solidFill>
                  <a:srgbClr val="FFC000"/>
                </a:solidFill>
              </a:rPr>
              <a:t>Object Oriented CSS</a:t>
            </a:r>
          </a:p>
        </p:txBody>
      </p:sp>
      <p:sp>
        <p:nvSpPr>
          <p:cNvPr id="4" name="Rectangle 3">
            <a:extLst>
              <a:ext uri="{FF2B5EF4-FFF2-40B4-BE49-F238E27FC236}">
                <a16:creationId xmlns:a16="http://schemas.microsoft.com/office/drawing/2014/main" id="{358A50D1-AE36-43D9-909F-295044020BA0}"/>
              </a:ext>
            </a:extLst>
          </p:cNvPr>
          <p:cNvSpPr/>
          <p:nvPr/>
        </p:nvSpPr>
        <p:spPr>
          <a:xfrm>
            <a:off x="468492" y="1250015"/>
            <a:ext cx="11255014" cy="499083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lvl="0" eaLnBrk="0" fontAlgn="ctr" hangingPunct="0">
              <a:spcBef>
                <a:spcPct val="0"/>
              </a:spcBef>
              <a:spcAft>
                <a:spcPct val="0"/>
              </a:spcAft>
            </a:pPr>
            <a:r>
              <a:rPr lang="en-US" altLang="en-US">
                <a:solidFill>
                  <a:srgbClr val="494949"/>
                </a:solidFill>
                <a:latin typeface="+mj-lt"/>
              </a:rPr>
              <a:t>Um </a:t>
            </a:r>
            <a:r>
              <a:rPr lang="en-US" altLang="en-US" err="1">
                <a:solidFill>
                  <a:srgbClr val="494949"/>
                </a:solidFill>
                <a:latin typeface="+mj-lt"/>
              </a:rPr>
              <a:t>objeto</a:t>
            </a:r>
            <a:r>
              <a:rPr lang="en-US" altLang="en-US">
                <a:solidFill>
                  <a:srgbClr val="494949"/>
                </a:solidFill>
                <a:latin typeface="+mj-lt"/>
              </a:rPr>
              <a:t> </a:t>
            </a:r>
            <a:r>
              <a:rPr lang="en-US" altLang="en-US" i="1">
                <a:solidFill>
                  <a:srgbClr val="494949"/>
                </a:solidFill>
                <a:latin typeface="+mj-lt"/>
              </a:rPr>
              <a:t>de CSS</a:t>
            </a:r>
            <a:r>
              <a:rPr lang="en-US" altLang="en-US">
                <a:solidFill>
                  <a:srgbClr val="494949"/>
                </a:solidFill>
                <a:latin typeface="+mj-lt"/>
              </a:rPr>
              <a:t> é </a:t>
            </a:r>
            <a:r>
              <a:rPr lang="en-US" altLang="en-US" err="1">
                <a:solidFill>
                  <a:srgbClr val="494949"/>
                </a:solidFill>
                <a:latin typeface="+mj-lt"/>
              </a:rPr>
              <a:t>todo</a:t>
            </a:r>
            <a:r>
              <a:rPr lang="en-US" altLang="en-US">
                <a:solidFill>
                  <a:srgbClr val="494949"/>
                </a:solidFill>
                <a:latin typeface="+mj-lt"/>
              </a:rPr>
              <a:t> </a:t>
            </a:r>
            <a:r>
              <a:rPr lang="en-US" altLang="en-US" b="1" err="1">
                <a:solidFill>
                  <a:srgbClr val="494949"/>
                </a:solidFill>
                <a:latin typeface="+mj-lt"/>
              </a:rPr>
              <a:t>padrão</a:t>
            </a:r>
            <a:r>
              <a:rPr lang="en-US" altLang="en-US" b="1">
                <a:solidFill>
                  <a:srgbClr val="494949"/>
                </a:solidFill>
                <a:latin typeface="+mj-lt"/>
              </a:rPr>
              <a:t> visual,</a:t>
            </a:r>
            <a:r>
              <a:rPr lang="en-US" altLang="en-US">
                <a:solidFill>
                  <a:srgbClr val="494949"/>
                </a:solidFill>
                <a:latin typeface="+mj-lt"/>
              </a:rPr>
              <a:t> que </a:t>
            </a:r>
            <a:r>
              <a:rPr lang="en-US" altLang="en-US" err="1">
                <a:solidFill>
                  <a:srgbClr val="494949"/>
                </a:solidFill>
                <a:latin typeface="+mj-lt"/>
              </a:rPr>
              <a:t>pode</a:t>
            </a:r>
            <a:r>
              <a:rPr lang="en-US" altLang="en-US">
                <a:solidFill>
                  <a:srgbClr val="494949"/>
                </a:solidFill>
                <a:latin typeface="+mj-lt"/>
              </a:rPr>
              <a:t> se </a:t>
            </a:r>
            <a:r>
              <a:rPr lang="en-US" altLang="en-US" err="1">
                <a:solidFill>
                  <a:srgbClr val="494949"/>
                </a:solidFill>
                <a:latin typeface="+mj-lt"/>
              </a:rPr>
              <a:t>repetir</a:t>
            </a:r>
            <a:r>
              <a:rPr lang="en-US" altLang="en-US">
                <a:solidFill>
                  <a:srgbClr val="494949"/>
                </a:solidFill>
                <a:latin typeface="+mj-lt"/>
              </a:rPr>
              <a:t> no </a:t>
            </a:r>
            <a:r>
              <a:rPr lang="en-US" altLang="en-US" err="1">
                <a:solidFill>
                  <a:srgbClr val="494949"/>
                </a:solidFill>
                <a:latin typeface="+mj-lt"/>
              </a:rPr>
              <a:t>projeto</a:t>
            </a:r>
            <a:r>
              <a:rPr lang="en-US" altLang="en-US">
                <a:solidFill>
                  <a:srgbClr val="494949"/>
                </a:solidFill>
                <a:latin typeface="+mj-lt"/>
              </a:rPr>
              <a:t> e é </a:t>
            </a:r>
            <a:r>
              <a:rPr lang="en-US" altLang="en-US" err="1">
                <a:solidFill>
                  <a:srgbClr val="494949"/>
                </a:solidFill>
                <a:latin typeface="+mj-lt"/>
              </a:rPr>
              <a:t>identificado</a:t>
            </a:r>
            <a:r>
              <a:rPr lang="en-US" altLang="en-US">
                <a:solidFill>
                  <a:srgbClr val="494949"/>
                </a:solidFill>
                <a:latin typeface="+mj-lt"/>
              </a:rPr>
              <a:t> </a:t>
            </a:r>
            <a:r>
              <a:rPr lang="en-US" altLang="en-US" err="1">
                <a:solidFill>
                  <a:srgbClr val="494949"/>
                </a:solidFill>
                <a:latin typeface="+mj-lt"/>
              </a:rPr>
              <a:t>através</a:t>
            </a:r>
            <a:r>
              <a:rPr lang="en-US" altLang="en-US">
                <a:solidFill>
                  <a:srgbClr val="494949"/>
                </a:solidFill>
                <a:latin typeface="+mj-lt"/>
              </a:rPr>
              <a:t> de </a:t>
            </a:r>
            <a:r>
              <a:rPr lang="en-US" altLang="en-US" err="1">
                <a:solidFill>
                  <a:srgbClr val="494949"/>
                </a:solidFill>
                <a:latin typeface="+mj-lt"/>
              </a:rPr>
              <a:t>uma</a:t>
            </a:r>
            <a:r>
              <a:rPr lang="en-US" altLang="en-US">
                <a:solidFill>
                  <a:srgbClr val="494949"/>
                </a:solidFill>
                <a:latin typeface="+mj-lt"/>
              </a:rPr>
              <a:t> </a:t>
            </a:r>
            <a:r>
              <a:rPr lang="en-US" altLang="en-US" err="1">
                <a:solidFill>
                  <a:srgbClr val="494949"/>
                </a:solidFill>
                <a:latin typeface="+mj-lt"/>
              </a:rPr>
              <a:t>classe</a:t>
            </a:r>
            <a:r>
              <a:rPr lang="en-US" altLang="en-US">
                <a:solidFill>
                  <a:srgbClr val="494949"/>
                </a:solidFill>
                <a:latin typeface="+mj-lt"/>
              </a:rPr>
              <a:t>. Visa </a:t>
            </a:r>
            <a:r>
              <a:rPr lang="en-US" altLang="en-US" err="1">
                <a:solidFill>
                  <a:srgbClr val="494949"/>
                </a:solidFill>
                <a:latin typeface="+mj-lt"/>
              </a:rPr>
              <a:t>uma</a:t>
            </a:r>
            <a:r>
              <a:rPr lang="en-US" altLang="en-US">
                <a:solidFill>
                  <a:srgbClr val="494949"/>
                </a:solidFill>
                <a:latin typeface="+mj-lt"/>
              </a:rPr>
              <a:t> </a:t>
            </a:r>
            <a:r>
              <a:rPr lang="en-US" altLang="en-US" err="1">
                <a:solidFill>
                  <a:srgbClr val="494949"/>
                </a:solidFill>
                <a:latin typeface="+mj-lt"/>
              </a:rPr>
              <a:t>separação</a:t>
            </a:r>
            <a:r>
              <a:rPr lang="en-US" altLang="en-US">
                <a:solidFill>
                  <a:srgbClr val="494949"/>
                </a:solidFill>
                <a:latin typeface="+mj-lt"/>
              </a:rPr>
              <a:t> do visual e </a:t>
            </a:r>
            <a:r>
              <a:rPr lang="en-US" altLang="en-US" err="1">
                <a:solidFill>
                  <a:srgbClr val="494949"/>
                </a:solidFill>
                <a:latin typeface="+mj-lt"/>
              </a:rPr>
              <a:t>estrutura</a:t>
            </a:r>
            <a:r>
              <a:rPr lang="en-US" altLang="en-US">
                <a:solidFill>
                  <a:srgbClr val="494949"/>
                </a:solidFill>
                <a:latin typeface="+mj-lt"/>
              </a:rPr>
              <a:t>. </a:t>
            </a:r>
            <a:r>
              <a:rPr lang="en-US" altLang="en-US" b="1">
                <a:solidFill>
                  <a:srgbClr val="494949"/>
                </a:solidFill>
                <a:latin typeface="+mj-lt"/>
              </a:rPr>
              <a:t>As </a:t>
            </a:r>
            <a:r>
              <a:rPr lang="en-US" altLang="en-US" b="1">
                <a:solidFill>
                  <a:srgbClr val="494949"/>
                </a:solidFill>
              </a:rPr>
              <a:t>classes </a:t>
            </a:r>
            <a:r>
              <a:rPr lang="en-US" altLang="en-US" b="1" err="1">
                <a:solidFill>
                  <a:srgbClr val="494949"/>
                </a:solidFill>
              </a:rPr>
              <a:t>são</a:t>
            </a:r>
            <a:r>
              <a:rPr lang="en-US" altLang="en-US" b="1">
                <a:solidFill>
                  <a:srgbClr val="494949"/>
                </a:solidFill>
              </a:rPr>
              <a:t> </a:t>
            </a:r>
            <a:r>
              <a:rPr lang="en-US" altLang="en-US" b="1" err="1">
                <a:solidFill>
                  <a:srgbClr val="494949"/>
                </a:solidFill>
              </a:rPr>
              <a:t>baseadas</a:t>
            </a:r>
            <a:r>
              <a:rPr lang="en-US" altLang="en-US" b="1">
                <a:solidFill>
                  <a:srgbClr val="494949"/>
                </a:solidFill>
              </a:rPr>
              <a:t> </a:t>
            </a:r>
            <a:r>
              <a:rPr lang="en-US" altLang="en-US" b="1" err="1">
                <a:solidFill>
                  <a:srgbClr val="494949"/>
                </a:solidFill>
              </a:rPr>
              <a:t>na</a:t>
            </a:r>
            <a:r>
              <a:rPr lang="en-US" altLang="en-US" b="1">
                <a:solidFill>
                  <a:srgbClr val="494949"/>
                </a:solidFill>
              </a:rPr>
              <a:t> </a:t>
            </a:r>
            <a:r>
              <a:rPr lang="en-US" altLang="en-US" b="1" err="1">
                <a:solidFill>
                  <a:srgbClr val="494949"/>
                </a:solidFill>
              </a:rPr>
              <a:t>aparência</a:t>
            </a:r>
            <a:r>
              <a:rPr lang="en-US" altLang="en-US" b="1">
                <a:solidFill>
                  <a:srgbClr val="494949"/>
                </a:solidFill>
              </a:rPr>
              <a:t> </a:t>
            </a:r>
            <a:r>
              <a:rPr lang="en-US" altLang="en-US" b="1" err="1">
                <a:solidFill>
                  <a:srgbClr val="494949"/>
                </a:solidFill>
              </a:rPr>
              <a:t>ao</a:t>
            </a:r>
            <a:r>
              <a:rPr lang="en-US" altLang="en-US" b="1">
                <a:solidFill>
                  <a:srgbClr val="494949"/>
                </a:solidFill>
              </a:rPr>
              <a:t> </a:t>
            </a:r>
            <a:r>
              <a:rPr lang="en-US" altLang="en-US" b="1" err="1">
                <a:solidFill>
                  <a:srgbClr val="494949"/>
                </a:solidFill>
              </a:rPr>
              <a:t>invés</a:t>
            </a:r>
            <a:r>
              <a:rPr lang="en-US" altLang="en-US" b="1">
                <a:solidFill>
                  <a:srgbClr val="494949"/>
                </a:solidFill>
              </a:rPr>
              <a:t> do </a:t>
            </a:r>
            <a:r>
              <a:rPr lang="en-US" altLang="en-US" b="1" err="1">
                <a:solidFill>
                  <a:srgbClr val="494949"/>
                </a:solidFill>
              </a:rPr>
              <a:t>conteúdo</a:t>
            </a:r>
            <a:r>
              <a:rPr lang="en-US" altLang="en-US" b="1">
                <a:solidFill>
                  <a:srgbClr val="494949"/>
                </a:solidFill>
              </a:rPr>
              <a:t>.</a:t>
            </a:r>
            <a:r>
              <a:rPr lang="en-US" altLang="en-US" b="1">
                <a:solidFill>
                  <a:srgbClr val="494949"/>
                </a:solidFill>
                <a:latin typeface="+mj-lt"/>
              </a:rPr>
              <a:t> </a:t>
            </a:r>
          </a:p>
          <a:p>
            <a:pPr lvl="0" eaLnBrk="0" fontAlgn="ctr" hangingPunct="0">
              <a:spcBef>
                <a:spcPct val="0"/>
              </a:spcBef>
              <a:spcAft>
                <a:spcPct val="0"/>
              </a:spcAft>
            </a:pPr>
            <a:endParaRPr lang="en-US" altLang="en-US">
              <a:solidFill>
                <a:srgbClr val="494949"/>
              </a:solidFill>
              <a:latin typeface="+mj-lt"/>
            </a:endParaRPr>
          </a:p>
          <a:p>
            <a:pPr lvl="0" eaLnBrk="0" fontAlgn="ctr" hangingPunct="0">
              <a:spcBef>
                <a:spcPct val="0"/>
              </a:spcBef>
              <a:spcAft>
                <a:spcPct val="0"/>
              </a:spcAft>
            </a:pPr>
            <a:r>
              <a:rPr lang="en-US" altLang="en-US" err="1">
                <a:solidFill>
                  <a:srgbClr val="494949"/>
                </a:solidFill>
                <a:latin typeface="+mj-lt"/>
              </a:rPr>
              <a:t>Propriedades</a:t>
            </a:r>
            <a:r>
              <a:rPr lang="en-US" altLang="en-US">
                <a:solidFill>
                  <a:srgbClr val="494949"/>
                </a:solidFill>
                <a:latin typeface="+mj-lt"/>
              </a:rPr>
              <a:t> </a:t>
            </a:r>
            <a:r>
              <a:rPr lang="en-US" altLang="en-US" err="1">
                <a:solidFill>
                  <a:srgbClr val="494949"/>
                </a:solidFill>
                <a:latin typeface="+mj-lt"/>
              </a:rPr>
              <a:t>como</a:t>
            </a:r>
            <a:r>
              <a:rPr lang="en-US" altLang="en-US">
                <a:solidFill>
                  <a:srgbClr val="494949"/>
                </a:solidFill>
                <a:latin typeface="+mj-lt"/>
              </a:rPr>
              <a:t> </a:t>
            </a:r>
            <a:r>
              <a:rPr lang="en-US" altLang="en-US">
                <a:solidFill>
                  <a:srgbClr val="AB2632"/>
                </a:solidFill>
                <a:latin typeface="+mj-lt"/>
              </a:rPr>
              <a:t>background</a:t>
            </a:r>
            <a:r>
              <a:rPr lang="en-US" altLang="en-US">
                <a:solidFill>
                  <a:srgbClr val="494949"/>
                </a:solidFill>
                <a:latin typeface="+mj-lt"/>
              </a:rPr>
              <a:t>, </a:t>
            </a:r>
            <a:r>
              <a:rPr lang="en-US" altLang="en-US">
                <a:solidFill>
                  <a:srgbClr val="AB2632"/>
                </a:solidFill>
                <a:latin typeface="+mj-lt"/>
              </a:rPr>
              <a:t>color</a:t>
            </a:r>
            <a:r>
              <a:rPr lang="en-US" altLang="en-US">
                <a:solidFill>
                  <a:srgbClr val="494949"/>
                </a:solidFill>
                <a:latin typeface="+mj-lt"/>
              </a:rPr>
              <a:t> e </a:t>
            </a:r>
            <a:r>
              <a:rPr lang="en-US" altLang="en-US">
                <a:solidFill>
                  <a:srgbClr val="AB2632"/>
                </a:solidFill>
                <a:latin typeface="+mj-lt"/>
              </a:rPr>
              <a:t>border</a:t>
            </a:r>
            <a:r>
              <a:rPr lang="en-US" altLang="en-US">
                <a:solidFill>
                  <a:srgbClr val="494949"/>
                </a:solidFill>
                <a:latin typeface="+mj-lt"/>
              </a:rPr>
              <a:t>, </a:t>
            </a:r>
            <a:r>
              <a:rPr lang="en-US" altLang="en-US" err="1">
                <a:solidFill>
                  <a:srgbClr val="494949"/>
                </a:solidFill>
                <a:latin typeface="+mj-lt"/>
              </a:rPr>
              <a:t>são</a:t>
            </a:r>
            <a:r>
              <a:rPr lang="en-US" altLang="en-US">
                <a:solidFill>
                  <a:srgbClr val="494949"/>
                </a:solidFill>
                <a:latin typeface="+mj-lt"/>
              </a:rPr>
              <a:t> </a:t>
            </a:r>
            <a:r>
              <a:rPr lang="en-US" altLang="en-US" err="1">
                <a:solidFill>
                  <a:srgbClr val="494949"/>
                </a:solidFill>
                <a:latin typeface="+mj-lt"/>
              </a:rPr>
              <a:t>consideras</a:t>
            </a:r>
            <a:r>
              <a:rPr lang="en-US" altLang="en-US">
                <a:solidFill>
                  <a:srgbClr val="494949"/>
                </a:solidFill>
                <a:latin typeface="+mj-lt"/>
              </a:rPr>
              <a:t> </a:t>
            </a:r>
            <a:r>
              <a:rPr lang="en-US" altLang="en-US" err="1">
                <a:solidFill>
                  <a:srgbClr val="494949"/>
                </a:solidFill>
                <a:latin typeface="+mj-lt"/>
              </a:rPr>
              <a:t>parte</a:t>
            </a:r>
            <a:r>
              <a:rPr lang="en-US" altLang="en-US">
                <a:solidFill>
                  <a:srgbClr val="494949"/>
                </a:solidFill>
                <a:latin typeface="+mj-lt"/>
              </a:rPr>
              <a:t> do </a:t>
            </a:r>
            <a:r>
              <a:rPr lang="en-US" altLang="en-US" i="1">
                <a:solidFill>
                  <a:srgbClr val="494949"/>
                </a:solidFill>
                <a:latin typeface="+mj-lt"/>
              </a:rPr>
              <a:t>visual</a:t>
            </a:r>
            <a:r>
              <a:rPr lang="en-US" altLang="en-US">
                <a:solidFill>
                  <a:srgbClr val="494949"/>
                </a:solidFill>
                <a:latin typeface="+mj-lt"/>
              </a:rPr>
              <a:t> e </a:t>
            </a:r>
            <a:r>
              <a:rPr lang="en-US" altLang="en-US" err="1">
                <a:solidFill>
                  <a:srgbClr val="494949"/>
                </a:solidFill>
                <a:latin typeface="+mj-lt"/>
              </a:rPr>
              <a:t>devem</a:t>
            </a:r>
            <a:r>
              <a:rPr lang="en-US" altLang="en-US">
                <a:solidFill>
                  <a:srgbClr val="494949"/>
                </a:solidFill>
                <a:latin typeface="+mj-lt"/>
              </a:rPr>
              <a:t> ser </a:t>
            </a:r>
            <a:r>
              <a:rPr lang="en-US" altLang="en-US" err="1">
                <a:solidFill>
                  <a:srgbClr val="494949"/>
                </a:solidFill>
                <a:latin typeface="+mj-lt"/>
              </a:rPr>
              <a:t>agrupadas</a:t>
            </a:r>
            <a:r>
              <a:rPr lang="en-US" altLang="en-US">
                <a:solidFill>
                  <a:srgbClr val="494949"/>
                </a:solidFill>
                <a:latin typeface="+mj-lt"/>
              </a:rPr>
              <a:t> </a:t>
            </a:r>
            <a:r>
              <a:rPr lang="en-US" altLang="en-US" err="1">
                <a:solidFill>
                  <a:srgbClr val="494949"/>
                </a:solidFill>
                <a:latin typeface="+mj-lt"/>
              </a:rPr>
              <a:t>em</a:t>
            </a:r>
            <a:r>
              <a:rPr lang="en-US" altLang="en-US">
                <a:solidFill>
                  <a:srgbClr val="494949"/>
                </a:solidFill>
                <a:latin typeface="+mj-lt"/>
              </a:rPr>
              <a:t> classes </a:t>
            </a:r>
            <a:r>
              <a:rPr lang="en-US" altLang="en-US" err="1">
                <a:solidFill>
                  <a:srgbClr val="494949"/>
                </a:solidFill>
                <a:latin typeface="+mj-lt"/>
              </a:rPr>
              <a:t>próprias</a:t>
            </a:r>
            <a:r>
              <a:rPr lang="en-US" altLang="en-US">
                <a:solidFill>
                  <a:srgbClr val="494949"/>
                </a:solidFill>
                <a:latin typeface="+mj-lt"/>
              </a:rPr>
              <a:t>. </a:t>
            </a:r>
          </a:p>
          <a:p>
            <a:pPr lvl="0" eaLnBrk="0" fontAlgn="ctr" hangingPunct="0">
              <a:spcBef>
                <a:spcPct val="0"/>
              </a:spcBef>
              <a:spcAft>
                <a:spcPct val="0"/>
              </a:spcAft>
            </a:pPr>
            <a:r>
              <a:rPr lang="en-US" altLang="en-US" err="1">
                <a:solidFill>
                  <a:srgbClr val="494949"/>
                </a:solidFill>
                <a:latin typeface="+mj-lt"/>
              </a:rPr>
              <a:t>Exemplo</a:t>
            </a:r>
            <a:r>
              <a:rPr lang="en-US" altLang="en-US">
                <a:solidFill>
                  <a:srgbClr val="494949"/>
                </a:solidFill>
                <a:latin typeface="+mj-lt"/>
              </a:rPr>
              <a:t>: a </a:t>
            </a:r>
            <a:r>
              <a:rPr lang="en-US" altLang="en-US" err="1">
                <a:solidFill>
                  <a:srgbClr val="494949"/>
                </a:solidFill>
                <a:latin typeface="+mj-lt"/>
              </a:rPr>
              <a:t>classe</a:t>
            </a:r>
            <a:r>
              <a:rPr lang="en-US" altLang="en-US">
                <a:solidFill>
                  <a:srgbClr val="494949"/>
                </a:solidFill>
                <a:latin typeface="+mj-lt"/>
              </a:rPr>
              <a:t> de </a:t>
            </a:r>
            <a:r>
              <a:rPr lang="en-US" altLang="en-US" i="1">
                <a:solidFill>
                  <a:srgbClr val="494949"/>
                </a:solidFill>
                <a:latin typeface="+mj-lt"/>
              </a:rPr>
              <a:t>visual</a:t>
            </a:r>
            <a:r>
              <a:rPr lang="en-US" altLang="en-US">
                <a:solidFill>
                  <a:srgbClr val="494949"/>
                </a:solidFill>
                <a:latin typeface="+mj-lt"/>
              </a:rPr>
              <a:t> </a:t>
            </a:r>
            <a:r>
              <a:rPr lang="en-US" altLang="en-US">
                <a:solidFill>
                  <a:srgbClr val="AB2632"/>
                </a:solidFill>
                <a:latin typeface="+mj-lt"/>
              </a:rPr>
              <a:t>anchor-icon</a:t>
            </a:r>
            <a:r>
              <a:rPr lang="en-US" altLang="en-US">
                <a:solidFill>
                  <a:srgbClr val="494949"/>
                </a:solidFill>
                <a:latin typeface="+mj-lt"/>
              </a:rPr>
              <a:t>, que define um </a:t>
            </a:r>
            <a:r>
              <a:rPr lang="en-US" altLang="en-US">
                <a:solidFill>
                  <a:srgbClr val="AB2632"/>
                </a:solidFill>
                <a:latin typeface="+mj-lt"/>
              </a:rPr>
              <a:t>background</a:t>
            </a:r>
            <a:r>
              <a:rPr lang="en-US" altLang="en-US">
                <a:solidFill>
                  <a:srgbClr val="494949"/>
                </a:solidFill>
                <a:latin typeface="+mj-lt"/>
              </a:rPr>
              <a:t>, </a:t>
            </a:r>
            <a:r>
              <a:rPr lang="en-US" altLang="en-US" err="1">
                <a:solidFill>
                  <a:srgbClr val="494949"/>
                </a:solidFill>
                <a:latin typeface="+mj-lt"/>
              </a:rPr>
              <a:t>utilizada</a:t>
            </a:r>
            <a:r>
              <a:rPr lang="en-US" altLang="en-US">
                <a:solidFill>
                  <a:srgbClr val="494949"/>
                </a:solidFill>
                <a:latin typeface="+mj-lt"/>
              </a:rPr>
              <a:t> </a:t>
            </a:r>
            <a:r>
              <a:rPr lang="en-US" altLang="en-US" err="1">
                <a:solidFill>
                  <a:srgbClr val="494949"/>
                </a:solidFill>
                <a:latin typeface="+mj-lt"/>
              </a:rPr>
              <a:t>juntamente</a:t>
            </a:r>
            <a:r>
              <a:rPr lang="en-US" altLang="en-US">
                <a:solidFill>
                  <a:srgbClr val="494949"/>
                </a:solidFill>
                <a:latin typeface="+mj-lt"/>
              </a:rPr>
              <a:t> com </a:t>
            </a:r>
            <a:r>
              <a:rPr lang="en-US" altLang="en-US" err="1">
                <a:solidFill>
                  <a:srgbClr val="494949"/>
                </a:solidFill>
                <a:latin typeface="+mj-lt"/>
              </a:rPr>
              <a:t>duas</a:t>
            </a:r>
            <a:r>
              <a:rPr lang="en-US" altLang="en-US">
                <a:solidFill>
                  <a:srgbClr val="494949"/>
                </a:solidFill>
                <a:latin typeface="+mj-lt"/>
              </a:rPr>
              <a:t> classes de </a:t>
            </a:r>
            <a:r>
              <a:rPr lang="en-US" altLang="en-US" err="1">
                <a:solidFill>
                  <a:srgbClr val="494949"/>
                </a:solidFill>
                <a:latin typeface="+mj-lt"/>
              </a:rPr>
              <a:t>estrutura</a:t>
            </a:r>
            <a:r>
              <a:rPr lang="en-US" altLang="en-US">
                <a:solidFill>
                  <a:srgbClr val="494949"/>
                </a:solidFill>
                <a:latin typeface="+mj-lt"/>
              </a:rPr>
              <a:t>: </a:t>
            </a:r>
          </a:p>
          <a:p>
            <a:pPr lvl="0" eaLnBrk="0" fontAlgn="ctr" hangingPunct="0">
              <a:spcBef>
                <a:spcPct val="0"/>
              </a:spcBef>
              <a:spcAft>
                <a:spcPct val="0"/>
              </a:spcAft>
            </a:pPr>
            <a:r>
              <a:rPr lang="en-US" altLang="en-US">
                <a:solidFill>
                  <a:srgbClr val="AB2632"/>
                </a:solidFill>
                <a:latin typeface="+mj-lt"/>
              </a:rPr>
              <a:t>&lt;button class="button anchor-icon"&gt;</a:t>
            </a:r>
            <a:r>
              <a:rPr lang="en-US" altLang="en-US" err="1">
                <a:solidFill>
                  <a:srgbClr val="AB2632"/>
                </a:solidFill>
                <a:latin typeface="+mj-lt"/>
              </a:rPr>
              <a:t>Abrir</a:t>
            </a:r>
            <a:r>
              <a:rPr lang="en-US" altLang="en-US">
                <a:solidFill>
                  <a:srgbClr val="AB2632"/>
                </a:solidFill>
                <a:latin typeface="+mj-lt"/>
              </a:rPr>
              <a:t>&lt;/button&gt;</a:t>
            </a:r>
            <a:r>
              <a:rPr lang="en-US" altLang="en-US">
                <a:solidFill>
                  <a:srgbClr val="494949"/>
                </a:solidFill>
                <a:latin typeface="+mj-lt"/>
              </a:rPr>
              <a:t> </a:t>
            </a:r>
          </a:p>
          <a:p>
            <a:pPr lvl="0" eaLnBrk="0" fontAlgn="ctr" hangingPunct="0">
              <a:spcBef>
                <a:spcPct val="0"/>
              </a:spcBef>
              <a:spcAft>
                <a:spcPct val="0"/>
              </a:spcAft>
            </a:pPr>
            <a:r>
              <a:rPr lang="en-US" altLang="en-US">
                <a:solidFill>
                  <a:srgbClr val="AB2632"/>
                </a:solidFill>
                <a:latin typeface="+mj-lt"/>
              </a:rPr>
              <a:t>&lt;a class="link anchor-icon"&gt;Tableless&lt;/a&gt;</a:t>
            </a:r>
            <a:r>
              <a:rPr lang="en-US" altLang="en-US">
                <a:solidFill>
                  <a:srgbClr val="494949"/>
                </a:solidFill>
                <a:latin typeface="+mj-lt"/>
              </a:rPr>
              <a:t>.</a:t>
            </a:r>
          </a:p>
          <a:p>
            <a:pPr lvl="0" eaLnBrk="0" fontAlgn="ctr" hangingPunct="0">
              <a:spcBef>
                <a:spcPct val="0"/>
              </a:spcBef>
              <a:spcAft>
                <a:spcPct val="0"/>
              </a:spcAft>
            </a:pPr>
            <a:endParaRPr lang="en-US" altLang="en-US">
              <a:solidFill>
                <a:schemeClr val="tx1"/>
              </a:solidFill>
              <a:latin typeface="+mj-lt"/>
            </a:endParaRPr>
          </a:p>
          <a:p>
            <a:pPr lvl="0" eaLnBrk="0" fontAlgn="ctr" hangingPunct="0">
              <a:spcBef>
                <a:spcPct val="0"/>
              </a:spcBef>
              <a:spcAft>
                <a:spcPct val="0"/>
              </a:spcAft>
            </a:pPr>
            <a:r>
              <a:rPr lang="en-US" altLang="en-US">
                <a:solidFill>
                  <a:srgbClr val="494949"/>
                </a:solidFill>
                <a:latin typeface="+mj-lt"/>
              </a:rPr>
              <a:t>Caso </a:t>
            </a:r>
            <a:r>
              <a:rPr lang="en-US" altLang="en-US" err="1">
                <a:solidFill>
                  <a:srgbClr val="494949"/>
                </a:solidFill>
                <a:latin typeface="+mj-lt"/>
              </a:rPr>
              <a:t>sejam</a:t>
            </a:r>
            <a:r>
              <a:rPr lang="en-US" altLang="en-US">
                <a:solidFill>
                  <a:srgbClr val="494949"/>
                </a:solidFill>
                <a:latin typeface="+mj-lt"/>
              </a:rPr>
              <a:t> </a:t>
            </a:r>
            <a:r>
              <a:rPr lang="en-US" altLang="en-US" err="1">
                <a:solidFill>
                  <a:srgbClr val="494949"/>
                </a:solidFill>
                <a:latin typeface="+mj-lt"/>
              </a:rPr>
              <a:t>necessárias</a:t>
            </a:r>
            <a:r>
              <a:rPr lang="en-US" altLang="en-US">
                <a:solidFill>
                  <a:srgbClr val="494949"/>
                </a:solidFill>
                <a:latin typeface="+mj-lt"/>
              </a:rPr>
              <a:t> </a:t>
            </a:r>
            <a:r>
              <a:rPr lang="en-US" altLang="en-US" err="1">
                <a:solidFill>
                  <a:srgbClr val="494949"/>
                </a:solidFill>
                <a:latin typeface="+mj-lt"/>
              </a:rPr>
              <a:t>variações</a:t>
            </a:r>
            <a:r>
              <a:rPr lang="en-US" altLang="en-US">
                <a:solidFill>
                  <a:srgbClr val="494949"/>
                </a:solidFill>
                <a:latin typeface="+mj-lt"/>
              </a:rPr>
              <a:t>, </a:t>
            </a:r>
            <a:r>
              <a:rPr lang="en-US" altLang="en-US" err="1">
                <a:solidFill>
                  <a:srgbClr val="494949"/>
                </a:solidFill>
                <a:latin typeface="+mj-lt"/>
              </a:rPr>
              <a:t>objetos</a:t>
            </a:r>
            <a:r>
              <a:rPr lang="en-US" altLang="en-US">
                <a:solidFill>
                  <a:srgbClr val="494949"/>
                </a:solidFill>
                <a:latin typeface="+mj-lt"/>
              </a:rPr>
              <a:t> </a:t>
            </a:r>
            <a:r>
              <a:rPr lang="en-US" altLang="en-US" err="1">
                <a:solidFill>
                  <a:srgbClr val="494949"/>
                </a:solidFill>
                <a:latin typeface="+mj-lt"/>
              </a:rPr>
              <a:t>podem</a:t>
            </a:r>
            <a:r>
              <a:rPr lang="en-US" altLang="en-US">
                <a:solidFill>
                  <a:srgbClr val="494949"/>
                </a:solidFill>
                <a:latin typeface="+mj-lt"/>
              </a:rPr>
              <a:t> </a:t>
            </a:r>
            <a:r>
              <a:rPr lang="en-US" altLang="en-US" err="1">
                <a:solidFill>
                  <a:srgbClr val="494949"/>
                </a:solidFill>
                <a:latin typeface="+mj-lt"/>
              </a:rPr>
              <a:t>estender</a:t>
            </a:r>
            <a:r>
              <a:rPr lang="en-US" altLang="en-US">
                <a:solidFill>
                  <a:srgbClr val="494949"/>
                </a:solidFill>
                <a:latin typeface="+mj-lt"/>
              </a:rPr>
              <a:t> outros </a:t>
            </a:r>
            <a:r>
              <a:rPr lang="en-US" altLang="en-US" err="1">
                <a:solidFill>
                  <a:srgbClr val="494949"/>
                </a:solidFill>
                <a:latin typeface="+mj-lt"/>
              </a:rPr>
              <a:t>diretamente</a:t>
            </a:r>
            <a:r>
              <a:rPr lang="en-US" altLang="en-US">
                <a:solidFill>
                  <a:srgbClr val="494949"/>
                </a:solidFill>
                <a:latin typeface="+mj-lt"/>
              </a:rPr>
              <a:t> no HTML: </a:t>
            </a:r>
          </a:p>
          <a:p>
            <a:pPr lvl="0" eaLnBrk="0" fontAlgn="ctr" hangingPunct="0">
              <a:spcBef>
                <a:spcPct val="0"/>
              </a:spcBef>
              <a:spcAft>
                <a:spcPct val="0"/>
              </a:spcAft>
            </a:pPr>
            <a:r>
              <a:rPr lang="en-US" altLang="en-US">
                <a:solidFill>
                  <a:srgbClr val="AB2632"/>
                </a:solidFill>
                <a:latin typeface="+mj-lt"/>
              </a:rPr>
              <a:t>&lt;div class="graph graph-big"&gt;</a:t>
            </a:r>
            <a:r>
              <a:rPr lang="en-US" altLang="en-US">
                <a:solidFill>
                  <a:srgbClr val="494949"/>
                </a:solidFill>
                <a:latin typeface="+mj-lt"/>
              </a:rPr>
              <a:t>.</a:t>
            </a:r>
          </a:p>
          <a:p>
            <a:pPr lvl="0" eaLnBrk="0" fontAlgn="ctr" hangingPunct="0">
              <a:spcBef>
                <a:spcPct val="0"/>
              </a:spcBef>
              <a:spcAft>
                <a:spcPct val="0"/>
              </a:spcAft>
            </a:pPr>
            <a:endParaRPr lang="en-US" altLang="en-US">
              <a:solidFill>
                <a:schemeClr val="tx1"/>
              </a:solidFill>
              <a:latin typeface="+mj-lt"/>
            </a:endParaRPr>
          </a:p>
          <a:p>
            <a:pPr lvl="0" eaLnBrk="0" fontAlgn="ctr" hangingPunct="0">
              <a:spcBef>
                <a:spcPct val="0"/>
              </a:spcBef>
              <a:spcAft>
                <a:spcPct val="0"/>
              </a:spcAft>
            </a:pPr>
            <a:r>
              <a:rPr lang="en-US" altLang="en-US">
                <a:solidFill>
                  <a:srgbClr val="494949"/>
                </a:solidFill>
                <a:latin typeface="+mj-lt"/>
              </a:rPr>
              <a:t>Classes </a:t>
            </a:r>
            <a:r>
              <a:rPr lang="en-US" altLang="en-US" err="1">
                <a:solidFill>
                  <a:srgbClr val="494949"/>
                </a:solidFill>
                <a:latin typeface="+mj-lt"/>
              </a:rPr>
              <a:t>como</a:t>
            </a:r>
            <a:r>
              <a:rPr lang="en-US" altLang="en-US">
                <a:solidFill>
                  <a:srgbClr val="494949"/>
                </a:solidFill>
                <a:latin typeface="+mj-lt"/>
              </a:rPr>
              <a:t> </a:t>
            </a:r>
            <a:r>
              <a:rPr lang="en-US" altLang="en-US">
                <a:solidFill>
                  <a:srgbClr val="AB2632"/>
                </a:solidFill>
                <a:latin typeface="+mj-lt"/>
              </a:rPr>
              <a:t>.wrapper</a:t>
            </a:r>
            <a:r>
              <a:rPr lang="en-US" altLang="en-US">
                <a:solidFill>
                  <a:srgbClr val="494949"/>
                </a:solidFill>
                <a:latin typeface="+mj-lt"/>
              </a:rPr>
              <a:t>, </a:t>
            </a:r>
            <a:r>
              <a:rPr lang="en-US" altLang="en-US">
                <a:solidFill>
                  <a:srgbClr val="AB2632"/>
                </a:solidFill>
                <a:latin typeface="+mj-lt"/>
              </a:rPr>
              <a:t>.image-replacement</a:t>
            </a:r>
            <a:r>
              <a:rPr lang="en-US" altLang="en-US">
                <a:solidFill>
                  <a:srgbClr val="494949"/>
                </a:solidFill>
                <a:latin typeface="+mj-lt"/>
              </a:rPr>
              <a:t> e </a:t>
            </a:r>
            <a:r>
              <a:rPr lang="en-US" altLang="en-US">
                <a:solidFill>
                  <a:srgbClr val="AB2632"/>
                </a:solidFill>
                <a:latin typeface="+mj-lt"/>
              </a:rPr>
              <a:t>.</a:t>
            </a:r>
            <a:r>
              <a:rPr lang="en-US" altLang="en-US" err="1">
                <a:solidFill>
                  <a:srgbClr val="AB2632"/>
                </a:solidFill>
                <a:latin typeface="+mj-lt"/>
              </a:rPr>
              <a:t>clearfix</a:t>
            </a:r>
            <a:r>
              <a:rPr lang="en-US" altLang="en-US">
                <a:solidFill>
                  <a:srgbClr val="494949"/>
                </a:solidFill>
                <a:latin typeface="+mj-lt"/>
              </a:rPr>
              <a:t> </a:t>
            </a:r>
            <a:r>
              <a:rPr lang="en-US" altLang="en-US" err="1">
                <a:solidFill>
                  <a:srgbClr val="494949"/>
                </a:solidFill>
                <a:latin typeface="+mj-lt"/>
              </a:rPr>
              <a:t>aparecem</a:t>
            </a:r>
            <a:r>
              <a:rPr lang="en-US" altLang="en-US">
                <a:solidFill>
                  <a:srgbClr val="494949"/>
                </a:solidFill>
                <a:latin typeface="+mj-lt"/>
              </a:rPr>
              <a:t> </a:t>
            </a:r>
            <a:r>
              <a:rPr lang="en-US" altLang="en-US" err="1">
                <a:solidFill>
                  <a:srgbClr val="494949"/>
                </a:solidFill>
                <a:latin typeface="+mj-lt"/>
              </a:rPr>
              <a:t>em</a:t>
            </a:r>
            <a:r>
              <a:rPr lang="en-US" altLang="en-US">
                <a:solidFill>
                  <a:srgbClr val="494949"/>
                </a:solidFill>
                <a:latin typeface="+mj-lt"/>
              </a:rPr>
              <a:t> </a:t>
            </a:r>
            <a:r>
              <a:rPr lang="en-US" altLang="en-US" err="1">
                <a:solidFill>
                  <a:srgbClr val="494949"/>
                </a:solidFill>
                <a:latin typeface="+mj-lt"/>
              </a:rPr>
              <a:t>alguns</a:t>
            </a:r>
            <a:r>
              <a:rPr lang="en-US" altLang="en-US">
                <a:solidFill>
                  <a:srgbClr val="494949"/>
                </a:solidFill>
                <a:latin typeface="+mj-lt"/>
              </a:rPr>
              <a:t> </a:t>
            </a:r>
            <a:r>
              <a:rPr lang="en-US" altLang="en-US" err="1">
                <a:solidFill>
                  <a:srgbClr val="494949"/>
                </a:solidFill>
                <a:latin typeface="+mj-lt"/>
              </a:rPr>
              <a:t>exemplos</a:t>
            </a:r>
            <a:r>
              <a:rPr lang="en-US" altLang="en-US">
                <a:solidFill>
                  <a:srgbClr val="494949"/>
                </a:solidFill>
                <a:latin typeface="+mj-lt"/>
              </a:rPr>
              <a:t> que </a:t>
            </a:r>
            <a:r>
              <a:rPr lang="en-US" altLang="en-US" err="1">
                <a:solidFill>
                  <a:srgbClr val="494949"/>
                </a:solidFill>
                <a:latin typeface="+mj-lt"/>
              </a:rPr>
              <a:t>aplicam</a:t>
            </a:r>
            <a:r>
              <a:rPr lang="en-US" altLang="en-US">
                <a:solidFill>
                  <a:srgbClr val="494949"/>
                </a:solidFill>
                <a:latin typeface="+mj-lt"/>
              </a:rPr>
              <a:t> </a:t>
            </a:r>
            <a:r>
              <a:rPr lang="en-US" altLang="en-US" err="1">
                <a:solidFill>
                  <a:srgbClr val="494949"/>
                </a:solidFill>
                <a:latin typeface="+mj-lt"/>
              </a:rPr>
              <a:t>este</a:t>
            </a:r>
            <a:r>
              <a:rPr lang="en-US" altLang="en-US">
                <a:solidFill>
                  <a:srgbClr val="494949"/>
                </a:solidFill>
                <a:latin typeface="+mj-lt"/>
              </a:rPr>
              <a:t> </a:t>
            </a:r>
            <a:r>
              <a:rPr lang="en-US" altLang="en-US" err="1">
                <a:solidFill>
                  <a:srgbClr val="494949"/>
                </a:solidFill>
                <a:latin typeface="+mj-lt"/>
              </a:rPr>
              <a:t>sistema</a:t>
            </a:r>
            <a:r>
              <a:rPr lang="en-US" altLang="en-US">
                <a:solidFill>
                  <a:srgbClr val="494949"/>
                </a:solidFill>
                <a:latin typeface="+mj-lt"/>
              </a:rPr>
              <a:t>. O </a:t>
            </a:r>
            <a:r>
              <a:rPr lang="en-US" altLang="en-US" err="1">
                <a:solidFill>
                  <a:srgbClr val="494949"/>
                </a:solidFill>
                <a:latin typeface="+mj-lt"/>
              </a:rPr>
              <a:t>argumento</a:t>
            </a:r>
            <a:r>
              <a:rPr lang="en-US" altLang="en-US">
                <a:solidFill>
                  <a:srgbClr val="494949"/>
                </a:solidFill>
                <a:latin typeface="+mj-lt"/>
              </a:rPr>
              <a:t> é que se </a:t>
            </a:r>
            <a:r>
              <a:rPr lang="en-US" altLang="en-US" err="1">
                <a:solidFill>
                  <a:srgbClr val="494949"/>
                </a:solidFill>
                <a:latin typeface="+mj-lt"/>
              </a:rPr>
              <a:t>tratam</a:t>
            </a:r>
            <a:r>
              <a:rPr lang="en-US" altLang="en-US">
                <a:solidFill>
                  <a:srgbClr val="494949"/>
                </a:solidFill>
                <a:latin typeface="+mj-lt"/>
              </a:rPr>
              <a:t> de classes de </a:t>
            </a:r>
            <a:r>
              <a:rPr lang="en-US" altLang="en-US" err="1">
                <a:solidFill>
                  <a:srgbClr val="494949"/>
                </a:solidFill>
                <a:latin typeface="+mj-lt"/>
              </a:rPr>
              <a:t>estrutura</a:t>
            </a:r>
            <a:r>
              <a:rPr lang="en-US" altLang="en-US">
                <a:solidFill>
                  <a:srgbClr val="494949"/>
                </a:solidFill>
                <a:latin typeface="+mj-lt"/>
              </a:rPr>
              <a:t> com um </a:t>
            </a:r>
            <a:r>
              <a:rPr lang="en-US" altLang="en-US" err="1">
                <a:solidFill>
                  <a:srgbClr val="494949"/>
                </a:solidFill>
                <a:latin typeface="+mj-lt"/>
              </a:rPr>
              <a:t>padrão</a:t>
            </a:r>
            <a:r>
              <a:rPr lang="en-US" altLang="en-US">
                <a:solidFill>
                  <a:srgbClr val="494949"/>
                </a:solidFill>
                <a:latin typeface="+mj-lt"/>
              </a:rPr>
              <a:t> que </a:t>
            </a:r>
            <a:r>
              <a:rPr lang="en-US" altLang="en-US" err="1">
                <a:solidFill>
                  <a:srgbClr val="494949"/>
                </a:solidFill>
                <a:latin typeface="+mj-lt"/>
              </a:rPr>
              <a:t>pode</a:t>
            </a:r>
            <a:r>
              <a:rPr lang="en-US" altLang="en-US">
                <a:solidFill>
                  <a:srgbClr val="494949"/>
                </a:solidFill>
                <a:latin typeface="+mj-lt"/>
              </a:rPr>
              <a:t> ser </a:t>
            </a:r>
            <a:r>
              <a:rPr lang="en-US" altLang="en-US" err="1">
                <a:solidFill>
                  <a:srgbClr val="494949"/>
                </a:solidFill>
                <a:latin typeface="+mj-lt"/>
              </a:rPr>
              <a:t>reusado</a:t>
            </a:r>
            <a:r>
              <a:rPr lang="en-US" altLang="en-US">
                <a:solidFill>
                  <a:srgbClr val="494949"/>
                </a:solidFill>
                <a:latin typeface="+mj-lt"/>
              </a:rPr>
              <a:t>. </a:t>
            </a:r>
          </a:p>
          <a:p>
            <a:pPr lvl="0" eaLnBrk="0" fontAlgn="ctr" hangingPunct="0">
              <a:spcBef>
                <a:spcPct val="0"/>
              </a:spcBef>
              <a:spcAft>
                <a:spcPct val="0"/>
              </a:spcAft>
            </a:pPr>
            <a:r>
              <a:rPr lang="en-US" altLang="en-US">
                <a:solidFill>
                  <a:srgbClr val="494949"/>
                </a:solidFill>
                <a:latin typeface="+mj-lt"/>
              </a:rPr>
              <a:t>Um </a:t>
            </a:r>
            <a:r>
              <a:rPr lang="en-US" altLang="en-US" err="1">
                <a:solidFill>
                  <a:srgbClr val="494949"/>
                </a:solidFill>
                <a:latin typeface="+mj-lt"/>
              </a:rPr>
              <a:t>exemplo</a:t>
            </a:r>
            <a:r>
              <a:rPr lang="en-US" altLang="en-US">
                <a:solidFill>
                  <a:srgbClr val="494949"/>
                </a:solidFill>
                <a:latin typeface="+mj-lt"/>
              </a:rPr>
              <a:t>: </a:t>
            </a:r>
            <a:r>
              <a:rPr lang="en-US" altLang="en-US">
                <a:solidFill>
                  <a:srgbClr val="AB2632"/>
                </a:solidFill>
                <a:latin typeface="+mj-lt"/>
              </a:rPr>
              <a:t>&lt;div class="graph graph-big </a:t>
            </a:r>
            <a:r>
              <a:rPr lang="en-US" altLang="en-US" err="1">
                <a:solidFill>
                  <a:srgbClr val="AB2632"/>
                </a:solidFill>
                <a:latin typeface="+mj-lt"/>
              </a:rPr>
              <a:t>clearfix</a:t>
            </a:r>
            <a:r>
              <a:rPr lang="en-US" altLang="en-US">
                <a:solidFill>
                  <a:srgbClr val="AB2632"/>
                </a:solidFill>
                <a:latin typeface="+mj-lt"/>
              </a:rPr>
              <a:t> wrapper"&gt;</a:t>
            </a:r>
            <a:r>
              <a:rPr lang="en-US" altLang="en-US">
                <a:solidFill>
                  <a:srgbClr val="494949"/>
                </a:solidFill>
                <a:latin typeface="+mj-lt"/>
              </a:rPr>
              <a:t>.</a:t>
            </a:r>
            <a:endParaRPr lang="en-US" altLang="en-US">
              <a:solidFill>
                <a:schemeClr val="tx1"/>
              </a:solidFill>
              <a:latin typeface="+mj-lt"/>
            </a:endParaRPr>
          </a:p>
        </p:txBody>
      </p:sp>
      <p:sp>
        <p:nvSpPr>
          <p:cNvPr id="10" name="TextBox 9">
            <a:extLst>
              <a:ext uri="{FF2B5EF4-FFF2-40B4-BE49-F238E27FC236}">
                <a16:creationId xmlns:a16="http://schemas.microsoft.com/office/drawing/2014/main" id="{C64A24FD-BCD6-40CB-9670-502C26E0B856}"/>
              </a:ext>
            </a:extLst>
          </p:cNvPr>
          <p:cNvSpPr txBox="1"/>
          <p:nvPr/>
        </p:nvSpPr>
        <p:spPr>
          <a:xfrm>
            <a:off x="-75501" y="6712986"/>
            <a:ext cx="2775119" cy="184666"/>
          </a:xfrm>
          <a:prstGeom prst="rect">
            <a:avLst/>
          </a:prstGeom>
          <a:noFill/>
        </p:spPr>
        <p:txBody>
          <a:bodyPr wrap="none" rtlCol="0">
            <a:spAutoFit/>
          </a:bodyPr>
          <a:lstStyle/>
          <a:p>
            <a:r>
              <a:rPr lang="en-US" sz="600"/>
              <a:t>Fonte: https://tableless.com.br/oocss-smacss-bem-dry-css-afinal-como-escrever-css/</a:t>
            </a:r>
          </a:p>
        </p:txBody>
      </p:sp>
    </p:spTree>
    <p:extLst>
      <p:ext uri="{BB962C8B-B14F-4D97-AF65-F5344CB8AC3E}">
        <p14:creationId xmlns:p14="http://schemas.microsoft.com/office/powerpoint/2010/main" val="365545804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45014"/>
            <a:ext cx="6213661" cy="1660340"/>
          </a:xfrm>
          <a:prstGeom prst="rect">
            <a:avLst/>
          </a:prstGeom>
          <a:solidFill>
            <a:schemeClr val="accent6">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a:solidFill>
                  <a:schemeClr val="tx1"/>
                </a:solidFill>
                <a:latin typeface="+mj-lt"/>
                <a:ea typeface="+mj-ea"/>
                <a:cs typeface="+mj-cs"/>
              </a:rPr>
              <a:t>Metodologias – oocss - </a:t>
            </a:r>
            <a:r>
              <a:rPr lang="en-US" b="1">
                <a:solidFill>
                  <a:srgbClr val="FFC000"/>
                </a:solidFill>
              </a:rPr>
              <a:t>Object Oriented CSS</a:t>
            </a:r>
          </a:p>
        </p:txBody>
      </p:sp>
      <p:sp>
        <p:nvSpPr>
          <p:cNvPr id="10" name="TextBox 9">
            <a:extLst>
              <a:ext uri="{FF2B5EF4-FFF2-40B4-BE49-F238E27FC236}">
                <a16:creationId xmlns:a16="http://schemas.microsoft.com/office/drawing/2014/main" id="{C64A24FD-BCD6-40CB-9670-502C26E0B856}"/>
              </a:ext>
            </a:extLst>
          </p:cNvPr>
          <p:cNvSpPr txBox="1"/>
          <p:nvPr/>
        </p:nvSpPr>
        <p:spPr>
          <a:xfrm>
            <a:off x="-75501" y="6712986"/>
            <a:ext cx="1678665" cy="184666"/>
          </a:xfrm>
          <a:prstGeom prst="rect">
            <a:avLst/>
          </a:prstGeom>
          <a:noFill/>
        </p:spPr>
        <p:txBody>
          <a:bodyPr wrap="none" rtlCol="0">
            <a:spAutoFit/>
          </a:bodyPr>
          <a:lstStyle/>
          <a:p>
            <a:r>
              <a:rPr lang="en-US" sz="600"/>
              <a:t>Fonte: https://codepen.io/neysimoes/pen/azXdrg</a:t>
            </a:r>
          </a:p>
        </p:txBody>
      </p:sp>
      <p:pic>
        <p:nvPicPr>
          <p:cNvPr id="7" name="Picture 6">
            <a:extLst>
              <a:ext uri="{FF2B5EF4-FFF2-40B4-BE49-F238E27FC236}">
                <a16:creationId xmlns:a16="http://schemas.microsoft.com/office/drawing/2014/main" id="{F7709CB2-FC00-4853-9BAA-62F0C91E0B6D}"/>
              </a:ext>
            </a:extLst>
          </p:cNvPr>
          <p:cNvPicPr>
            <a:picLocks noChangeAspect="1"/>
          </p:cNvPicPr>
          <p:nvPr/>
        </p:nvPicPr>
        <p:blipFill>
          <a:blip r:embed="rId2"/>
          <a:stretch>
            <a:fillRect/>
          </a:stretch>
        </p:blipFill>
        <p:spPr>
          <a:xfrm>
            <a:off x="238455" y="148667"/>
            <a:ext cx="5124450" cy="2876550"/>
          </a:xfrm>
          <a:prstGeom prst="rect">
            <a:avLst/>
          </a:prstGeom>
        </p:spPr>
      </p:pic>
      <p:pic>
        <p:nvPicPr>
          <p:cNvPr id="12" name="Picture 11">
            <a:extLst>
              <a:ext uri="{FF2B5EF4-FFF2-40B4-BE49-F238E27FC236}">
                <a16:creationId xmlns:a16="http://schemas.microsoft.com/office/drawing/2014/main" id="{0162DD4E-2612-4730-957D-835990B6FEE5}"/>
              </a:ext>
            </a:extLst>
          </p:cNvPr>
          <p:cNvPicPr>
            <a:picLocks noChangeAspect="1"/>
          </p:cNvPicPr>
          <p:nvPr/>
        </p:nvPicPr>
        <p:blipFill>
          <a:blip r:embed="rId3"/>
          <a:stretch>
            <a:fillRect/>
          </a:stretch>
        </p:blipFill>
        <p:spPr>
          <a:xfrm>
            <a:off x="5642948" y="376235"/>
            <a:ext cx="2514600" cy="1533525"/>
          </a:xfrm>
          <a:prstGeom prst="rect">
            <a:avLst/>
          </a:prstGeom>
        </p:spPr>
      </p:pic>
      <p:pic>
        <p:nvPicPr>
          <p:cNvPr id="13" name="Picture 12">
            <a:extLst>
              <a:ext uri="{FF2B5EF4-FFF2-40B4-BE49-F238E27FC236}">
                <a16:creationId xmlns:a16="http://schemas.microsoft.com/office/drawing/2014/main" id="{5C89B3AD-0CF0-4F23-8757-016953236998}"/>
              </a:ext>
            </a:extLst>
          </p:cNvPr>
          <p:cNvPicPr>
            <a:picLocks noChangeAspect="1"/>
          </p:cNvPicPr>
          <p:nvPr/>
        </p:nvPicPr>
        <p:blipFill>
          <a:blip r:embed="rId4"/>
          <a:stretch>
            <a:fillRect/>
          </a:stretch>
        </p:blipFill>
        <p:spPr>
          <a:xfrm>
            <a:off x="8621956" y="233361"/>
            <a:ext cx="3248025" cy="6391275"/>
          </a:xfrm>
          <a:prstGeom prst="rect">
            <a:avLst/>
          </a:prstGeom>
        </p:spPr>
      </p:pic>
      <p:sp>
        <p:nvSpPr>
          <p:cNvPr id="2" name="Rectangle 6">
            <a:extLst>
              <a:ext uri="{FF2B5EF4-FFF2-40B4-BE49-F238E27FC236}">
                <a16:creationId xmlns:a16="http://schemas.microsoft.com/office/drawing/2014/main" id="{4F24A170-2964-467D-BFA6-7B3629827067}"/>
              </a:ext>
            </a:extLst>
          </p:cNvPr>
          <p:cNvSpPr/>
          <p:nvPr/>
        </p:nvSpPr>
        <p:spPr>
          <a:xfrm>
            <a:off x="237530" y="3622913"/>
            <a:ext cx="8091995" cy="286232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pPr lvl="5"/>
            <a:r>
              <a:rPr lang="en-US">
                <a:solidFill>
                  <a:schemeClr val="tx1"/>
                </a:solidFill>
                <a:latin typeface="Menlo"/>
              </a:rPr>
              <a:t>&lt;</a:t>
            </a:r>
            <a:r>
              <a:rPr lang="en-US" err="1">
                <a:solidFill>
                  <a:schemeClr val="tx1"/>
                </a:solidFill>
                <a:latin typeface="Menlo"/>
              </a:rPr>
              <a:t>ul</a:t>
            </a:r>
            <a:r>
              <a:rPr lang="en-US">
                <a:solidFill>
                  <a:schemeClr val="tx1"/>
                </a:solidFill>
                <a:latin typeface="Menlo"/>
              </a:rPr>
              <a:t> class="</a:t>
            </a:r>
            <a:r>
              <a:rPr lang="en-US" b="1">
                <a:solidFill>
                  <a:schemeClr val="tx1"/>
                </a:solidFill>
                <a:highlight>
                  <a:srgbClr val="FFFF00"/>
                </a:highlight>
                <a:latin typeface="Menlo"/>
              </a:rPr>
              <a:t>list</a:t>
            </a:r>
            <a:r>
              <a:rPr lang="en-US">
                <a:solidFill>
                  <a:schemeClr val="tx1"/>
                </a:solidFill>
                <a:latin typeface="Menlo"/>
              </a:rPr>
              <a:t>"&gt;</a:t>
            </a:r>
            <a:br>
              <a:rPr lang="en-US" dirty="0"/>
            </a:br>
            <a:r>
              <a:rPr lang="en-US" dirty="0">
                <a:solidFill>
                  <a:schemeClr val="tx1"/>
                </a:solidFill>
              </a:rPr>
              <a:t>	</a:t>
            </a:r>
            <a:r>
              <a:rPr lang="en-US">
                <a:solidFill>
                  <a:schemeClr val="tx1"/>
                </a:solidFill>
                <a:latin typeface="Menlo"/>
              </a:rPr>
              <a:t>&lt;li class="</a:t>
            </a:r>
            <a:r>
              <a:rPr lang="en-US" b="1" err="1">
                <a:solidFill>
                  <a:schemeClr val="tx1"/>
                </a:solidFill>
                <a:highlight>
                  <a:srgbClr val="00FF00"/>
                </a:highlight>
                <a:latin typeface="Menlo"/>
              </a:rPr>
              <a:t>list__item</a:t>
            </a:r>
            <a:r>
              <a:rPr lang="en-US" dirty="0">
                <a:solidFill>
                  <a:schemeClr val="tx1"/>
                </a:solidFill>
                <a:highlight>
                  <a:srgbClr val="00FF00"/>
                </a:highlight>
                <a:latin typeface="Menlo"/>
              </a:rPr>
              <a:t> </a:t>
            </a:r>
            <a:r>
              <a:rPr lang="en-US" err="1">
                <a:solidFill>
                  <a:schemeClr val="tx1"/>
                </a:solidFill>
                <a:highlight>
                  <a:srgbClr val="E44444"/>
                </a:highlight>
                <a:latin typeface="Menlo"/>
              </a:rPr>
              <a:t>list__item</a:t>
            </a:r>
            <a:r>
              <a:rPr lang="en-US">
                <a:solidFill>
                  <a:schemeClr val="tx1"/>
                </a:solidFill>
                <a:highlight>
                  <a:srgbClr val="E44444"/>
                </a:highlight>
                <a:latin typeface="Menlo"/>
              </a:rPr>
              <a:t>--highlight</a:t>
            </a:r>
            <a:r>
              <a:rPr lang="en-US">
                <a:solidFill>
                  <a:schemeClr val="tx1"/>
                </a:solidFill>
                <a:latin typeface="Menlo"/>
              </a:rPr>
              <a:t>"&gt;</a:t>
            </a:r>
            <a:endParaRPr lang="pt-BR">
              <a:solidFill>
                <a:schemeClr val="tx1"/>
              </a:solidFill>
            </a:endParaRPr>
          </a:p>
          <a:p>
            <a:pPr lvl="5"/>
            <a:br>
              <a:rPr lang="en-US" dirty="0"/>
            </a:br>
            <a:r>
              <a:rPr lang="en-US" dirty="0">
                <a:solidFill>
                  <a:schemeClr val="tx1"/>
                </a:solidFill>
              </a:rPr>
              <a:t>		</a:t>
            </a:r>
            <a:r>
              <a:rPr lang="en-US" dirty="0">
                <a:solidFill>
                  <a:schemeClr val="tx1"/>
                </a:solidFill>
                <a:latin typeface="Menlo"/>
              </a:rPr>
              <a:t>&lt;h2 class="</a:t>
            </a:r>
            <a:r>
              <a:rPr lang="en-US" dirty="0" err="1">
                <a:solidFill>
                  <a:schemeClr val="tx1"/>
                </a:solidFill>
                <a:highlight>
                  <a:srgbClr val="00FF00"/>
                </a:highlight>
                <a:latin typeface="Menlo"/>
              </a:rPr>
              <a:t>list__title</a:t>
            </a:r>
            <a:r>
              <a:rPr lang="en-US" dirty="0">
                <a:solidFill>
                  <a:schemeClr val="tx1"/>
                </a:solidFill>
                <a:latin typeface="Menlo"/>
              </a:rPr>
              <a:t>"&gt;My publication&lt;/h2&gt;</a:t>
            </a:r>
            <a:br>
              <a:rPr lang="en-US" dirty="0"/>
            </a:br>
            <a:r>
              <a:rPr lang="en-US" dirty="0">
                <a:solidFill>
                  <a:schemeClr val="tx1"/>
                </a:solidFill>
              </a:rPr>
              <a:t>		</a:t>
            </a:r>
            <a:r>
              <a:rPr lang="en-US" dirty="0">
                <a:solidFill>
                  <a:schemeClr val="tx1"/>
                </a:solidFill>
                <a:latin typeface="Menlo"/>
              </a:rPr>
              <a:t>&lt;p class="</a:t>
            </a:r>
            <a:r>
              <a:rPr lang="en-US" dirty="0" err="1">
                <a:solidFill>
                  <a:schemeClr val="tx1"/>
                </a:solidFill>
                <a:highlight>
                  <a:srgbClr val="00FF00"/>
                </a:highlight>
                <a:latin typeface="Menlo"/>
              </a:rPr>
              <a:t>list__author</a:t>
            </a:r>
            <a:r>
              <a:rPr lang="en-US" dirty="0">
                <a:solidFill>
                  <a:schemeClr val="tx1"/>
                </a:solidFill>
                <a:latin typeface="Menlo"/>
              </a:rPr>
              <a:t>&gt;Julio </a:t>
            </a:r>
            <a:r>
              <a:rPr lang="en-US" dirty="0" err="1">
                <a:solidFill>
                  <a:schemeClr val="tx1"/>
                </a:solidFill>
                <a:latin typeface="Menlo"/>
              </a:rPr>
              <a:t>Lozovei</a:t>
            </a:r>
            <a:r>
              <a:rPr lang="en-US" dirty="0">
                <a:solidFill>
                  <a:schemeClr val="tx1"/>
                </a:solidFill>
                <a:latin typeface="Menlo"/>
              </a:rPr>
              <a:t>&lt;/p&gt;</a:t>
            </a:r>
            <a:br>
              <a:rPr lang="en-US" dirty="0"/>
            </a:br>
            <a:br>
              <a:rPr lang="en-US" dirty="0"/>
            </a:br>
            <a:r>
              <a:rPr lang="en-US" dirty="0">
                <a:solidFill>
                  <a:schemeClr val="tx1"/>
                </a:solidFill>
              </a:rPr>
              <a:t>		</a:t>
            </a:r>
            <a:r>
              <a:rPr lang="en-US" dirty="0">
                <a:solidFill>
                  <a:schemeClr val="tx1"/>
                </a:solidFill>
                <a:latin typeface="Menlo"/>
              </a:rPr>
              <a:t>&lt;p class="</a:t>
            </a:r>
            <a:r>
              <a:rPr lang="en-US" dirty="0" err="1">
                <a:solidFill>
                  <a:schemeClr val="tx1"/>
                </a:solidFill>
                <a:highlight>
                  <a:srgbClr val="00FF00"/>
                </a:highlight>
                <a:latin typeface="Menlo"/>
              </a:rPr>
              <a:t>list__text</a:t>
            </a:r>
            <a:r>
              <a:rPr lang="en-US" dirty="0">
                <a:solidFill>
                  <a:schemeClr val="tx1"/>
                </a:solidFill>
                <a:latin typeface="Menlo"/>
              </a:rPr>
              <a:t>"&gt;A publication using BEM.&lt;/p&gt;</a:t>
            </a:r>
            <a:br>
              <a:rPr lang="en-US" dirty="0"/>
            </a:br>
            <a:r>
              <a:rPr lang="en-US" dirty="0">
                <a:solidFill>
                  <a:schemeClr val="tx1"/>
                </a:solidFill>
              </a:rPr>
              <a:t>	</a:t>
            </a:r>
            <a:r>
              <a:rPr lang="en-US" dirty="0">
                <a:solidFill>
                  <a:schemeClr val="tx1"/>
                </a:solidFill>
                <a:latin typeface="Menlo"/>
              </a:rPr>
              <a:t>&lt;/li&gt;</a:t>
            </a:r>
            <a:br>
              <a:rPr lang="en-US" dirty="0"/>
            </a:br>
            <a:r>
              <a:rPr lang="en-US" dirty="0">
                <a:solidFill>
                  <a:schemeClr val="tx1"/>
                </a:solidFill>
                <a:latin typeface="Menlo"/>
              </a:rPr>
              <a:t>&lt;/</a:t>
            </a:r>
            <a:r>
              <a:rPr lang="en-US" dirty="0" err="1">
                <a:solidFill>
                  <a:schemeClr val="tx1"/>
                </a:solidFill>
                <a:latin typeface="Menlo"/>
              </a:rPr>
              <a:t>ul</a:t>
            </a:r>
            <a:r>
              <a:rPr lang="en-US" dirty="0">
                <a:solidFill>
                  <a:schemeClr val="tx1"/>
                </a:solidFill>
                <a:latin typeface="Menlo"/>
              </a:rPr>
              <a:t>&gt;</a:t>
            </a:r>
            <a:endParaRPr lang="en-US" dirty="0">
              <a:solidFill>
                <a:schemeClr val="tx1"/>
              </a:solidFill>
            </a:endParaRPr>
          </a:p>
        </p:txBody>
      </p:sp>
    </p:spTree>
    <p:extLst>
      <p:ext uri="{BB962C8B-B14F-4D97-AF65-F5344CB8AC3E}">
        <p14:creationId xmlns:p14="http://schemas.microsoft.com/office/powerpoint/2010/main" val="28742673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4">
            <a:extLst>
              <a:ext uri="{FF2B5EF4-FFF2-40B4-BE49-F238E27FC236}">
                <a16:creationId xmlns:a16="http://schemas.microsoft.com/office/drawing/2014/main" id="{F22E242C-48C5-DB75-C9F6-5A1C8C371DCF}"/>
              </a:ext>
            </a:extLst>
          </p:cNvPr>
          <p:cNvSpPr/>
          <p:nvPr/>
        </p:nvSpPr>
        <p:spPr>
          <a:xfrm rot="16200000">
            <a:off x="4508335" y="-1575950"/>
            <a:ext cx="811934" cy="6233029"/>
          </a:xfrm>
          <a:custGeom>
            <a:avLst/>
            <a:gdLst/>
            <a:ahLst/>
            <a:cxnLst/>
            <a:rect l="l" t="t" r="r" b="b"/>
            <a:pathLst>
              <a:path w="811934" h="2311555">
                <a:moveTo>
                  <a:pt x="0" y="0"/>
                </a:moveTo>
                <a:lnTo>
                  <a:pt x="811934" y="0"/>
                </a:lnTo>
                <a:lnTo>
                  <a:pt x="811934" y="2311555"/>
                </a:lnTo>
                <a:lnTo>
                  <a:pt x="0" y="2311555"/>
                </a:lnTo>
                <a:lnTo>
                  <a:pt x="0" y="0"/>
                </a:lnTo>
                <a:close/>
              </a:path>
            </a:pathLst>
          </a:custGeom>
          <a:solidFill>
            <a:srgbClr val="0070C0"/>
          </a:solidFill>
        </p:spPr>
        <p:txBody>
          <a:bodyPr/>
          <a:lstStyle/>
          <a:p>
            <a:endParaRPr lang="pt-BR"/>
          </a:p>
        </p:txBody>
      </p:sp>
      <p:sp>
        <p:nvSpPr>
          <p:cNvPr id="19" name="Title 1">
            <a:extLst>
              <a:ext uri="{FF2B5EF4-FFF2-40B4-BE49-F238E27FC236}">
                <a16:creationId xmlns:a16="http://schemas.microsoft.com/office/drawing/2014/main" id="{E275FFB3-5CEB-9E42-6379-1C6FBC78E0F1}"/>
              </a:ext>
            </a:extLst>
          </p:cNvPr>
          <p:cNvSpPr txBox="1">
            <a:spLocks/>
          </p:cNvSpPr>
          <p:nvPr/>
        </p:nvSpPr>
        <p:spPr bwMode="black">
          <a:xfrm>
            <a:off x="359066" y="959679"/>
            <a:ext cx="9898207" cy="11887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pt-BR" sz="3600" b="1">
                <a:solidFill>
                  <a:srgbClr val="FFFFFF"/>
                </a:solidFill>
                <a:latin typeface="Agency FB" panose="020F0502020204030204" pitchFamily="34" charset="0"/>
              </a:rPr>
              <a:t>Agenda - HTML</a:t>
            </a:r>
            <a:endParaRPr lang="en-US" sz="3600" b="1">
              <a:solidFill>
                <a:srgbClr val="FFFFFF"/>
              </a:solidFill>
              <a:latin typeface="Agency FB" panose="020F0502020204030204" pitchFamily="34" charset="0"/>
            </a:endParaRPr>
          </a:p>
        </p:txBody>
      </p:sp>
      <p:sp>
        <p:nvSpPr>
          <p:cNvPr id="21" name="Triângulo isósceles 20">
            <a:extLst>
              <a:ext uri="{FF2B5EF4-FFF2-40B4-BE49-F238E27FC236}">
                <a16:creationId xmlns:a16="http://schemas.microsoft.com/office/drawing/2014/main" id="{EFAB3F6B-F165-EF40-9936-443F8FF5671F}"/>
              </a:ext>
            </a:extLst>
          </p:cNvPr>
          <p:cNvSpPr/>
          <p:nvPr/>
        </p:nvSpPr>
        <p:spPr>
          <a:xfrm rot="16200000">
            <a:off x="7209391" y="1123042"/>
            <a:ext cx="813169" cy="832592"/>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Freeform 2">
            <a:extLst>
              <a:ext uri="{FF2B5EF4-FFF2-40B4-BE49-F238E27FC236}">
                <a16:creationId xmlns:a16="http://schemas.microsoft.com/office/drawing/2014/main" id="{33FE417E-ED33-9FA9-1A25-9CB93B1EBE38}"/>
              </a:ext>
            </a:extLst>
          </p:cNvPr>
          <p:cNvSpPr/>
          <p:nvPr/>
        </p:nvSpPr>
        <p:spPr>
          <a:xfrm>
            <a:off x="1648701" y="964691"/>
            <a:ext cx="587604" cy="575874"/>
          </a:xfrm>
          <a:custGeom>
            <a:avLst/>
            <a:gdLst/>
            <a:ahLst/>
            <a:cxnLst/>
            <a:rect l="l" t="t" r="r" b="b"/>
            <a:pathLst>
              <a:path w="1482639" h="1634384">
                <a:moveTo>
                  <a:pt x="0" y="0"/>
                </a:moveTo>
                <a:lnTo>
                  <a:pt x="1482639" y="0"/>
                </a:lnTo>
                <a:lnTo>
                  <a:pt x="1482639" y="1634384"/>
                </a:lnTo>
                <a:lnTo>
                  <a:pt x="0" y="1634384"/>
                </a:lnTo>
                <a:lnTo>
                  <a:pt x="0" y="0"/>
                </a:lnTo>
                <a:close/>
              </a:path>
            </a:pathLst>
          </a:custGeom>
          <a:blipFill>
            <a:blip r:embed="rId2">
              <a:duotone>
                <a:prstClr val="black"/>
                <a:schemeClr val="accent5">
                  <a:tint val="45000"/>
                  <a:satMod val="400000"/>
                </a:schemeClr>
              </a:duotone>
              <a:extLst>
                <a:ext uri="{96DAC541-7B7A-43D3-8B79-37D633B846F1}">
                  <asvg:svgBlip xmlns:asvg="http://schemas.microsoft.com/office/drawing/2016/SVG/main" r:embed="rId3"/>
                </a:ext>
              </a:extLst>
            </a:blip>
            <a:stretch>
              <a:fillRect/>
            </a:stretch>
          </a:blipFill>
        </p:spPr>
        <p:txBody>
          <a:bodyPr/>
          <a:lstStyle/>
          <a:p>
            <a:endParaRPr lang="pt-BR"/>
          </a:p>
        </p:txBody>
      </p:sp>
      <p:graphicFrame>
        <p:nvGraphicFramePr>
          <p:cNvPr id="63" name="Diagrama 4">
            <a:extLst>
              <a:ext uri="{FF2B5EF4-FFF2-40B4-BE49-F238E27FC236}">
                <a16:creationId xmlns:a16="http://schemas.microsoft.com/office/drawing/2014/main" id="{DC283E8D-4C46-5A82-2D2E-1E588EC11B73}"/>
              </a:ext>
            </a:extLst>
          </p:cNvPr>
          <p:cNvGraphicFramePr/>
          <p:nvPr>
            <p:extLst>
              <p:ext uri="{D42A27DB-BD31-4B8C-83A1-F6EECF244321}">
                <p14:modId xmlns:p14="http://schemas.microsoft.com/office/powerpoint/2010/main" val="1790193013"/>
              </p:ext>
            </p:extLst>
          </p:nvPr>
        </p:nvGraphicFramePr>
        <p:xfrm>
          <a:off x="202259" y="1980348"/>
          <a:ext cx="11659061" cy="45139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4648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23927"/>
            <a:ext cx="6213661" cy="1660340"/>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Metodologias – </a:t>
            </a:r>
            <a:r>
              <a:rPr lang="pt-BR" b="1" err="1">
                <a:solidFill>
                  <a:schemeClr val="tx2">
                    <a:lumMod val="76000"/>
                    <a:lumOff val="24000"/>
                  </a:schemeClr>
                </a:solidFill>
                <a:latin typeface="+mj-lt"/>
                <a:ea typeface="+mj-ea"/>
                <a:cs typeface="+mj-cs"/>
              </a:rPr>
              <a:t>oocss</a:t>
            </a:r>
            <a:r>
              <a:rPr lang="pt-BR" b="1" dirty="0">
                <a:solidFill>
                  <a:schemeClr val="tx2">
                    <a:lumMod val="76000"/>
                    <a:lumOff val="24000"/>
                  </a:schemeClr>
                </a:solidFill>
                <a:latin typeface="+mj-lt"/>
                <a:ea typeface="+mj-ea"/>
                <a:cs typeface="+mj-cs"/>
              </a:rPr>
              <a:t> -</a:t>
            </a:r>
            <a:r>
              <a:rPr lang="pt-BR" dirty="0">
                <a:solidFill>
                  <a:schemeClr val="tx1"/>
                </a:solidFill>
                <a:latin typeface="+mj-lt"/>
                <a:ea typeface="+mj-ea"/>
                <a:cs typeface="+mj-cs"/>
              </a:rPr>
              <a:t> </a:t>
            </a:r>
            <a:r>
              <a:rPr lang="en-US" b="1" dirty="0">
                <a:solidFill>
                  <a:srgbClr val="FFC000"/>
                </a:solidFill>
              </a:rPr>
              <a:t>Object Oriented CSS</a:t>
            </a:r>
          </a:p>
        </p:txBody>
      </p:sp>
      <p:sp>
        <p:nvSpPr>
          <p:cNvPr id="10" name="TextBox 9">
            <a:extLst>
              <a:ext uri="{FF2B5EF4-FFF2-40B4-BE49-F238E27FC236}">
                <a16:creationId xmlns:a16="http://schemas.microsoft.com/office/drawing/2014/main" id="{C64A24FD-BCD6-40CB-9670-502C26E0B856}"/>
              </a:ext>
            </a:extLst>
          </p:cNvPr>
          <p:cNvSpPr txBox="1"/>
          <p:nvPr/>
        </p:nvSpPr>
        <p:spPr>
          <a:xfrm>
            <a:off x="-75501" y="6712986"/>
            <a:ext cx="1678665" cy="184666"/>
          </a:xfrm>
          <a:prstGeom prst="rect">
            <a:avLst/>
          </a:prstGeom>
          <a:noFill/>
        </p:spPr>
        <p:txBody>
          <a:bodyPr wrap="none" rtlCol="0">
            <a:spAutoFit/>
          </a:bodyPr>
          <a:lstStyle/>
          <a:p>
            <a:r>
              <a:rPr lang="en-US" sz="600"/>
              <a:t>Fonte: https://codepen.io/neysimoes/pen/azXdrg</a:t>
            </a:r>
          </a:p>
        </p:txBody>
      </p:sp>
      <p:pic>
        <p:nvPicPr>
          <p:cNvPr id="7" name="Picture 6">
            <a:extLst>
              <a:ext uri="{FF2B5EF4-FFF2-40B4-BE49-F238E27FC236}">
                <a16:creationId xmlns:a16="http://schemas.microsoft.com/office/drawing/2014/main" id="{F7709CB2-FC00-4853-9BAA-62F0C91E0B6D}"/>
              </a:ext>
            </a:extLst>
          </p:cNvPr>
          <p:cNvPicPr>
            <a:picLocks noChangeAspect="1"/>
          </p:cNvPicPr>
          <p:nvPr/>
        </p:nvPicPr>
        <p:blipFill>
          <a:blip r:embed="rId2"/>
          <a:stretch>
            <a:fillRect/>
          </a:stretch>
        </p:blipFill>
        <p:spPr>
          <a:xfrm>
            <a:off x="468493" y="2204629"/>
            <a:ext cx="5124450" cy="2876550"/>
          </a:xfrm>
          <a:prstGeom prst="rect">
            <a:avLst/>
          </a:prstGeom>
        </p:spPr>
      </p:pic>
      <p:pic>
        <p:nvPicPr>
          <p:cNvPr id="8" name="Picture 7">
            <a:extLst>
              <a:ext uri="{FF2B5EF4-FFF2-40B4-BE49-F238E27FC236}">
                <a16:creationId xmlns:a16="http://schemas.microsoft.com/office/drawing/2014/main" id="{0DBE89D0-2F56-4E26-A02C-7D7470A53DBE}"/>
              </a:ext>
            </a:extLst>
          </p:cNvPr>
          <p:cNvPicPr>
            <a:picLocks noChangeAspect="1"/>
          </p:cNvPicPr>
          <p:nvPr/>
        </p:nvPicPr>
        <p:blipFill>
          <a:blip r:embed="rId3"/>
          <a:stretch>
            <a:fillRect/>
          </a:stretch>
        </p:blipFill>
        <p:spPr>
          <a:xfrm>
            <a:off x="925693" y="5195886"/>
            <a:ext cx="4210050" cy="1428750"/>
          </a:xfrm>
          <a:prstGeom prst="rect">
            <a:avLst/>
          </a:prstGeom>
        </p:spPr>
      </p:pic>
      <p:pic>
        <p:nvPicPr>
          <p:cNvPr id="12" name="Picture 11">
            <a:extLst>
              <a:ext uri="{FF2B5EF4-FFF2-40B4-BE49-F238E27FC236}">
                <a16:creationId xmlns:a16="http://schemas.microsoft.com/office/drawing/2014/main" id="{0162DD4E-2612-4730-957D-835990B6FEE5}"/>
              </a:ext>
            </a:extLst>
          </p:cNvPr>
          <p:cNvPicPr>
            <a:picLocks noChangeAspect="1"/>
          </p:cNvPicPr>
          <p:nvPr/>
        </p:nvPicPr>
        <p:blipFill>
          <a:blip r:embed="rId4"/>
          <a:stretch>
            <a:fillRect/>
          </a:stretch>
        </p:blipFill>
        <p:spPr>
          <a:xfrm>
            <a:off x="5858608" y="2662235"/>
            <a:ext cx="2514600" cy="1533525"/>
          </a:xfrm>
          <a:prstGeom prst="rect">
            <a:avLst/>
          </a:prstGeom>
        </p:spPr>
      </p:pic>
      <p:pic>
        <p:nvPicPr>
          <p:cNvPr id="13" name="Picture 12">
            <a:extLst>
              <a:ext uri="{FF2B5EF4-FFF2-40B4-BE49-F238E27FC236}">
                <a16:creationId xmlns:a16="http://schemas.microsoft.com/office/drawing/2014/main" id="{5C89B3AD-0CF0-4F23-8757-016953236998}"/>
              </a:ext>
            </a:extLst>
          </p:cNvPr>
          <p:cNvPicPr>
            <a:picLocks noChangeAspect="1"/>
          </p:cNvPicPr>
          <p:nvPr/>
        </p:nvPicPr>
        <p:blipFill>
          <a:blip r:embed="rId5"/>
          <a:stretch>
            <a:fillRect/>
          </a:stretch>
        </p:blipFill>
        <p:spPr>
          <a:xfrm>
            <a:off x="8621956" y="233361"/>
            <a:ext cx="3248025" cy="6391275"/>
          </a:xfrm>
          <a:prstGeom prst="rect">
            <a:avLst/>
          </a:prstGeom>
        </p:spPr>
      </p:pic>
    </p:spTree>
    <p:extLst>
      <p:ext uri="{BB962C8B-B14F-4D97-AF65-F5344CB8AC3E}">
        <p14:creationId xmlns:p14="http://schemas.microsoft.com/office/powerpoint/2010/main" val="4733729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57545"/>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rgbClr val="424277"/>
                </a:solidFill>
                <a:latin typeface="+mj-lt"/>
                <a:ea typeface="+mj-ea"/>
                <a:cs typeface="+mj-cs"/>
              </a:rPr>
              <a:t>Propriedades básicas</a:t>
            </a:r>
            <a:endParaRPr lang="en-US" b="1" dirty="0">
              <a:solidFill>
                <a:srgbClr val="424277"/>
              </a:solidFill>
              <a:latin typeface="+mj-lt"/>
              <a:ea typeface="+mj-ea"/>
              <a:cs typeface="+mj-cs"/>
            </a:endParaRPr>
          </a:p>
        </p:txBody>
      </p:sp>
      <p:pic>
        <p:nvPicPr>
          <p:cNvPr id="17" name="Picture 16">
            <a:extLst>
              <a:ext uri="{FF2B5EF4-FFF2-40B4-BE49-F238E27FC236}">
                <a16:creationId xmlns:a16="http://schemas.microsoft.com/office/drawing/2014/main" id="{786ADCC2-0318-4344-BA23-AD9EF387B0A1}"/>
              </a:ext>
            </a:extLst>
          </p:cNvPr>
          <p:cNvPicPr>
            <a:picLocks noChangeAspect="1"/>
          </p:cNvPicPr>
          <p:nvPr/>
        </p:nvPicPr>
        <p:blipFill>
          <a:blip r:embed="rId2"/>
          <a:stretch>
            <a:fillRect/>
          </a:stretch>
        </p:blipFill>
        <p:spPr>
          <a:xfrm>
            <a:off x="2875989" y="1439213"/>
            <a:ext cx="5857875" cy="5057775"/>
          </a:xfrm>
          <a:prstGeom prst="rect">
            <a:avLst/>
          </a:prstGeom>
        </p:spPr>
      </p:pic>
      <p:sp>
        <p:nvSpPr>
          <p:cNvPr id="16" name="TextBox 15">
            <a:extLst>
              <a:ext uri="{FF2B5EF4-FFF2-40B4-BE49-F238E27FC236}">
                <a16:creationId xmlns:a16="http://schemas.microsoft.com/office/drawing/2014/main" id="{EB2C726E-C2D2-43E0-B785-F0D76E16E780}"/>
              </a:ext>
            </a:extLst>
          </p:cNvPr>
          <p:cNvSpPr txBox="1"/>
          <p:nvPr/>
        </p:nvSpPr>
        <p:spPr>
          <a:xfrm>
            <a:off x="3372375" y="3429000"/>
            <a:ext cx="1702710" cy="369332"/>
          </a:xfrm>
          <a:prstGeom prst="rect">
            <a:avLst/>
          </a:prstGeom>
          <a:noFill/>
        </p:spPr>
        <p:txBody>
          <a:bodyPr wrap="none" rtlCol="0">
            <a:spAutoFit/>
          </a:bodyPr>
          <a:lstStyle/>
          <a:p>
            <a:r>
              <a:rPr lang="pt-BR" b="1">
                <a:solidFill>
                  <a:schemeClr val="bg1"/>
                </a:solidFill>
              </a:rPr>
              <a:t>Transparência</a:t>
            </a:r>
            <a:endParaRPr lang="en-US" b="1">
              <a:solidFill>
                <a:schemeClr val="bg1"/>
              </a:solidFill>
            </a:endParaRPr>
          </a:p>
        </p:txBody>
      </p:sp>
      <p:sp>
        <p:nvSpPr>
          <p:cNvPr id="15" name="TextBox 14">
            <a:extLst>
              <a:ext uri="{FF2B5EF4-FFF2-40B4-BE49-F238E27FC236}">
                <a16:creationId xmlns:a16="http://schemas.microsoft.com/office/drawing/2014/main" id="{365F7196-7FAB-46F6-8EFE-92587B489B03}"/>
              </a:ext>
            </a:extLst>
          </p:cNvPr>
          <p:cNvSpPr txBox="1"/>
          <p:nvPr/>
        </p:nvSpPr>
        <p:spPr>
          <a:xfrm>
            <a:off x="3372375" y="1951846"/>
            <a:ext cx="865943" cy="369332"/>
          </a:xfrm>
          <a:prstGeom prst="rect">
            <a:avLst/>
          </a:prstGeom>
          <a:noFill/>
        </p:spPr>
        <p:txBody>
          <a:bodyPr wrap="none" rtlCol="0">
            <a:spAutoFit/>
          </a:bodyPr>
          <a:lstStyle/>
          <a:p>
            <a:r>
              <a:rPr lang="pt-BR" b="1">
                <a:solidFill>
                  <a:schemeClr val="bg1"/>
                </a:solidFill>
              </a:rPr>
              <a:t>Fundo</a:t>
            </a:r>
            <a:endParaRPr lang="en-US" b="1">
              <a:solidFill>
                <a:schemeClr val="bg1"/>
              </a:solidFill>
            </a:endParaRPr>
          </a:p>
        </p:txBody>
      </p:sp>
      <p:sp>
        <p:nvSpPr>
          <p:cNvPr id="19" name="TextBox 18">
            <a:extLst>
              <a:ext uri="{FF2B5EF4-FFF2-40B4-BE49-F238E27FC236}">
                <a16:creationId xmlns:a16="http://schemas.microsoft.com/office/drawing/2014/main" id="{8F488CA7-9738-45EC-9131-167808009633}"/>
              </a:ext>
            </a:extLst>
          </p:cNvPr>
          <p:cNvSpPr txBox="1"/>
          <p:nvPr/>
        </p:nvSpPr>
        <p:spPr>
          <a:xfrm>
            <a:off x="3372375" y="4536822"/>
            <a:ext cx="809389" cy="369332"/>
          </a:xfrm>
          <a:prstGeom prst="rect">
            <a:avLst/>
          </a:prstGeom>
          <a:noFill/>
        </p:spPr>
        <p:txBody>
          <a:bodyPr wrap="none" rtlCol="0">
            <a:spAutoFit/>
          </a:bodyPr>
          <a:lstStyle/>
          <a:p>
            <a:r>
              <a:rPr lang="pt-BR" b="1">
                <a:solidFill>
                  <a:schemeClr val="bg1"/>
                </a:solidFill>
              </a:rPr>
              <a:t>Fonte</a:t>
            </a:r>
            <a:endParaRPr lang="en-US" b="1">
              <a:solidFill>
                <a:schemeClr val="bg1"/>
              </a:solidFill>
            </a:endParaRPr>
          </a:p>
        </p:txBody>
      </p:sp>
      <p:sp>
        <p:nvSpPr>
          <p:cNvPr id="20" name="TextBox 19">
            <a:extLst>
              <a:ext uri="{FF2B5EF4-FFF2-40B4-BE49-F238E27FC236}">
                <a16:creationId xmlns:a16="http://schemas.microsoft.com/office/drawing/2014/main" id="{D64C25F0-F467-48A9-9415-C54A4A78505B}"/>
              </a:ext>
            </a:extLst>
          </p:cNvPr>
          <p:cNvSpPr txBox="1"/>
          <p:nvPr/>
        </p:nvSpPr>
        <p:spPr>
          <a:xfrm>
            <a:off x="3355932" y="5467132"/>
            <a:ext cx="1191095" cy="369332"/>
          </a:xfrm>
          <a:prstGeom prst="rect">
            <a:avLst/>
          </a:prstGeom>
          <a:noFill/>
        </p:spPr>
        <p:txBody>
          <a:bodyPr wrap="none" rtlCol="0">
            <a:spAutoFit/>
          </a:bodyPr>
          <a:lstStyle/>
          <a:p>
            <a:r>
              <a:rPr lang="pt-BR" b="1">
                <a:solidFill>
                  <a:schemeClr val="bg1"/>
                </a:solidFill>
              </a:rPr>
              <a:t>Tamanho</a:t>
            </a:r>
            <a:endParaRPr lang="en-US" b="1">
              <a:solidFill>
                <a:schemeClr val="bg1"/>
              </a:solidFill>
            </a:endParaRPr>
          </a:p>
        </p:txBody>
      </p:sp>
      <p:sp>
        <p:nvSpPr>
          <p:cNvPr id="18" name="Rectangle 17">
            <a:extLst>
              <a:ext uri="{FF2B5EF4-FFF2-40B4-BE49-F238E27FC236}">
                <a16:creationId xmlns:a16="http://schemas.microsoft.com/office/drawing/2014/main" id="{6E9E1BDF-4D65-4EA8-964E-C21EADC1FFAD}"/>
              </a:ext>
            </a:extLst>
          </p:cNvPr>
          <p:cNvSpPr/>
          <p:nvPr/>
        </p:nvSpPr>
        <p:spPr>
          <a:xfrm>
            <a:off x="9076887" y="1439213"/>
            <a:ext cx="2306973" cy="5057775"/>
          </a:xfrm>
          <a:prstGeom prst="rect">
            <a:avLst/>
          </a:prstGeom>
          <a:solidFill>
            <a:srgbClr val="0070C0"/>
          </a:solidFill>
          <a:ln>
            <a:solidFill>
              <a:srgbClr val="CF1FC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Criar uma página com pelo menos 1 tipo de cada seletor, utilizando estas propriedades.</a:t>
            </a:r>
            <a:endParaRPr lang="en-US" dirty="0"/>
          </a:p>
        </p:txBody>
      </p:sp>
      <p:pic>
        <p:nvPicPr>
          <p:cNvPr id="22" name="Picture 21">
            <a:extLst>
              <a:ext uri="{FF2B5EF4-FFF2-40B4-BE49-F238E27FC236}">
                <a16:creationId xmlns:a16="http://schemas.microsoft.com/office/drawing/2014/main" id="{90393DA4-9F64-4C66-A3EF-D6651804649B}"/>
              </a:ext>
            </a:extLst>
          </p:cNvPr>
          <p:cNvPicPr>
            <a:picLocks noChangeAspect="1"/>
          </p:cNvPicPr>
          <p:nvPr/>
        </p:nvPicPr>
        <p:blipFill rotWithShape="1">
          <a:blip r:embed="rId3"/>
          <a:srcRect t="8666" r="5481" b="7083"/>
          <a:stretch/>
        </p:blipFill>
        <p:spPr>
          <a:xfrm>
            <a:off x="151795" y="1439213"/>
            <a:ext cx="2242137" cy="2179113"/>
          </a:xfrm>
          <a:prstGeom prst="rect">
            <a:avLst/>
          </a:prstGeom>
        </p:spPr>
      </p:pic>
      <p:pic>
        <p:nvPicPr>
          <p:cNvPr id="23" name="Picture 22">
            <a:extLst>
              <a:ext uri="{FF2B5EF4-FFF2-40B4-BE49-F238E27FC236}">
                <a16:creationId xmlns:a16="http://schemas.microsoft.com/office/drawing/2014/main" id="{3BD12018-5322-4F53-8DFB-D4B71440597C}"/>
              </a:ext>
            </a:extLst>
          </p:cNvPr>
          <p:cNvPicPr>
            <a:picLocks noChangeAspect="1"/>
          </p:cNvPicPr>
          <p:nvPr/>
        </p:nvPicPr>
        <p:blipFill rotWithShape="1">
          <a:blip r:embed="rId4"/>
          <a:srcRect t="3501" b="4310"/>
          <a:stretch/>
        </p:blipFill>
        <p:spPr>
          <a:xfrm>
            <a:off x="139705" y="3608315"/>
            <a:ext cx="2254228" cy="3046055"/>
          </a:xfrm>
          <a:prstGeom prst="rect">
            <a:avLst/>
          </a:prstGeom>
        </p:spPr>
      </p:pic>
      <p:pic>
        <p:nvPicPr>
          <p:cNvPr id="24" name="Picture 23">
            <a:extLst>
              <a:ext uri="{FF2B5EF4-FFF2-40B4-BE49-F238E27FC236}">
                <a16:creationId xmlns:a16="http://schemas.microsoft.com/office/drawing/2014/main" id="{9FC10DCB-63BB-458B-8A9B-F5E46F0F54B4}"/>
              </a:ext>
            </a:extLst>
          </p:cNvPr>
          <p:cNvPicPr>
            <a:picLocks noChangeAspect="1"/>
          </p:cNvPicPr>
          <p:nvPr/>
        </p:nvPicPr>
        <p:blipFill>
          <a:blip r:embed="rId5"/>
          <a:stretch>
            <a:fillRect/>
          </a:stretch>
        </p:blipFill>
        <p:spPr>
          <a:xfrm>
            <a:off x="4850628" y="5836464"/>
            <a:ext cx="1400175" cy="390525"/>
          </a:xfrm>
          <a:prstGeom prst="rect">
            <a:avLst/>
          </a:prstGeom>
        </p:spPr>
      </p:pic>
      <p:pic>
        <p:nvPicPr>
          <p:cNvPr id="25" name="Picture 24">
            <a:extLst>
              <a:ext uri="{FF2B5EF4-FFF2-40B4-BE49-F238E27FC236}">
                <a16:creationId xmlns:a16="http://schemas.microsoft.com/office/drawing/2014/main" id="{66C56CA9-BB89-422D-B6A5-DF0BC48FC580}"/>
              </a:ext>
            </a:extLst>
          </p:cNvPr>
          <p:cNvPicPr>
            <a:picLocks noChangeAspect="1"/>
          </p:cNvPicPr>
          <p:nvPr/>
        </p:nvPicPr>
        <p:blipFill>
          <a:blip r:embed="rId6"/>
          <a:stretch>
            <a:fillRect/>
          </a:stretch>
        </p:blipFill>
        <p:spPr>
          <a:xfrm>
            <a:off x="6509663" y="5836464"/>
            <a:ext cx="1352550" cy="352425"/>
          </a:xfrm>
          <a:prstGeom prst="rect">
            <a:avLst/>
          </a:prstGeom>
        </p:spPr>
      </p:pic>
    </p:spTree>
    <p:extLst>
      <p:ext uri="{BB962C8B-B14F-4D97-AF65-F5344CB8AC3E}">
        <p14:creationId xmlns:p14="http://schemas.microsoft.com/office/powerpoint/2010/main" val="1964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65F7196-7FAB-46F6-8EFE-92587B489B03}"/>
              </a:ext>
            </a:extLst>
          </p:cNvPr>
          <p:cNvSpPr txBox="1"/>
          <p:nvPr/>
        </p:nvSpPr>
        <p:spPr>
          <a:xfrm>
            <a:off x="502111" y="1075587"/>
            <a:ext cx="11326428" cy="5016758"/>
          </a:xfrm>
          <a:prstGeom prst="rect">
            <a:avLst/>
          </a:prstGeom>
          <a:noFill/>
        </p:spPr>
        <p:txBody>
          <a:bodyPr wrap="square" rtlCol="0">
            <a:spAutoFit/>
          </a:bodyPr>
          <a:lstStyle/>
          <a:p>
            <a:r>
              <a:rPr lang="pt-BR" b="1"/>
              <a:t>Float</a:t>
            </a:r>
          </a:p>
          <a:p>
            <a:r>
              <a:rPr lang="pt-BR"/>
              <a:t>Esta propriedade especifica como um elemento deve flutuar.</a:t>
            </a: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left</a:t>
            </a:r>
            <a:r>
              <a:rPr lang="en-US" altLang="en-US">
                <a:solidFill>
                  <a:srgbClr val="000000"/>
                </a:solidFill>
                <a:latin typeface="Verdana" panose="020B0604030504040204" pitchFamily="34" charset="0"/>
              </a:rPr>
              <a:t> 		- </a:t>
            </a:r>
            <a:r>
              <a:rPr lang="en-US" altLang="en-US" err="1">
                <a:solidFill>
                  <a:srgbClr val="000000"/>
                </a:solidFill>
                <a:latin typeface="Verdana" panose="020B0604030504040204" pitchFamily="34" charset="0"/>
              </a:rPr>
              <a:t>Flutua</a:t>
            </a:r>
            <a:r>
              <a:rPr lang="en-US" altLang="en-US">
                <a:solidFill>
                  <a:srgbClr val="000000"/>
                </a:solidFill>
                <a:latin typeface="Verdana" panose="020B0604030504040204" pitchFamily="34" charset="0"/>
              </a:rPr>
              <a:t> a </a:t>
            </a:r>
            <a:r>
              <a:rPr lang="en-US" altLang="en-US" err="1">
                <a:solidFill>
                  <a:srgbClr val="000000"/>
                </a:solidFill>
                <a:latin typeface="Verdana" panose="020B0604030504040204" pitchFamily="34" charset="0"/>
              </a:rPr>
              <a:t>esquerda</a:t>
            </a:r>
            <a:endParaRPr lang="en-US" altLang="en-US">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right</a:t>
            </a:r>
            <a:r>
              <a:rPr lang="en-US" altLang="en-US">
                <a:solidFill>
                  <a:srgbClr val="000000"/>
                </a:solidFill>
                <a:latin typeface="Verdana" panose="020B0604030504040204" pitchFamily="34" charset="0"/>
              </a:rPr>
              <a:t> 		- </a:t>
            </a:r>
            <a:r>
              <a:rPr lang="en-US" altLang="en-US" err="1">
                <a:solidFill>
                  <a:srgbClr val="000000"/>
                </a:solidFill>
                <a:latin typeface="Verdana" panose="020B0604030504040204" pitchFamily="34" charset="0"/>
              </a:rPr>
              <a:t>Flutua</a:t>
            </a:r>
            <a:r>
              <a:rPr lang="en-US" altLang="en-US">
                <a:solidFill>
                  <a:srgbClr val="000000"/>
                </a:solidFill>
                <a:latin typeface="Verdana" panose="020B0604030504040204" pitchFamily="34" charset="0"/>
              </a:rPr>
              <a:t> a </a:t>
            </a:r>
            <a:r>
              <a:rPr lang="en-US" altLang="en-US" err="1">
                <a:solidFill>
                  <a:srgbClr val="000000"/>
                </a:solidFill>
                <a:latin typeface="Verdana" panose="020B0604030504040204" pitchFamily="34" charset="0"/>
              </a:rPr>
              <a:t>direita</a:t>
            </a:r>
            <a:endParaRPr lang="en-US" altLang="en-US">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none</a:t>
            </a:r>
            <a:r>
              <a:rPr lang="en-US" altLang="en-US">
                <a:solidFill>
                  <a:srgbClr val="000000"/>
                </a:solidFill>
                <a:latin typeface="Verdana" panose="020B0604030504040204" pitchFamily="34" charset="0"/>
              </a:rPr>
              <a:t> 		- </a:t>
            </a:r>
            <a:r>
              <a:rPr lang="en-US" altLang="en-US" err="1">
                <a:solidFill>
                  <a:srgbClr val="000000"/>
                </a:solidFill>
                <a:latin typeface="Verdana" panose="020B0604030504040204" pitchFamily="34" charset="0"/>
              </a:rPr>
              <a:t>Não</a:t>
            </a:r>
            <a:r>
              <a:rPr lang="en-US" altLang="en-US">
                <a:solidFill>
                  <a:srgbClr val="000000"/>
                </a:solidFill>
                <a:latin typeface="Verdana" panose="020B0604030504040204" pitchFamily="34" charset="0"/>
              </a:rPr>
              <a:t> </a:t>
            </a:r>
            <a:r>
              <a:rPr lang="en-US" altLang="en-US" err="1">
                <a:solidFill>
                  <a:srgbClr val="000000"/>
                </a:solidFill>
                <a:latin typeface="Verdana" panose="020B0604030504040204" pitchFamily="34" charset="0"/>
              </a:rPr>
              <a:t>flutua</a:t>
            </a:r>
            <a:r>
              <a:rPr lang="en-US" altLang="en-US">
                <a:solidFill>
                  <a:srgbClr val="000000"/>
                </a:solidFill>
                <a:latin typeface="Verdana" panose="020B0604030504040204" pitchFamily="34" charset="0"/>
              </a:rPr>
              <a:t> (</a:t>
            </a:r>
            <a:r>
              <a:rPr lang="en-US" altLang="en-US" err="1">
                <a:solidFill>
                  <a:srgbClr val="000000"/>
                </a:solidFill>
                <a:latin typeface="Verdana" panose="020B0604030504040204" pitchFamily="34" charset="0"/>
              </a:rPr>
              <a:t>este</a:t>
            </a:r>
            <a:r>
              <a:rPr lang="en-US" altLang="en-US">
                <a:solidFill>
                  <a:srgbClr val="000000"/>
                </a:solidFill>
                <a:latin typeface="Verdana" panose="020B0604030504040204" pitchFamily="34" charset="0"/>
              </a:rPr>
              <a:t> é o </a:t>
            </a:r>
            <a:r>
              <a:rPr lang="en-US" altLang="en-US" err="1">
                <a:solidFill>
                  <a:srgbClr val="000000"/>
                </a:solidFill>
                <a:latin typeface="Verdana" panose="020B0604030504040204" pitchFamily="34" charset="0"/>
              </a:rPr>
              <a:t>padrão</a:t>
            </a:r>
            <a:r>
              <a:rPr lang="en-US" altLang="en-US">
                <a:solidFill>
                  <a:srgbClr val="000000"/>
                </a:solidFill>
                <a:latin typeface="Verdana" panose="020B0604030504040204" pitchFamily="34" charset="0"/>
              </a:rPr>
              <a:t>)</a:t>
            </a: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inherit</a:t>
            </a:r>
            <a:r>
              <a:rPr lang="en-US" altLang="en-US">
                <a:solidFill>
                  <a:srgbClr val="000000"/>
                </a:solidFill>
                <a:latin typeface="Verdana" panose="020B0604030504040204" pitchFamily="34" charset="0"/>
              </a:rPr>
              <a:t> 	- O element </a:t>
            </a:r>
            <a:r>
              <a:rPr lang="en-US" altLang="en-US" err="1">
                <a:solidFill>
                  <a:srgbClr val="000000"/>
                </a:solidFill>
                <a:latin typeface="Verdana" panose="020B0604030504040204" pitchFamily="34" charset="0"/>
              </a:rPr>
              <a:t>herda</a:t>
            </a:r>
            <a:r>
              <a:rPr lang="en-US" altLang="en-US">
                <a:solidFill>
                  <a:srgbClr val="000000"/>
                </a:solidFill>
                <a:latin typeface="Verdana" panose="020B0604030504040204" pitchFamily="34" charset="0"/>
              </a:rPr>
              <a:t> a </a:t>
            </a:r>
            <a:r>
              <a:rPr lang="en-US" altLang="en-US" err="1">
                <a:solidFill>
                  <a:srgbClr val="000000"/>
                </a:solidFill>
                <a:latin typeface="Verdana" panose="020B0604030504040204" pitchFamily="34" charset="0"/>
              </a:rPr>
              <a:t>propriedade</a:t>
            </a:r>
            <a:r>
              <a:rPr lang="en-US" altLang="en-US">
                <a:solidFill>
                  <a:srgbClr val="000000"/>
                </a:solidFill>
                <a:latin typeface="Verdana" panose="020B0604030504040204" pitchFamily="34" charset="0"/>
              </a:rPr>
              <a:t> do pai (element que </a:t>
            </a:r>
            <a:r>
              <a:rPr lang="en-US" altLang="en-US" err="1">
                <a:solidFill>
                  <a:srgbClr val="000000"/>
                </a:solidFill>
                <a:latin typeface="Verdana" panose="020B0604030504040204" pitchFamily="34" charset="0"/>
              </a:rPr>
              <a:t>está</a:t>
            </a:r>
            <a:r>
              <a:rPr lang="en-US" altLang="en-US">
                <a:solidFill>
                  <a:srgbClr val="000000"/>
                </a:solidFill>
                <a:latin typeface="Verdana" panose="020B0604030504040204" pitchFamily="34" charset="0"/>
              </a:rPr>
              <a:t> </a:t>
            </a:r>
            <a:r>
              <a:rPr lang="en-US" altLang="en-US" err="1">
                <a:solidFill>
                  <a:srgbClr val="000000"/>
                </a:solidFill>
                <a:latin typeface="Verdana" panose="020B0604030504040204" pitchFamily="34" charset="0"/>
              </a:rPr>
              <a:t>encapsulado</a:t>
            </a:r>
            <a:r>
              <a:rPr lang="en-US" altLang="en-US">
                <a:solidFill>
                  <a:srgbClr val="000000"/>
                </a:solidFill>
                <a:latin typeface="Verdana" panose="020B0604030504040204" pitchFamily="34" charset="0"/>
              </a:rPr>
              <a:t>)</a:t>
            </a:r>
          </a:p>
          <a:p>
            <a:pPr lvl="0" eaLnBrk="0" fontAlgn="base" hangingPunct="0">
              <a:spcBef>
                <a:spcPct val="0"/>
              </a:spcBef>
              <a:spcAft>
                <a:spcPct val="0"/>
              </a:spcAft>
            </a:pPr>
            <a:endParaRPr lang="en-US" altLang="en-US" sz="3200">
              <a:latin typeface="Arial" panose="020B0604020202020204" pitchFamily="34" charset="0"/>
            </a:endParaRPr>
          </a:p>
          <a:p>
            <a:endParaRPr lang="pt-BR"/>
          </a:p>
          <a:p>
            <a:endParaRPr lang="pt-BR"/>
          </a:p>
          <a:p>
            <a:r>
              <a:rPr lang="pt-BR" b="1"/>
              <a:t>Margin</a:t>
            </a:r>
          </a:p>
          <a:p>
            <a:r>
              <a:rPr lang="pt-BR"/>
              <a:t>Define as margens, podendo adicionar recuo para todos os lados.</a:t>
            </a:r>
          </a:p>
          <a:p>
            <a:endParaRPr lang="pt-BR"/>
          </a:p>
          <a:p>
            <a:endParaRPr lang="pt-BR"/>
          </a:p>
          <a:p>
            <a:endParaRPr lang="pt-BR"/>
          </a:p>
          <a:p>
            <a:r>
              <a:rPr lang="pt-BR" b="1"/>
              <a:t>Padding</a:t>
            </a:r>
          </a:p>
          <a:p>
            <a:r>
              <a:rPr lang="pt-BR"/>
              <a:t>Usado para gerar espaço ao redor do conteúdo de um elemento, </a:t>
            </a:r>
            <a:r>
              <a:rPr lang="pt-BR" b="1"/>
              <a:t>dentro</a:t>
            </a:r>
            <a:r>
              <a:rPr lang="pt-BR"/>
              <a:t> de quaisquer bordas definidas.</a:t>
            </a:r>
            <a:endParaRPr lang="pt-BR" b="1"/>
          </a:p>
          <a:p>
            <a:endParaRPr lang="pt-BR"/>
          </a:p>
        </p:txBody>
      </p:sp>
      <p:pic>
        <p:nvPicPr>
          <p:cNvPr id="3" name="Picture 2">
            <a:extLst>
              <a:ext uri="{FF2B5EF4-FFF2-40B4-BE49-F238E27FC236}">
                <a16:creationId xmlns:a16="http://schemas.microsoft.com/office/drawing/2014/main" id="{01228385-213E-484B-93E7-948FDF94BE28}"/>
              </a:ext>
            </a:extLst>
          </p:cNvPr>
          <p:cNvPicPr>
            <a:picLocks noChangeAspect="1"/>
          </p:cNvPicPr>
          <p:nvPr/>
        </p:nvPicPr>
        <p:blipFill>
          <a:blip r:embed="rId2"/>
          <a:stretch>
            <a:fillRect/>
          </a:stretch>
        </p:blipFill>
        <p:spPr>
          <a:xfrm>
            <a:off x="502111" y="2790072"/>
            <a:ext cx="11255014" cy="750131"/>
          </a:xfrm>
          <a:prstGeom prst="rect">
            <a:avLst/>
          </a:prstGeom>
        </p:spPr>
      </p:pic>
      <p:pic>
        <p:nvPicPr>
          <p:cNvPr id="6" name="Picture 5">
            <a:extLst>
              <a:ext uri="{FF2B5EF4-FFF2-40B4-BE49-F238E27FC236}">
                <a16:creationId xmlns:a16="http://schemas.microsoft.com/office/drawing/2014/main" id="{D65447A6-569B-43FD-8CDB-9CF7864EBCBB}"/>
              </a:ext>
            </a:extLst>
          </p:cNvPr>
          <p:cNvPicPr>
            <a:picLocks noChangeAspect="1"/>
          </p:cNvPicPr>
          <p:nvPr/>
        </p:nvPicPr>
        <p:blipFill>
          <a:blip r:embed="rId3"/>
          <a:stretch>
            <a:fillRect/>
          </a:stretch>
        </p:blipFill>
        <p:spPr>
          <a:xfrm>
            <a:off x="1559018" y="4439471"/>
            <a:ext cx="8839200" cy="276225"/>
          </a:xfrm>
          <a:prstGeom prst="rect">
            <a:avLst/>
          </a:prstGeom>
        </p:spPr>
      </p:pic>
      <p:pic>
        <p:nvPicPr>
          <p:cNvPr id="7" name="Picture 6">
            <a:extLst>
              <a:ext uri="{FF2B5EF4-FFF2-40B4-BE49-F238E27FC236}">
                <a16:creationId xmlns:a16="http://schemas.microsoft.com/office/drawing/2014/main" id="{E6CBE415-8E9B-4573-8C5C-E63B5699A60A}"/>
              </a:ext>
            </a:extLst>
          </p:cNvPr>
          <p:cNvPicPr>
            <a:picLocks noChangeAspect="1"/>
          </p:cNvPicPr>
          <p:nvPr/>
        </p:nvPicPr>
        <p:blipFill>
          <a:blip r:embed="rId4"/>
          <a:stretch>
            <a:fillRect/>
          </a:stretch>
        </p:blipFill>
        <p:spPr>
          <a:xfrm>
            <a:off x="3031219" y="4458295"/>
            <a:ext cx="1476375" cy="209550"/>
          </a:xfrm>
          <a:prstGeom prst="rect">
            <a:avLst/>
          </a:prstGeom>
        </p:spPr>
      </p:pic>
      <p:pic>
        <p:nvPicPr>
          <p:cNvPr id="8" name="Picture 7">
            <a:extLst>
              <a:ext uri="{FF2B5EF4-FFF2-40B4-BE49-F238E27FC236}">
                <a16:creationId xmlns:a16="http://schemas.microsoft.com/office/drawing/2014/main" id="{C6C53FFA-B641-4897-BD84-FB6124E5C66B}"/>
              </a:ext>
            </a:extLst>
          </p:cNvPr>
          <p:cNvPicPr>
            <a:picLocks noChangeAspect="1"/>
          </p:cNvPicPr>
          <p:nvPr/>
        </p:nvPicPr>
        <p:blipFill>
          <a:blip r:embed="rId5"/>
          <a:stretch>
            <a:fillRect/>
          </a:stretch>
        </p:blipFill>
        <p:spPr>
          <a:xfrm>
            <a:off x="4413295" y="4490328"/>
            <a:ext cx="1628775" cy="200025"/>
          </a:xfrm>
          <a:prstGeom prst="rect">
            <a:avLst/>
          </a:prstGeom>
        </p:spPr>
      </p:pic>
      <p:pic>
        <p:nvPicPr>
          <p:cNvPr id="10" name="Picture 9">
            <a:extLst>
              <a:ext uri="{FF2B5EF4-FFF2-40B4-BE49-F238E27FC236}">
                <a16:creationId xmlns:a16="http://schemas.microsoft.com/office/drawing/2014/main" id="{3EF4C3D7-EFF5-4CEF-BD99-837F1EBA658A}"/>
              </a:ext>
            </a:extLst>
          </p:cNvPr>
          <p:cNvPicPr>
            <a:picLocks noChangeAspect="1"/>
          </p:cNvPicPr>
          <p:nvPr/>
        </p:nvPicPr>
        <p:blipFill>
          <a:blip r:embed="rId6"/>
          <a:stretch>
            <a:fillRect/>
          </a:stretch>
        </p:blipFill>
        <p:spPr>
          <a:xfrm>
            <a:off x="6075573" y="4471279"/>
            <a:ext cx="1438275" cy="238125"/>
          </a:xfrm>
          <a:prstGeom prst="rect">
            <a:avLst/>
          </a:prstGeom>
        </p:spPr>
      </p:pic>
      <p:pic>
        <p:nvPicPr>
          <p:cNvPr id="11" name="Picture 10">
            <a:extLst>
              <a:ext uri="{FF2B5EF4-FFF2-40B4-BE49-F238E27FC236}">
                <a16:creationId xmlns:a16="http://schemas.microsoft.com/office/drawing/2014/main" id="{A1809532-219A-403E-8BA7-ECBF16CFB5A7}"/>
              </a:ext>
            </a:extLst>
          </p:cNvPr>
          <p:cNvPicPr>
            <a:picLocks noChangeAspect="1"/>
          </p:cNvPicPr>
          <p:nvPr/>
        </p:nvPicPr>
        <p:blipFill>
          <a:blip r:embed="rId7"/>
          <a:stretch>
            <a:fillRect/>
          </a:stretch>
        </p:blipFill>
        <p:spPr>
          <a:xfrm>
            <a:off x="7700630" y="4448996"/>
            <a:ext cx="2257425" cy="266700"/>
          </a:xfrm>
          <a:prstGeom prst="rect">
            <a:avLst/>
          </a:prstGeom>
        </p:spPr>
      </p:pic>
      <p:sp>
        <p:nvSpPr>
          <p:cNvPr id="12" name="Rectangle 11">
            <a:extLst>
              <a:ext uri="{FF2B5EF4-FFF2-40B4-BE49-F238E27FC236}">
                <a16:creationId xmlns:a16="http://schemas.microsoft.com/office/drawing/2014/main" id="{753C24BB-53D8-44CA-93EA-F1BF9153B81B}"/>
              </a:ext>
            </a:extLst>
          </p:cNvPr>
          <p:cNvSpPr/>
          <p:nvPr/>
        </p:nvSpPr>
        <p:spPr>
          <a:xfrm>
            <a:off x="7878616" y="4666306"/>
            <a:ext cx="2519602" cy="2667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pt-BR"/>
              <a:t>top right bottom left</a:t>
            </a:r>
            <a:endParaRPr lang="en-US"/>
          </a:p>
        </p:txBody>
      </p:sp>
      <p:pic>
        <p:nvPicPr>
          <p:cNvPr id="13" name="Picture 12">
            <a:extLst>
              <a:ext uri="{FF2B5EF4-FFF2-40B4-BE49-F238E27FC236}">
                <a16:creationId xmlns:a16="http://schemas.microsoft.com/office/drawing/2014/main" id="{7A2F0593-0D47-4662-A949-47720DA44189}"/>
              </a:ext>
            </a:extLst>
          </p:cNvPr>
          <p:cNvPicPr>
            <a:picLocks noChangeAspect="1"/>
          </p:cNvPicPr>
          <p:nvPr/>
        </p:nvPicPr>
        <p:blipFill rotWithShape="1">
          <a:blip r:embed="rId8"/>
          <a:srcRect b="19579"/>
          <a:stretch/>
        </p:blipFill>
        <p:spPr>
          <a:xfrm>
            <a:off x="3615717" y="5729742"/>
            <a:ext cx="7305675" cy="314062"/>
          </a:xfrm>
          <a:prstGeom prst="rect">
            <a:avLst/>
          </a:prstGeom>
        </p:spPr>
      </p:pic>
      <p:sp>
        <p:nvSpPr>
          <p:cNvPr id="53" name="Title 1">
            <a:extLst>
              <a:ext uri="{FF2B5EF4-FFF2-40B4-BE49-F238E27FC236}">
                <a16:creationId xmlns:a16="http://schemas.microsoft.com/office/drawing/2014/main" id="{E9302E8C-38F3-AAC3-6443-0A0D4026917A}"/>
              </a:ext>
            </a:extLst>
          </p:cNvPr>
          <p:cNvSpPr txBox="1">
            <a:spLocks/>
          </p:cNvSpPr>
          <p:nvPr/>
        </p:nvSpPr>
        <p:spPr bwMode="black">
          <a:xfrm>
            <a:off x="468493" y="-157545"/>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a:solidFill>
                  <a:srgbClr val="424277"/>
                </a:solidFill>
                <a:latin typeface="+mj-lt"/>
                <a:ea typeface="+mj-ea"/>
                <a:cs typeface="+mj-cs"/>
              </a:rPr>
              <a:t>Propriedades básicas</a:t>
            </a:r>
            <a:endParaRPr lang="en-US" b="1">
              <a:solidFill>
                <a:srgbClr val="424277"/>
              </a:solidFill>
              <a:latin typeface="+mj-lt"/>
              <a:ea typeface="+mj-ea"/>
              <a:cs typeface="+mj-cs"/>
            </a:endParaRPr>
          </a:p>
        </p:txBody>
      </p:sp>
    </p:spTree>
    <p:extLst>
      <p:ext uri="{BB962C8B-B14F-4D97-AF65-F5344CB8AC3E}">
        <p14:creationId xmlns:p14="http://schemas.microsoft.com/office/powerpoint/2010/main" val="4129862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65F7196-7FAB-46F6-8EFE-92587B489B03}"/>
              </a:ext>
            </a:extLst>
          </p:cNvPr>
          <p:cNvSpPr txBox="1"/>
          <p:nvPr/>
        </p:nvSpPr>
        <p:spPr>
          <a:xfrm>
            <a:off x="468493" y="1624675"/>
            <a:ext cx="11326428" cy="5355312"/>
          </a:xfrm>
          <a:prstGeom prst="rect">
            <a:avLst/>
          </a:prstGeom>
          <a:noFill/>
        </p:spPr>
        <p:txBody>
          <a:bodyPr wrap="square" rtlCol="0">
            <a:spAutoFit/>
          </a:bodyPr>
          <a:lstStyle/>
          <a:p>
            <a:r>
              <a:rPr lang="pt-BR" b="1"/>
              <a:t>Border</a:t>
            </a:r>
          </a:p>
          <a:p>
            <a:r>
              <a:rPr lang="pt-BR"/>
              <a:t>Permite especificar o estilo, a largura e a cor da borda de um elemento.</a:t>
            </a:r>
          </a:p>
          <a:p>
            <a:endParaRPr lang="pt-BR"/>
          </a:p>
          <a:p>
            <a:endParaRPr lang="pt-BR"/>
          </a:p>
          <a:p>
            <a:endParaRPr lang="pt-BR"/>
          </a:p>
          <a:p>
            <a:endParaRPr lang="pt-BR"/>
          </a:p>
          <a:p>
            <a:endParaRPr lang="pt-BR"/>
          </a:p>
          <a:p>
            <a:r>
              <a:rPr lang="pt-BR" b="1"/>
              <a:t>Border-style</a:t>
            </a: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dotted</a:t>
            </a:r>
            <a:r>
              <a:rPr lang="en-US" altLang="en-US">
                <a:solidFill>
                  <a:srgbClr val="000000"/>
                </a:solidFill>
                <a:latin typeface="Verdana" panose="020B0604030504040204" pitchFamily="34" charset="0"/>
              </a:rPr>
              <a:t> 	- </a:t>
            </a:r>
            <a:r>
              <a:rPr lang="en-US" altLang="en-US" err="1">
                <a:solidFill>
                  <a:srgbClr val="000000"/>
                </a:solidFill>
                <a:latin typeface="Verdana" panose="020B0604030504040204" pitchFamily="34" charset="0"/>
              </a:rPr>
              <a:t>pontilhada</a:t>
            </a:r>
            <a:endParaRPr lang="en-US" altLang="en-US">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dashed</a:t>
            </a:r>
            <a:r>
              <a:rPr lang="en-US" altLang="en-US">
                <a:solidFill>
                  <a:srgbClr val="000000"/>
                </a:solidFill>
                <a:latin typeface="Verdana" panose="020B0604030504040204" pitchFamily="34" charset="0"/>
              </a:rPr>
              <a:t> 	- </a:t>
            </a:r>
            <a:r>
              <a:rPr lang="en-US" altLang="en-US" err="1">
                <a:solidFill>
                  <a:srgbClr val="000000"/>
                </a:solidFill>
                <a:latin typeface="Verdana" panose="020B0604030504040204" pitchFamily="34" charset="0"/>
              </a:rPr>
              <a:t>tracejada</a:t>
            </a:r>
            <a:endParaRPr lang="en-US" altLang="en-US">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solid</a:t>
            </a:r>
            <a:r>
              <a:rPr lang="en-US" altLang="en-US">
                <a:solidFill>
                  <a:srgbClr val="000000"/>
                </a:solidFill>
                <a:latin typeface="Verdana" panose="020B0604030504040204" pitchFamily="34" charset="0"/>
              </a:rPr>
              <a:t> 		- </a:t>
            </a:r>
            <a:r>
              <a:rPr lang="en-US" altLang="en-US" err="1">
                <a:solidFill>
                  <a:srgbClr val="000000"/>
                </a:solidFill>
                <a:latin typeface="Verdana" panose="020B0604030504040204" pitchFamily="34" charset="0"/>
              </a:rPr>
              <a:t>sólida</a:t>
            </a:r>
            <a:endParaRPr lang="en-US" altLang="en-US">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double</a:t>
            </a:r>
            <a:r>
              <a:rPr lang="en-US" altLang="en-US">
                <a:solidFill>
                  <a:srgbClr val="000000"/>
                </a:solidFill>
                <a:latin typeface="Verdana" panose="020B0604030504040204" pitchFamily="34" charset="0"/>
              </a:rPr>
              <a:t> 	- </a:t>
            </a:r>
            <a:r>
              <a:rPr lang="en-US" altLang="en-US" err="1">
                <a:solidFill>
                  <a:srgbClr val="000000"/>
                </a:solidFill>
                <a:latin typeface="Verdana" panose="020B0604030504040204" pitchFamily="34" charset="0"/>
              </a:rPr>
              <a:t>dupla</a:t>
            </a:r>
            <a:endParaRPr lang="en-US" altLang="en-US">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groove		</a:t>
            </a:r>
            <a:r>
              <a:rPr lang="en-US" altLang="en-US">
                <a:solidFill>
                  <a:srgbClr val="000000"/>
                </a:solidFill>
                <a:latin typeface="Verdana" panose="020B0604030504040204" pitchFamily="34" charset="0"/>
              </a:rPr>
              <a:t>- 3D</a:t>
            </a: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ridge		</a:t>
            </a:r>
            <a:r>
              <a:rPr lang="en-US" altLang="en-US">
                <a:solidFill>
                  <a:srgbClr val="000000"/>
                </a:solidFill>
                <a:latin typeface="Verdana" panose="020B0604030504040204" pitchFamily="34" charset="0"/>
              </a:rPr>
              <a:t>- </a:t>
            </a:r>
            <a:r>
              <a:rPr lang="en-US" altLang="en-US" err="1">
                <a:solidFill>
                  <a:srgbClr val="000000"/>
                </a:solidFill>
                <a:latin typeface="Verdana" panose="020B0604030504040204" pitchFamily="34" charset="0"/>
              </a:rPr>
              <a:t>estriada</a:t>
            </a:r>
            <a:r>
              <a:rPr lang="en-US" altLang="en-US">
                <a:solidFill>
                  <a:srgbClr val="000000"/>
                </a:solidFill>
                <a:latin typeface="Verdana" panose="020B0604030504040204" pitchFamily="34" charset="0"/>
              </a:rPr>
              <a:t> 3D</a:t>
            </a: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inset 		</a:t>
            </a:r>
            <a:r>
              <a:rPr lang="en-US" altLang="en-US">
                <a:solidFill>
                  <a:srgbClr val="000000"/>
                </a:solidFill>
                <a:latin typeface="Verdana" panose="020B0604030504040204" pitchFamily="34" charset="0"/>
              </a:rPr>
              <a:t>- 3D com </a:t>
            </a:r>
            <a:r>
              <a:rPr lang="en-US" altLang="en-US" err="1">
                <a:solidFill>
                  <a:srgbClr val="000000"/>
                </a:solidFill>
                <a:latin typeface="Verdana" panose="020B0604030504040204" pitchFamily="34" charset="0"/>
              </a:rPr>
              <a:t>efeito</a:t>
            </a:r>
            <a:r>
              <a:rPr lang="en-US" altLang="en-US">
                <a:solidFill>
                  <a:srgbClr val="000000"/>
                </a:solidFill>
                <a:latin typeface="Verdana" panose="020B0604030504040204" pitchFamily="34" charset="0"/>
              </a:rPr>
              <a:t> para dentro</a:t>
            </a: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outset		</a:t>
            </a:r>
            <a:r>
              <a:rPr lang="en-US" altLang="en-US">
                <a:solidFill>
                  <a:srgbClr val="000000"/>
                </a:solidFill>
                <a:latin typeface="Verdana" panose="020B0604030504040204" pitchFamily="34" charset="0"/>
              </a:rPr>
              <a:t>- 3D com </a:t>
            </a:r>
            <a:r>
              <a:rPr lang="en-US" altLang="en-US" err="1">
                <a:solidFill>
                  <a:srgbClr val="000000"/>
                </a:solidFill>
                <a:latin typeface="Verdana" panose="020B0604030504040204" pitchFamily="34" charset="0"/>
              </a:rPr>
              <a:t>efeito</a:t>
            </a:r>
            <a:r>
              <a:rPr lang="en-US" altLang="en-US">
                <a:solidFill>
                  <a:srgbClr val="000000"/>
                </a:solidFill>
                <a:latin typeface="Verdana" panose="020B0604030504040204" pitchFamily="34" charset="0"/>
              </a:rPr>
              <a:t> para fora</a:t>
            </a: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none</a:t>
            </a:r>
            <a:r>
              <a:rPr lang="en-US" altLang="en-US">
                <a:solidFill>
                  <a:srgbClr val="000000"/>
                </a:solidFill>
                <a:latin typeface="Verdana" panose="020B0604030504040204" pitchFamily="34" charset="0"/>
              </a:rPr>
              <a:t> 		- Sem </a:t>
            </a:r>
            <a:r>
              <a:rPr lang="en-US" altLang="en-US" err="1">
                <a:solidFill>
                  <a:srgbClr val="000000"/>
                </a:solidFill>
                <a:latin typeface="Verdana" panose="020B0604030504040204" pitchFamily="34" charset="0"/>
              </a:rPr>
              <a:t>borda</a:t>
            </a:r>
            <a:r>
              <a:rPr lang="en-US" altLang="en-US">
                <a:solidFill>
                  <a:srgbClr val="000000"/>
                </a:solidFill>
                <a:latin typeface="Verdana" panose="020B0604030504040204" pitchFamily="34" charset="0"/>
              </a:rPr>
              <a:t> (</a:t>
            </a:r>
            <a:r>
              <a:rPr lang="en-US" altLang="en-US" err="1">
                <a:solidFill>
                  <a:srgbClr val="000000"/>
                </a:solidFill>
                <a:latin typeface="Verdana" panose="020B0604030504040204" pitchFamily="34" charset="0"/>
              </a:rPr>
              <a:t>padrão</a:t>
            </a:r>
            <a:r>
              <a:rPr lang="en-US" altLang="en-US">
                <a:solidFill>
                  <a:srgbClr val="000000"/>
                </a:solidFill>
                <a:latin typeface="Verdana" panose="020B0604030504040204" pitchFamily="34" charset="0"/>
              </a:rPr>
              <a:t>)</a:t>
            </a:r>
          </a:p>
          <a:p>
            <a:pPr lvl="0" eaLnBrk="0" fontAlgn="base" hangingPunct="0">
              <a:spcBef>
                <a:spcPct val="0"/>
              </a:spcBef>
              <a:spcAft>
                <a:spcPct val="0"/>
              </a:spcAft>
              <a:buFontTx/>
              <a:buChar char="•"/>
            </a:pPr>
            <a:r>
              <a:rPr lang="en-US" altLang="en-US">
                <a:solidFill>
                  <a:srgbClr val="DC143C"/>
                </a:solidFill>
                <a:latin typeface="Consolas" panose="020B0609020204030204" pitchFamily="49" charset="0"/>
              </a:rPr>
              <a:t>hidden</a:t>
            </a:r>
            <a:r>
              <a:rPr lang="en-US" altLang="en-US">
                <a:solidFill>
                  <a:srgbClr val="000000"/>
                </a:solidFill>
                <a:latin typeface="Verdana" panose="020B0604030504040204" pitchFamily="34" charset="0"/>
              </a:rPr>
              <a:t> 	- </a:t>
            </a:r>
            <a:r>
              <a:rPr lang="en-US" altLang="en-US" err="1">
                <a:solidFill>
                  <a:srgbClr val="000000"/>
                </a:solidFill>
                <a:latin typeface="Verdana" panose="020B0604030504040204" pitchFamily="34" charset="0"/>
              </a:rPr>
              <a:t>oculta</a:t>
            </a:r>
            <a:endParaRPr lang="en-US" altLang="en-US" sz="3200">
              <a:latin typeface="Arial" panose="020B0604020202020204" pitchFamily="34" charset="0"/>
            </a:endParaRPr>
          </a:p>
          <a:p>
            <a:endParaRPr lang="pt-BR" b="1"/>
          </a:p>
        </p:txBody>
      </p:sp>
      <p:pic>
        <p:nvPicPr>
          <p:cNvPr id="4" name="Picture 3">
            <a:extLst>
              <a:ext uri="{FF2B5EF4-FFF2-40B4-BE49-F238E27FC236}">
                <a16:creationId xmlns:a16="http://schemas.microsoft.com/office/drawing/2014/main" id="{77A26936-EDDF-4D42-8FD5-35C0AE443714}"/>
              </a:ext>
            </a:extLst>
          </p:cNvPr>
          <p:cNvPicPr>
            <a:picLocks noChangeAspect="1"/>
          </p:cNvPicPr>
          <p:nvPr/>
        </p:nvPicPr>
        <p:blipFill>
          <a:blip r:embed="rId2"/>
          <a:stretch>
            <a:fillRect/>
          </a:stretch>
        </p:blipFill>
        <p:spPr>
          <a:xfrm>
            <a:off x="7632691" y="1947840"/>
            <a:ext cx="2076450" cy="304800"/>
          </a:xfrm>
          <a:prstGeom prst="rect">
            <a:avLst/>
          </a:prstGeom>
        </p:spPr>
      </p:pic>
      <p:pic>
        <p:nvPicPr>
          <p:cNvPr id="27" name="Picture 26">
            <a:extLst>
              <a:ext uri="{FF2B5EF4-FFF2-40B4-BE49-F238E27FC236}">
                <a16:creationId xmlns:a16="http://schemas.microsoft.com/office/drawing/2014/main" id="{0E6B0939-3FDB-4A06-83A4-4E8EF5F55FDD}"/>
              </a:ext>
            </a:extLst>
          </p:cNvPr>
          <p:cNvPicPr>
            <a:picLocks noChangeAspect="1"/>
          </p:cNvPicPr>
          <p:nvPr/>
        </p:nvPicPr>
        <p:blipFill>
          <a:blip r:embed="rId3"/>
          <a:stretch>
            <a:fillRect/>
          </a:stretch>
        </p:blipFill>
        <p:spPr>
          <a:xfrm>
            <a:off x="7287409" y="3223926"/>
            <a:ext cx="3410868" cy="3634074"/>
          </a:xfrm>
          <a:prstGeom prst="rect">
            <a:avLst/>
          </a:prstGeom>
        </p:spPr>
      </p:pic>
      <p:pic>
        <p:nvPicPr>
          <p:cNvPr id="29" name="Picture 28">
            <a:extLst>
              <a:ext uri="{FF2B5EF4-FFF2-40B4-BE49-F238E27FC236}">
                <a16:creationId xmlns:a16="http://schemas.microsoft.com/office/drawing/2014/main" id="{FE02044E-C1B8-40A9-8E0C-8717FD372C27}"/>
              </a:ext>
            </a:extLst>
          </p:cNvPr>
          <p:cNvPicPr>
            <a:picLocks noChangeAspect="1"/>
          </p:cNvPicPr>
          <p:nvPr/>
        </p:nvPicPr>
        <p:blipFill rotWithShape="1">
          <a:blip r:embed="rId4"/>
          <a:srcRect b="23810"/>
          <a:stretch/>
        </p:blipFill>
        <p:spPr>
          <a:xfrm>
            <a:off x="10104257" y="1947840"/>
            <a:ext cx="1619250" cy="304800"/>
          </a:xfrm>
          <a:prstGeom prst="rect">
            <a:avLst/>
          </a:prstGeom>
        </p:spPr>
      </p:pic>
      <p:pic>
        <p:nvPicPr>
          <p:cNvPr id="30" name="Picture 29">
            <a:extLst>
              <a:ext uri="{FF2B5EF4-FFF2-40B4-BE49-F238E27FC236}">
                <a16:creationId xmlns:a16="http://schemas.microsoft.com/office/drawing/2014/main" id="{A0EA184B-CDF8-454F-B436-2C5E14CDB464}"/>
              </a:ext>
            </a:extLst>
          </p:cNvPr>
          <p:cNvPicPr>
            <a:picLocks noChangeAspect="1"/>
          </p:cNvPicPr>
          <p:nvPr/>
        </p:nvPicPr>
        <p:blipFill>
          <a:blip r:embed="rId5"/>
          <a:stretch>
            <a:fillRect/>
          </a:stretch>
        </p:blipFill>
        <p:spPr>
          <a:xfrm>
            <a:off x="9709140" y="1947840"/>
            <a:ext cx="395117" cy="312836"/>
          </a:xfrm>
          <a:prstGeom prst="rect">
            <a:avLst/>
          </a:prstGeom>
        </p:spPr>
      </p:pic>
      <p:pic>
        <p:nvPicPr>
          <p:cNvPr id="31" name="Picture 30">
            <a:extLst>
              <a:ext uri="{FF2B5EF4-FFF2-40B4-BE49-F238E27FC236}">
                <a16:creationId xmlns:a16="http://schemas.microsoft.com/office/drawing/2014/main" id="{E6D6D36D-B857-41BE-9FB3-AE82599ADE27}"/>
              </a:ext>
            </a:extLst>
          </p:cNvPr>
          <p:cNvPicPr>
            <a:picLocks noChangeAspect="1"/>
          </p:cNvPicPr>
          <p:nvPr/>
        </p:nvPicPr>
        <p:blipFill>
          <a:blip r:embed="rId6"/>
          <a:stretch>
            <a:fillRect/>
          </a:stretch>
        </p:blipFill>
        <p:spPr>
          <a:xfrm>
            <a:off x="468493" y="2324435"/>
            <a:ext cx="11255014" cy="764812"/>
          </a:xfrm>
          <a:prstGeom prst="rect">
            <a:avLst/>
          </a:prstGeom>
        </p:spPr>
      </p:pic>
      <p:sp>
        <p:nvSpPr>
          <p:cNvPr id="6" name="Title 1">
            <a:extLst>
              <a:ext uri="{FF2B5EF4-FFF2-40B4-BE49-F238E27FC236}">
                <a16:creationId xmlns:a16="http://schemas.microsoft.com/office/drawing/2014/main" id="{6F55B923-EF4A-4F7B-FFF7-414216628293}"/>
              </a:ext>
            </a:extLst>
          </p:cNvPr>
          <p:cNvSpPr txBox="1">
            <a:spLocks/>
          </p:cNvSpPr>
          <p:nvPr/>
        </p:nvSpPr>
        <p:spPr bwMode="black">
          <a:xfrm>
            <a:off x="468493" y="-146339"/>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a:solidFill>
                  <a:srgbClr val="424277"/>
                </a:solidFill>
                <a:latin typeface="+mj-lt"/>
                <a:ea typeface="+mj-ea"/>
                <a:cs typeface="+mj-cs"/>
              </a:rPr>
              <a:t>Propriedades básicas</a:t>
            </a:r>
            <a:endParaRPr lang="en-US" b="1">
              <a:solidFill>
                <a:srgbClr val="424277"/>
              </a:solidFill>
              <a:latin typeface="+mj-lt"/>
              <a:ea typeface="+mj-ea"/>
              <a:cs typeface="+mj-cs"/>
            </a:endParaRPr>
          </a:p>
        </p:txBody>
      </p:sp>
    </p:spTree>
    <p:extLst>
      <p:ext uri="{BB962C8B-B14F-4D97-AF65-F5344CB8AC3E}">
        <p14:creationId xmlns:p14="http://schemas.microsoft.com/office/powerpoint/2010/main" val="1154418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5FCEC8D-D4E4-4D0E-B9CA-7E970A9698B2}"/>
              </a:ext>
            </a:extLst>
          </p:cNvPr>
          <p:cNvPicPr>
            <a:picLocks noChangeAspect="1"/>
          </p:cNvPicPr>
          <p:nvPr/>
        </p:nvPicPr>
        <p:blipFill>
          <a:blip r:embed="rId2"/>
          <a:stretch>
            <a:fillRect/>
          </a:stretch>
        </p:blipFill>
        <p:spPr>
          <a:xfrm>
            <a:off x="468493" y="1594979"/>
            <a:ext cx="5298065" cy="2362200"/>
          </a:xfrm>
          <a:prstGeom prst="rect">
            <a:avLst/>
          </a:prstGeom>
        </p:spPr>
      </p:pic>
      <p:pic>
        <p:nvPicPr>
          <p:cNvPr id="29" name="Picture 28">
            <a:extLst>
              <a:ext uri="{FF2B5EF4-FFF2-40B4-BE49-F238E27FC236}">
                <a16:creationId xmlns:a16="http://schemas.microsoft.com/office/drawing/2014/main" id="{DB320D6D-1B06-4249-92D2-2A0BBD75E413}"/>
              </a:ext>
            </a:extLst>
          </p:cNvPr>
          <p:cNvPicPr>
            <a:picLocks noChangeAspect="1"/>
          </p:cNvPicPr>
          <p:nvPr/>
        </p:nvPicPr>
        <p:blipFill rotWithShape="1">
          <a:blip r:embed="rId3"/>
          <a:srcRect r="15080"/>
          <a:stretch/>
        </p:blipFill>
        <p:spPr>
          <a:xfrm>
            <a:off x="468493" y="4188861"/>
            <a:ext cx="5298065" cy="2524125"/>
          </a:xfrm>
          <a:prstGeom prst="rect">
            <a:avLst/>
          </a:prstGeom>
        </p:spPr>
      </p:pic>
      <p:pic>
        <p:nvPicPr>
          <p:cNvPr id="30" name="Picture 29">
            <a:extLst>
              <a:ext uri="{FF2B5EF4-FFF2-40B4-BE49-F238E27FC236}">
                <a16:creationId xmlns:a16="http://schemas.microsoft.com/office/drawing/2014/main" id="{CF0A23D0-1022-427C-B1BC-68C614574F8E}"/>
              </a:ext>
            </a:extLst>
          </p:cNvPr>
          <p:cNvPicPr>
            <a:picLocks noChangeAspect="1"/>
          </p:cNvPicPr>
          <p:nvPr/>
        </p:nvPicPr>
        <p:blipFill rotWithShape="1">
          <a:blip r:embed="rId4"/>
          <a:srcRect l="2594" t="3400" r="2649" b="3243"/>
          <a:stretch/>
        </p:blipFill>
        <p:spPr>
          <a:xfrm>
            <a:off x="7267575" y="2533650"/>
            <a:ext cx="4819650" cy="2543175"/>
          </a:xfrm>
          <a:prstGeom prst="rect">
            <a:avLst/>
          </a:prstGeom>
        </p:spPr>
      </p:pic>
      <p:sp>
        <p:nvSpPr>
          <p:cNvPr id="3" name="Title 1">
            <a:extLst>
              <a:ext uri="{FF2B5EF4-FFF2-40B4-BE49-F238E27FC236}">
                <a16:creationId xmlns:a16="http://schemas.microsoft.com/office/drawing/2014/main" id="{2E3EBEC8-9A1C-F859-A343-03CE47D9BE4A}"/>
              </a:ext>
            </a:extLst>
          </p:cNvPr>
          <p:cNvSpPr txBox="1">
            <a:spLocks/>
          </p:cNvSpPr>
          <p:nvPr/>
        </p:nvSpPr>
        <p:spPr bwMode="black">
          <a:xfrm>
            <a:off x="468493" y="-157545"/>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a:solidFill>
                  <a:srgbClr val="424277"/>
                </a:solidFill>
                <a:latin typeface="+mj-lt"/>
                <a:ea typeface="+mj-ea"/>
                <a:cs typeface="+mj-cs"/>
              </a:rPr>
              <a:t>Propriedades básicas</a:t>
            </a:r>
            <a:endParaRPr lang="en-US" b="1">
              <a:solidFill>
                <a:srgbClr val="424277"/>
              </a:solidFill>
              <a:latin typeface="+mj-lt"/>
              <a:ea typeface="+mj-ea"/>
              <a:cs typeface="+mj-cs"/>
            </a:endParaRPr>
          </a:p>
        </p:txBody>
      </p:sp>
    </p:spTree>
    <p:extLst>
      <p:ext uri="{BB962C8B-B14F-4D97-AF65-F5344CB8AC3E}">
        <p14:creationId xmlns:p14="http://schemas.microsoft.com/office/powerpoint/2010/main" val="805894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7284636" y="381250"/>
            <a:ext cx="5694609" cy="5943141"/>
          </a:xfrm>
          <a:custGeom>
            <a:avLst/>
            <a:gdLst/>
            <a:ahLst/>
            <a:cxnLst/>
            <a:rect l="l" t="t" r="r" b="b"/>
            <a:pathLst>
              <a:path w="8541914" h="8914711">
                <a:moveTo>
                  <a:pt x="8541914" y="0"/>
                </a:moveTo>
                <a:lnTo>
                  <a:pt x="0" y="0"/>
                </a:lnTo>
                <a:lnTo>
                  <a:pt x="0" y="8914711"/>
                </a:lnTo>
                <a:lnTo>
                  <a:pt x="8541914" y="8914711"/>
                </a:lnTo>
                <a:lnTo>
                  <a:pt x="85419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sz="1200"/>
          </a:p>
        </p:txBody>
      </p:sp>
      <p:sp>
        <p:nvSpPr>
          <p:cNvPr id="3" name="TextBox 3"/>
          <p:cNvSpPr txBox="1"/>
          <p:nvPr/>
        </p:nvSpPr>
        <p:spPr>
          <a:xfrm>
            <a:off x="1247042" y="2616839"/>
            <a:ext cx="5118346" cy="1692771"/>
          </a:xfrm>
          <a:prstGeom prst="rect">
            <a:avLst/>
          </a:prstGeom>
        </p:spPr>
        <p:txBody>
          <a:bodyPr lIns="0" tIns="0" rIns="0" bIns="0" rtlCol="0" anchor="t">
            <a:spAutoFit/>
          </a:bodyPr>
          <a:lstStyle/>
          <a:p>
            <a:pPr>
              <a:lnSpc>
                <a:spcPts val="6572"/>
              </a:lnSpc>
            </a:pPr>
            <a:r>
              <a:rPr lang="en-US" sz="6259">
                <a:solidFill>
                  <a:srgbClr val="0E073F"/>
                </a:solidFill>
                <a:latin typeface="Agrandir Bold"/>
                <a:ea typeface="Agrandir Bold"/>
                <a:cs typeface="Agrandir Bold"/>
                <a:sym typeface="Agrandir Bold"/>
              </a:rPr>
              <a:t>Aprendendo na prática</a:t>
            </a:r>
          </a:p>
        </p:txBody>
      </p:sp>
    </p:spTree>
    <p:extLst>
      <p:ext uri="{BB962C8B-B14F-4D97-AF65-F5344CB8AC3E}">
        <p14:creationId xmlns:p14="http://schemas.microsoft.com/office/powerpoint/2010/main" val="3434436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7C90E213-57D5-3258-A5EB-0F2387F5F5F0}"/>
              </a:ext>
            </a:extLst>
          </p:cNvPr>
          <p:cNvPicPr>
            <a:picLocks noChangeAspect="1"/>
          </p:cNvPicPr>
          <p:nvPr/>
        </p:nvPicPr>
        <p:blipFill>
          <a:blip r:embed="rId2"/>
          <a:srcRect r="2865" b="-185"/>
          <a:stretch/>
        </p:blipFill>
        <p:spPr>
          <a:xfrm>
            <a:off x="10659074" y="5708651"/>
            <a:ext cx="1533170" cy="1149758"/>
          </a:xfrm>
          <a:prstGeom prst="rect">
            <a:avLst/>
          </a:prstGeom>
        </p:spPr>
      </p:pic>
      <p:sp>
        <p:nvSpPr>
          <p:cNvPr id="10" name="TextBox 5">
            <a:extLst>
              <a:ext uri="{FF2B5EF4-FFF2-40B4-BE49-F238E27FC236}">
                <a16:creationId xmlns:a16="http://schemas.microsoft.com/office/drawing/2014/main" id="{7C770CA5-6D97-8FD0-71E9-B8C9570DFFFD}"/>
              </a:ext>
            </a:extLst>
          </p:cNvPr>
          <p:cNvSpPr txBox="1"/>
          <p:nvPr/>
        </p:nvSpPr>
        <p:spPr>
          <a:xfrm>
            <a:off x="-152256" y="-343"/>
            <a:ext cx="12018577" cy="779637"/>
          </a:xfrm>
          <a:prstGeom prst="rect">
            <a:avLst/>
          </a:prstGeom>
        </p:spPr>
        <p:txBody>
          <a:bodyPr lIns="0" tIns="0" rIns="0" bIns="0" rtlCol="0" anchor="t">
            <a:spAutoFit/>
          </a:bodyPr>
          <a:lstStyle/>
          <a:p>
            <a:pPr algn="ctr">
              <a:lnSpc>
                <a:spcPts val="6533"/>
              </a:lnSpc>
            </a:pPr>
            <a:r>
              <a:rPr lang="en-US" sz="4666" dirty="0" err="1">
                <a:solidFill>
                  <a:srgbClr val="0070C0"/>
                </a:solidFill>
                <a:latin typeface="Open Sans Bold"/>
                <a:ea typeface="Open Sans Bold"/>
                <a:cs typeface="Open Sans Bold"/>
                <a:sym typeface="Open Sans Bold"/>
              </a:rPr>
              <a:t>Criando</a:t>
            </a:r>
            <a:r>
              <a:rPr lang="en-US" sz="4666" dirty="0">
                <a:solidFill>
                  <a:srgbClr val="AB5504"/>
                </a:solidFill>
                <a:latin typeface="Open Sans Bold"/>
                <a:ea typeface="Open Sans Bold"/>
                <a:cs typeface="Open Sans Bold"/>
                <a:sym typeface="Open Sans Bold"/>
              </a:rPr>
              <a:t> </a:t>
            </a:r>
            <a:r>
              <a:rPr lang="en-US" sz="4666" dirty="0" err="1">
                <a:solidFill>
                  <a:srgbClr val="002060"/>
                </a:solidFill>
                <a:latin typeface="Open Sans Bold"/>
                <a:ea typeface="Open Sans Bold"/>
                <a:cs typeface="Open Sans Bold"/>
                <a:sym typeface="Open Sans Bold"/>
              </a:rPr>
              <a:t>minha</a:t>
            </a:r>
            <a:r>
              <a:rPr lang="en-US" sz="4666" dirty="0">
                <a:solidFill>
                  <a:srgbClr val="AB5504"/>
                </a:solidFill>
                <a:latin typeface="Open Sans Bold"/>
                <a:ea typeface="Open Sans Bold"/>
                <a:cs typeface="Open Sans Bold"/>
                <a:sym typeface="Open Sans Bold"/>
              </a:rPr>
              <a:t> </a:t>
            </a:r>
            <a:r>
              <a:rPr lang="en-US" sz="4666" dirty="0" err="1">
                <a:solidFill>
                  <a:srgbClr val="7030A0"/>
                </a:solidFill>
                <a:latin typeface="Open Sans Bold"/>
                <a:ea typeface="Open Sans Bold"/>
                <a:cs typeface="Open Sans Bold"/>
                <a:sym typeface="Open Sans Bold"/>
              </a:rPr>
              <a:t>página</a:t>
            </a:r>
            <a:endParaRPr lang="en-US" sz="4666" dirty="0">
              <a:solidFill>
                <a:srgbClr val="7030A0"/>
              </a:solidFill>
              <a:latin typeface="Open Sans Bold"/>
              <a:ea typeface="Open Sans Bold"/>
              <a:cs typeface="Open Sans Bold"/>
              <a:sym typeface="Open Sans Bold"/>
            </a:endParaRPr>
          </a:p>
        </p:txBody>
      </p:sp>
      <p:sp>
        <p:nvSpPr>
          <p:cNvPr id="12" name="CaixaDeTexto 11">
            <a:extLst>
              <a:ext uri="{FF2B5EF4-FFF2-40B4-BE49-F238E27FC236}">
                <a16:creationId xmlns:a16="http://schemas.microsoft.com/office/drawing/2014/main" id="{654B25AA-3197-3B5E-4B5D-39EF44F3A5D3}"/>
              </a:ext>
            </a:extLst>
          </p:cNvPr>
          <p:cNvSpPr txBox="1"/>
          <p:nvPr/>
        </p:nvSpPr>
        <p:spPr>
          <a:xfrm>
            <a:off x="554480" y="1295712"/>
            <a:ext cx="10592448" cy="3970318"/>
          </a:xfrm>
          <a:prstGeom prst="rect">
            <a:avLst/>
          </a:prstGeom>
          <a:noFill/>
        </p:spPr>
        <p:txBody>
          <a:bodyPr wrap="square" lIns="91440" tIns="45720" rIns="91440" bIns="45720" rtlCol="0" anchor="t">
            <a:spAutoFit/>
          </a:bodyPr>
          <a:lstStyle/>
          <a:p>
            <a:r>
              <a:rPr lang="pt-BR" dirty="0"/>
              <a:t>Vamos aplicar as propriedades CSS aprendidas no nosso blog</a:t>
            </a:r>
          </a:p>
          <a:p>
            <a:r>
              <a:rPr lang="pt-BR" b="1" dirty="0"/>
              <a:t>Duplicar a página e remover TODO TIPO DE FORMATAÇÃO. Center, </a:t>
            </a:r>
            <a:r>
              <a:rPr lang="pt-BR" b="1" err="1"/>
              <a:t>font</a:t>
            </a:r>
            <a:r>
              <a:rPr lang="pt-BR" b="1" dirty="0"/>
              <a:t>, color etc.</a:t>
            </a:r>
          </a:p>
          <a:p>
            <a:endParaRPr lang="pt-BR" dirty="0"/>
          </a:p>
          <a:p>
            <a:pPr marL="342900" indent="-342900">
              <a:buAutoNum type="arabicPeriod"/>
            </a:pPr>
            <a:r>
              <a:rPr lang="pt-BR" dirty="0"/>
              <a:t>Melhorar o menu. Transforme seu menu </a:t>
            </a:r>
            <a:r>
              <a:rPr lang="pt-BR" dirty="0" err="1"/>
              <a:t>nav</a:t>
            </a:r>
            <a:r>
              <a:rPr lang="pt-BR" dirty="0"/>
              <a:t> em uma lista. Adicionar um ícone que será o home da página. Vamos fazer um menu na horizontal (</a:t>
            </a:r>
            <a:r>
              <a:rPr lang="pt-BR" dirty="0" err="1"/>
              <a:t>float</a:t>
            </a:r>
            <a:r>
              <a:rPr lang="pt-BR" dirty="0"/>
              <a:t>)  e </a:t>
            </a:r>
            <a:r>
              <a:rPr lang="pt-BR" dirty="0" err="1"/>
              <a:t>padding</a:t>
            </a:r>
            <a:r>
              <a:rPr lang="pt-BR" dirty="0"/>
              <a:t> para melhorar o espaçamento. Adicione borda no header para separar do corpo do site.</a:t>
            </a:r>
          </a:p>
          <a:p>
            <a:pPr marL="342900" indent="-342900">
              <a:buAutoNum type="arabicPeriod"/>
            </a:pPr>
            <a:r>
              <a:rPr lang="pt-BR" dirty="0"/>
              <a:t>Melhorar espaçamento dos nossos artigos (</a:t>
            </a:r>
            <a:r>
              <a:rPr lang="pt-BR" dirty="0" err="1"/>
              <a:t>margin</a:t>
            </a:r>
            <a:r>
              <a:rPr lang="pt-BR" dirty="0"/>
              <a:t>/</a:t>
            </a:r>
            <a:r>
              <a:rPr lang="pt-BR" dirty="0" err="1"/>
              <a:t>padding</a:t>
            </a:r>
            <a:r>
              <a:rPr lang="pt-BR" dirty="0"/>
              <a:t>). Adicionar fundo, bordas, etc.</a:t>
            </a:r>
          </a:p>
          <a:p>
            <a:pPr marL="342900" indent="-342900">
              <a:buAutoNum type="arabicPeriod"/>
            </a:pPr>
            <a:r>
              <a:rPr lang="pt-BR" dirty="0"/>
              <a:t>Nossa seção de comentários, trabalhar com o </a:t>
            </a:r>
            <a:r>
              <a:rPr lang="pt-BR" dirty="0" err="1"/>
              <a:t>float</a:t>
            </a:r>
            <a:r>
              <a:rPr lang="pt-BR" dirty="0"/>
              <a:t> para colocar lado a lado. Cada </a:t>
            </a:r>
            <a:r>
              <a:rPr lang="pt-BR" dirty="0" err="1"/>
              <a:t>article</a:t>
            </a:r>
            <a:r>
              <a:rPr lang="pt-BR" dirty="0"/>
              <a:t> deve ser cor sim cor não (ou cor diferente).</a:t>
            </a:r>
          </a:p>
          <a:p>
            <a:pPr marL="342900" indent="-342900">
              <a:buAutoNum type="arabicPeriod"/>
            </a:pPr>
            <a:r>
              <a:rPr lang="pt-BR" dirty="0"/>
              <a:t>Nosso rodapé será divido em colunas, a primeira coluna com o ícone/imagem do blog, a segunda coluna uma lista das redes sociais (</a:t>
            </a:r>
            <a:r>
              <a:rPr lang="pt-BR" dirty="0" err="1"/>
              <a:t>ul</a:t>
            </a:r>
            <a:r>
              <a:rPr lang="pt-BR" dirty="0"/>
              <a:t>/</a:t>
            </a:r>
            <a:r>
              <a:rPr lang="pt-BR" dirty="0" err="1"/>
              <a:t>ol</a:t>
            </a:r>
            <a:r>
              <a:rPr lang="pt-BR" dirty="0"/>
              <a:t>), e a terceira informações de contato.</a:t>
            </a:r>
          </a:p>
          <a:p>
            <a:pPr marL="342900" indent="-342900">
              <a:buAutoNum type="arabicPeriod"/>
            </a:pPr>
            <a:endParaRPr lang="pt-BR" dirty="0"/>
          </a:p>
          <a:p>
            <a:endParaRPr lang="pt-BR" dirty="0"/>
          </a:p>
          <a:p>
            <a:endParaRPr lang="pt-BR" dirty="0"/>
          </a:p>
        </p:txBody>
      </p:sp>
    </p:spTree>
    <p:extLst>
      <p:ext uri="{BB962C8B-B14F-4D97-AF65-F5344CB8AC3E}">
        <p14:creationId xmlns:p14="http://schemas.microsoft.com/office/powerpoint/2010/main" val="332562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224780"/>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a:solidFill>
                  <a:srgbClr val="424277"/>
                </a:solidFill>
                <a:latin typeface="+mj-lt"/>
                <a:ea typeface="+mj-ea"/>
                <a:cs typeface="+mj-cs"/>
              </a:rPr>
              <a:t>Estrutura / sintaxe - seletores</a:t>
            </a:r>
            <a:endParaRPr lang="en-US" b="1">
              <a:solidFill>
                <a:srgbClr val="424277"/>
              </a:solidFill>
              <a:latin typeface="+mj-lt"/>
              <a:ea typeface="+mj-ea"/>
              <a:cs typeface="+mj-cs"/>
            </a:endParaRPr>
          </a:p>
        </p:txBody>
      </p:sp>
      <p:sp>
        <p:nvSpPr>
          <p:cNvPr id="3" name="TextBox 2">
            <a:extLst>
              <a:ext uri="{FF2B5EF4-FFF2-40B4-BE49-F238E27FC236}">
                <a16:creationId xmlns:a16="http://schemas.microsoft.com/office/drawing/2014/main" id="{6915BE50-9160-420C-A69F-3B33F72E5CD2}"/>
              </a:ext>
            </a:extLst>
          </p:cNvPr>
          <p:cNvSpPr txBox="1"/>
          <p:nvPr/>
        </p:nvSpPr>
        <p:spPr>
          <a:xfrm>
            <a:off x="502111" y="892387"/>
            <a:ext cx="8953761" cy="5078313"/>
          </a:xfrm>
          <a:prstGeom prst="rect">
            <a:avLst/>
          </a:prstGeom>
          <a:noFill/>
        </p:spPr>
        <p:txBody>
          <a:bodyPr wrap="square" rtlCol="0">
            <a:spAutoFit/>
          </a:bodyPr>
          <a:lstStyle/>
          <a:p>
            <a:r>
              <a:rPr lang="en-US" b="1"/>
              <a:t>[</a:t>
            </a:r>
            <a:r>
              <a:rPr lang="en-US" b="1" i="1"/>
              <a:t>attribute</a:t>
            </a:r>
            <a:r>
              <a:rPr lang="en-US" b="1"/>
              <a:t>]</a:t>
            </a:r>
          </a:p>
          <a:p>
            <a:r>
              <a:rPr lang="en-US" err="1"/>
              <a:t>Aplica</a:t>
            </a:r>
            <a:r>
              <a:rPr lang="en-US"/>
              <a:t> o </a:t>
            </a:r>
            <a:r>
              <a:rPr lang="en-US" err="1"/>
              <a:t>estilo</a:t>
            </a:r>
            <a:r>
              <a:rPr lang="en-US"/>
              <a:t> a </a:t>
            </a:r>
            <a:r>
              <a:rPr lang="en-US" err="1"/>
              <a:t>todos</a:t>
            </a:r>
            <a:r>
              <a:rPr lang="en-US"/>
              <a:t> </a:t>
            </a:r>
            <a:r>
              <a:rPr lang="en-US" err="1"/>
              <a:t>os</a:t>
            </a:r>
            <a:r>
              <a:rPr lang="en-US"/>
              <a:t> </a:t>
            </a:r>
            <a:r>
              <a:rPr lang="en-US" err="1"/>
              <a:t>elementos</a:t>
            </a:r>
            <a:r>
              <a:rPr lang="en-US"/>
              <a:t> que </a:t>
            </a:r>
            <a:r>
              <a:rPr lang="en-US" err="1"/>
              <a:t>possuem</a:t>
            </a:r>
            <a:r>
              <a:rPr lang="en-US"/>
              <a:t> o </a:t>
            </a:r>
            <a:r>
              <a:rPr lang="en-US" err="1"/>
              <a:t>atributo</a:t>
            </a:r>
            <a:r>
              <a:rPr lang="en-US"/>
              <a:t>, </a:t>
            </a:r>
            <a:r>
              <a:rPr lang="en-US" err="1"/>
              <a:t>ou</a:t>
            </a:r>
            <a:r>
              <a:rPr lang="en-US"/>
              <a:t> </a:t>
            </a:r>
            <a:r>
              <a:rPr lang="en-US" err="1"/>
              <a:t>atributo</a:t>
            </a:r>
            <a:r>
              <a:rPr lang="en-US"/>
              <a:t>=</a:t>
            </a:r>
            <a:r>
              <a:rPr lang="en-US" err="1"/>
              <a:t>xValor</a:t>
            </a:r>
            <a:endParaRPr lang="en-US" b="1"/>
          </a:p>
          <a:p>
            <a:endParaRPr lang="en-US" b="1"/>
          </a:p>
          <a:p>
            <a:endParaRPr lang="en-US" b="1"/>
          </a:p>
          <a:p>
            <a:endParaRPr lang="en-US" b="1"/>
          </a:p>
          <a:p>
            <a:r>
              <a:rPr lang="pt-BR" b="1"/>
              <a:t>Lista de seletores</a:t>
            </a:r>
          </a:p>
          <a:p>
            <a:r>
              <a:rPr lang="en-US" err="1"/>
              <a:t>Separado</a:t>
            </a:r>
            <a:r>
              <a:rPr lang="en-US"/>
              <a:t> com a </a:t>
            </a:r>
            <a:r>
              <a:rPr lang="en-US" err="1"/>
              <a:t>vírgula</a:t>
            </a:r>
            <a:r>
              <a:rPr lang="en-US"/>
              <a:t>, é </a:t>
            </a:r>
            <a:r>
              <a:rPr lang="en-US" err="1"/>
              <a:t>possível</a:t>
            </a:r>
            <a:r>
              <a:rPr lang="en-US"/>
              <a:t> </a:t>
            </a:r>
            <a:r>
              <a:rPr lang="en-US" err="1"/>
              <a:t>aplicar</a:t>
            </a:r>
            <a:r>
              <a:rPr lang="en-US"/>
              <a:t> o </a:t>
            </a:r>
            <a:r>
              <a:rPr lang="en-US" err="1"/>
              <a:t>estilo</a:t>
            </a:r>
            <a:r>
              <a:rPr lang="en-US"/>
              <a:t> para </a:t>
            </a:r>
            <a:r>
              <a:rPr lang="en-US" err="1"/>
              <a:t>mais</a:t>
            </a:r>
            <a:r>
              <a:rPr lang="en-US"/>
              <a:t> de um element</a:t>
            </a:r>
          </a:p>
          <a:p>
            <a:endParaRPr lang="en-US" b="1"/>
          </a:p>
          <a:p>
            <a:r>
              <a:rPr lang="en-US" b="1"/>
              <a:t>Filho</a:t>
            </a:r>
          </a:p>
          <a:p>
            <a:r>
              <a:rPr lang="en-US"/>
              <a:t>É </a:t>
            </a:r>
            <a:r>
              <a:rPr lang="en-US" err="1"/>
              <a:t>possível</a:t>
            </a:r>
            <a:r>
              <a:rPr lang="en-US"/>
              <a:t> </a:t>
            </a:r>
            <a:r>
              <a:rPr lang="en-US" err="1"/>
              <a:t>aplicar</a:t>
            </a:r>
            <a:r>
              <a:rPr lang="en-US"/>
              <a:t> </a:t>
            </a:r>
            <a:r>
              <a:rPr lang="en-US" err="1"/>
              <a:t>estilo</a:t>
            </a:r>
            <a:r>
              <a:rPr lang="en-US"/>
              <a:t> de CSS </a:t>
            </a:r>
            <a:r>
              <a:rPr lang="en-US" err="1"/>
              <a:t>apenas</a:t>
            </a:r>
            <a:r>
              <a:rPr lang="en-US"/>
              <a:t> para </a:t>
            </a:r>
            <a:r>
              <a:rPr lang="en-US" err="1"/>
              <a:t>os</a:t>
            </a:r>
            <a:r>
              <a:rPr lang="en-US"/>
              <a:t> </a:t>
            </a:r>
            <a:r>
              <a:rPr lang="en-US" err="1"/>
              <a:t>filhos</a:t>
            </a:r>
            <a:r>
              <a:rPr lang="en-US"/>
              <a:t> de </a:t>
            </a:r>
            <a:r>
              <a:rPr lang="en-US" err="1"/>
              <a:t>determinado</a:t>
            </a:r>
            <a:r>
              <a:rPr lang="en-US"/>
              <a:t> element</a:t>
            </a:r>
          </a:p>
          <a:p>
            <a:endParaRPr lang="en-US"/>
          </a:p>
          <a:p>
            <a:r>
              <a:rPr lang="en-US" b="1"/>
              <a:t>:Pseudo </a:t>
            </a:r>
            <a:r>
              <a:rPr lang="en-US" b="1" err="1"/>
              <a:t>classe</a:t>
            </a:r>
            <a:endParaRPr lang="en-US"/>
          </a:p>
          <a:p>
            <a:r>
              <a:rPr lang="pt-BR"/>
              <a:t>O :pseudo permite a seleção de elementos com base nas informações de estado dos elementos</a:t>
            </a:r>
          </a:p>
          <a:p>
            <a:endParaRPr lang="pt-BR"/>
          </a:p>
          <a:p>
            <a:r>
              <a:rPr lang="pt-BR" b="1"/>
              <a:t>::Pseudo elemento</a:t>
            </a:r>
          </a:p>
          <a:p>
            <a:r>
              <a:rPr lang="pt-BR"/>
              <a:t>O ::pseudo pode ser aplicado para partes específicas do seletor. Muitas vezes relacionado com eventos.</a:t>
            </a:r>
            <a:endParaRPr lang="en-US"/>
          </a:p>
        </p:txBody>
      </p:sp>
      <p:pic>
        <p:nvPicPr>
          <p:cNvPr id="7" name="Picture 6">
            <a:extLst>
              <a:ext uri="{FF2B5EF4-FFF2-40B4-BE49-F238E27FC236}">
                <a16:creationId xmlns:a16="http://schemas.microsoft.com/office/drawing/2014/main" id="{D05BD582-821B-49C4-BE87-E4D8ABCC3FC9}"/>
              </a:ext>
            </a:extLst>
          </p:cNvPr>
          <p:cNvPicPr>
            <a:picLocks noChangeAspect="1"/>
          </p:cNvPicPr>
          <p:nvPr/>
        </p:nvPicPr>
        <p:blipFill rotWithShape="1">
          <a:blip r:embed="rId2"/>
          <a:srcRect r="21401" b="59358"/>
          <a:stretch/>
        </p:blipFill>
        <p:spPr>
          <a:xfrm>
            <a:off x="502111" y="1548370"/>
            <a:ext cx="7591425" cy="503252"/>
          </a:xfrm>
          <a:prstGeom prst="rect">
            <a:avLst/>
          </a:prstGeom>
        </p:spPr>
      </p:pic>
      <p:sp>
        <p:nvSpPr>
          <p:cNvPr id="11" name="Rectangle 10">
            <a:extLst>
              <a:ext uri="{FF2B5EF4-FFF2-40B4-BE49-F238E27FC236}">
                <a16:creationId xmlns:a16="http://schemas.microsoft.com/office/drawing/2014/main" id="{D2C4A030-B629-41B6-A80A-12733DACE170}"/>
              </a:ext>
            </a:extLst>
          </p:cNvPr>
          <p:cNvSpPr/>
          <p:nvPr/>
        </p:nvSpPr>
        <p:spPr>
          <a:xfrm>
            <a:off x="1631885" y="4516383"/>
            <a:ext cx="7451356" cy="646331"/>
          </a:xfrm>
          <a:prstGeom prst="rect">
            <a:avLst/>
          </a:prstGeom>
        </p:spPr>
        <p:txBody>
          <a:bodyPr wrap="square">
            <a:spAutoFit/>
          </a:bodyPr>
          <a:lstStyle/>
          <a:p>
            <a:r>
              <a:rPr lang="en-US">
                <a:solidFill>
                  <a:srgbClr val="0070C0"/>
                </a:solidFill>
                <a:hlinkClick r:id="rId3"/>
              </a:rPr>
              <a:t>https://developer.mozilla.org/en-US/docs/Web/CSS/Pseudo-classes</a:t>
            </a:r>
            <a:endParaRPr lang="en-US">
              <a:solidFill>
                <a:srgbClr val="0070C0"/>
              </a:solidFill>
            </a:endParaRPr>
          </a:p>
          <a:p>
            <a:endParaRPr lang="en-US">
              <a:solidFill>
                <a:srgbClr val="0070C0"/>
              </a:solidFill>
            </a:endParaRPr>
          </a:p>
        </p:txBody>
      </p:sp>
      <p:sp>
        <p:nvSpPr>
          <p:cNvPr id="13" name="Rectangle 12">
            <a:extLst>
              <a:ext uri="{FF2B5EF4-FFF2-40B4-BE49-F238E27FC236}">
                <a16:creationId xmlns:a16="http://schemas.microsoft.com/office/drawing/2014/main" id="{775AA51C-D076-4597-A9AF-93253894B98B}"/>
              </a:ext>
            </a:extLst>
          </p:cNvPr>
          <p:cNvSpPr/>
          <p:nvPr/>
        </p:nvSpPr>
        <p:spPr>
          <a:xfrm>
            <a:off x="1756157" y="5648889"/>
            <a:ext cx="7329182" cy="646331"/>
          </a:xfrm>
          <a:prstGeom prst="rect">
            <a:avLst/>
          </a:prstGeom>
        </p:spPr>
        <p:txBody>
          <a:bodyPr wrap="square">
            <a:spAutoFit/>
          </a:bodyPr>
          <a:lstStyle/>
          <a:p>
            <a:r>
              <a:rPr lang="en-US">
                <a:solidFill>
                  <a:srgbClr val="0070C0"/>
                </a:solidFill>
                <a:hlinkClick r:id="rId4"/>
              </a:rPr>
              <a:t>https://developer.mozilla.org/en-US/docs/Web/CSS/CSS_Selectors</a:t>
            </a:r>
            <a:endParaRPr lang="en-US">
              <a:solidFill>
                <a:srgbClr val="0070C0"/>
              </a:solidFill>
            </a:endParaRPr>
          </a:p>
          <a:p>
            <a:endParaRPr lang="en-US">
              <a:solidFill>
                <a:srgbClr val="0070C0"/>
              </a:solidFill>
            </a:endParaRPr>
          </a:p>
        </p:txBody>
      </p:sp>
      <p:pic>
        <p:nvPicPr>
          <p:cNvPr id="14" name="Picture 13">
            <a:extLst>
              <a:ext uri="{FF2B5EF4-FFF2-40B4-BE49-F238E27FC236}">
                <a16:creationId xmlns:a16="http://schemas.microsoft.com/office/drawing/2014/main" id="{ED55A0CE-77FD-4D99-AEE8-AD87E0908507}"/>
              </a:ext>
            </a:extLst>
          </p:cNvPr>
          <p:cNvPicPr>
            <a:picLocks noChangeAspect="1"/>
          </p:cNvPicPr>
          <p:nvPr/>
        </p:nvPicPr>
        <p:blipFill>
          <a:blip r:embed="rId5"/>
          <a:stretch>
            <a:fillRect/>
          </a:stretch>
        </p:blipFill>
        <p:spPr>
          <a:xfrm>
            <a:off x="9244766" y="2030223"/>
            <a:ext cx="2781300" cy="4076700"/>
          </a:xfrm>
          <a:prstGeom prst="rect">
            <a:avLst/>
          </a:prstGeom>
        </p:spPr>
      </p:pic>
    </p:spTree>
    <p:extLst>
      <p:ext uri="{BB962C8B-B14F-4D97-AF65-F5344CB8AC3E}">
        <p14:creationId xmlns:p14="http://schemas.microsoft.com/office/powerpoint/2010/main" val="252419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7C90E213-57D5-3258-A5EB-0F2387F5F5F0}"/>
              </a:ext>
            </a:extLst>
          </p:cNvPr>
          <p:cNvPicPr>
            <a:picLocks noChangeAspect="1"/>
          </p:cNvPicPr>
          <p:nvPr/>
        </p:nvPicPr>
        <p:blipFill>
          <a:blip r:embed="rId2"/>
          <a:srcRect r="2865" b="-185"/>
          <a:stretch/>
        </p:blipFill>
        <p:spPr>
          <a:xfrm>
            <a:off x="10659074" y="5708651"/>
            <a:ext cx="1533170" cy="1149758"/>
          </a:xfrm>
          <a:prstGeom prst="rect">
            <a:avLst/>
          </a:prstGeom>
        </p:spPr>
      </p:pic>
      <p:sp>
        <p:nvSpPr>
          <p:cNvPr id="10" name="TextBox 5">
            <a:extLst>
              <a:ext uri="{FF2B5EF4-FFF2-40B4-BE49-F238E27FC236}">
                <a16:creationId xmlns:a16="http://schemas.microsoft.com/office/drawing/2014/main" id="{7C770CA5-6D97-8FD0-71E9-B8C9570DFFFD}"/>
              </a:ext>
            </a:extLst>
          </p:cNvPr>
          <p:cNvSpPr txBox="1"/>
          <p:nvPr/>
        </p:nvSpPr>
        <p:spPr>
          <a:xfrm>
            <a:off x="-152256" y="-343"/>
            <a:ext cx="12018577" cy="779637"/>
          </a:xfrm>
          <a:prstGeom prst="rect">
            <a:avLst/>
          </a:prstGeom>
        </p:spPr>
        <p:txBody>
          <a:bodyPr lIns="0" tIns="0" rIns="0" bIns="0" rtlCol="0" anchor="t">
            <a:spAutoFit/>
          </a:bodyPr>
          <a:lstStyle/>
          <a:p>
            <a:pPr algn="ctr">
              <a:lnSpc>
                <a:spcPts val="6533"/>
              </a:lnSpc>
            </a:pPr>
            <a:r>
              <a:rPr lang="en-US" sz="4666" err="1">
                <a:solidFill>
                  <a:srgbClr val="0070C0"/>
                </a:solidFill>
                <a:latin typeface="Open Sans Bold"/>
                <a:ea typeface="Open Sans Bold"/>
                <a:cs typeface="Open Sans Bold"/>
                <a:sym typeface="Open Sans Bold"/>
              </a:rPr>
              <a:t>Criando</a:t>
            </a:r>
            <a:r>
              <a:rPr lang="en-US" sz="4666">
                <a:solidFill>
                  <a:srgbClr val="AB5504"/>
                </a:solidFill>
                <a:latin typeface="Open Sans Bold"/>
                <a:ea typeface="Open Sans Bold"/>
                <a:cs typeface="Open Sans Bold"/>
                <a:sym typeface="Open Sans Bold"/>
              </a:rPr>
              <a:t> </a:t>
            </a:r>
            <a:r>
              <a:rPr lang="en-US" sz="4666" err="1">
                <a:solidFill>
                  <a:srgbClr val="002060"/>
                </a:solidFill>
                <a:latin typeface="Open Sans Bold"/>
                <a:ea typeface="Open Sans Bold"/>
                <a:cs typeface="Open Sans Bold"/>
                <a:sym typeface="Open Sans Bold"/>
              </a:rPr>
              <a:t>minha</a:t>
            </a:r>
            <a:r>
              <a:rPr lang="en-US" sz="4666">
                <a:solidFill>
                  <a:srgbClr val="AB5504"/>
                </a:solidFill>
                <a:latin typeface="Open Sans Bold"/>
                <a:ea typeface="Open Sans Bold"/>
                <a:cs typeface="Open Sans Bold"/>
                <a:sym typeface="Open Sans Bold"/>
              </a:rPr>
              <a:t> </a:t>
            </a:r>
            <a:r>
              <a:rPr lang="en-US" sz="4666" err="1">
                <a:solidFill>
                  <a:srgbClr val="7030A0"/>
                </a:solidFill>
                <a:latin typeface="Open Sans Bold"/>
                <a:ea typeface="Open Sans Bold"/>
                <a:cs typeface="Open Sans Bold"/>
                <a:sym typeface="Open Sans Bold"/>
              </a:rPr>
              <a:t>página</a:t>
            </a:r>
            <a:endParaRPr lang="en-US" sz="4666">
              <a:solidFill>
                <a:srgbClr val="7030A0"/>
              </a:solidFill>
              <a:latin typeface="Open Sans Bold"/>
              <a:ea typeface="Open Sans Bold"/>
              <a:cs typeface="Open Sans Bold"/>
              <a:sym typeface="Open Sans Bold"/>
            </a:endParaRPr>
          </a:p>
        </p:txBody>
      </p:sp>
      <p:sp>
        <p:nvSpPr>
          <p:cNvPr id="12" name="CaixaDeTexto 11">
            <a:extLst>
              <a:ext uri="{FF2B5EF4-FFF2-40B4-BE49-F238E27FC236}">
                <a16:creationId xmlns:a16="http://schemas.microsoft.com/office/drawing/2014/main" id="{654B25AA-3197-3B5E-4B5D-39EF44F3A5D3}"/>
              </a:ext>
            </a:extLst>
          </p:cNvPr>
          <p:cNvSpPr txBox="1"/>
          <p:nvPr/>
        </p:nvSpPr>
        <p:spPr>
          <a:xfrm>
            <a:off x="802202" y="1719583"/>
            <a:ext cx="10127499" cy="646331"/>
          </a:xfrm>
          <a:prstGeom prst="rect">
            <a:avLst/>
          </a:prstGeom>
          <a:noFill/>
        </p:spPr>
        <p:txBody>
          <a:bodyPr wrap="square" lIns="91440" tIns="45720" rIns="91440" bIns="45720" rtlCol="0" anchor="t">
            <a:spAutoFit/>
          </a:bodyPr>
          <a:lstStyle/>
          <a:p>
            <a:r>
              <a:rPr lang="pt-BR" dirty="0"/>
              <a:t>Vamos adicionar estilos de </a:t>
            </a:r>
            <a:r>
              <a:rPr lang="pt-BR" dirty="0" err="1"/>
              <a:t>pseudo</a:t>
            </a:r>
            <a:r>
              <a:rPr lang="pt-BR" dirty="0"/>
              <a:t> classe no nosso blog</a:t>
            </a:r>
          </a:p>
          <a:p>
            <a:r>
              <a:rPr lang="pt-BR" dirty="0"/>
              <a:t>Olhem a lista e escolham no mínimo 3 para aplicar ao nosso blog</a:t>
            </a:r>
          </a:p>
        </p:txBody>
      </p:sp>
    </p:spTree>
    <p:extLst>
      <p:ext uri="{BB962C8B-B14F-4D97-AF65-F5344CB8AC3E}">
        <p14:creationId xmlns:p14="http://schemas.microsoft.com/office/powerpoint/2010/main" val="485017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65F7196-7FAB-46F6-8EFE-92587B489B03}"/>
              </a:ext>
            </a:extLst>
          </p:cNvPr>
          <p:cNvSpPr txBox="1"/>
          <p:nvPr/>
        </p:nvSpPr>
        <p:spPr>
          <a:xfrm>
            <a:off x="468493" y="1624675"/>
            <a:ext cx="6695705" cy="4801314"/>
          </a:xfrm>
          <a:prstGeom prst="rect">
            <a:avLst/>
          </a:prstGeom>
          <a:noFill/>
        </p:spPr>
        <p:txBody>
          <a:bodyPr wrap="square" rtlCol="0">
            <a:spAutoFit/>
          </a:bodyPr>
          <a:lstStyle/>
          <a:p>
            <a:r>
              <a:rPr lang="pt-BR" b="1" dirty="0"/>
              <a:t>Border</a:t>
            </a:r>
            <a:endParaRPr lang="pt-BR" dirty="0"/>
          </a:p>
          <a:p>
            <a:endParaRPr lang="pt-BR"/>
          </a:p>
          <a:p>
            <a:endParaRPr lang="pt-BR"/>
          </a:p>
          <a:p>
            <a:endParaRPr lang="pt-BR"/>
          </a:p>
          <a:p>
            <a:r>
              <a:rPr lang="pt-BR" b="1" dirty="0"/>
              <a:t>Border-</a:t>
            </a:r>
            <a:r>
              <a:rPr lang="pt-BR" b="1" dirty="0" err="1"/>
              <a:t>style</a:t>
            </a:r>
          </a:p>
          <a:p>
            <a:pPr lvl="0" eaLnBrk="0" fontAlgn="base" hangingPunct="0">
              <a:spcBef>
                <a:spcPct val="0"/>
              </a:spcBef>
              <a:spcAft>
                <a:spcPct val="0"/>
              </a:spcAft>
            </a:pPr>
            <a:r>
              <a:rPr lang="en-US" altLang="en-US" dirty="0">
                <a:solidFill>
                  <a:srgbClr val="DC143C"/>
                </a:solidFill>
                <a:latin typeface="Consolas" panose="020B0609020204030204" pitchFamily="49" charset="0"/>
              </a:rPr>
              <a:t>dotted</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dashed</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solid</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double</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groove </a:t>
            </a:r>
          </a:p>
          <a:p>
            <a:pPr lvl="0" eaLnBrk="0" fontAlgn="base" hangingPunct="0">
              <a:spcBef>
                <a:spcPct val="0"/>
              </a:spcBef>
              <a:spcAft>
                <a:spcPct val="0"/>
              </a:spcAft>
            </a:pPr>
            <a:r>
              <a:rPr lang="en-US" altLang="en-US" dirty="0">
                <a:solidFill>
                  <a:srgbClr val="DC143C"/>
                </a:solidFill>
                <a:latin typeface="Consolas" panose="020B0609020204030204" pitchFamily="49" charset="0"/>
              </a:rPr>
              <a:t>ridge inset outset none</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hidden</a:t>
            </a:r>
            <a:r>
              <a:rPr lang="en-US" altLang="en-US" dirty="0">
                <a:solidFill>
                  <a:srgbClr val="000000"/>
                </a:solidFill>
                <a:latin typeface="Verdana" panose="020B0604030504040204" pitchFamily="34" charset="0"/>
              </a:rPr>
              <a:t> </a:t>
            </a:r>
          </a:p>
          <a:p>
            <a:pPr lvl="0" eaLnBrk="0" fontAlgn="base" hangingPunct="0">
              <a:spcBef>
                <a:spcPct val="0"/>
              </a:spcBef>
              <a:spcAft>
                <a:spcPct val="0"/>
              </a:spcAft>
            </a:pPr>
            <a:endParaRPr lang="en-US" b="1">
              <a:solidFill>
                <a:srgbClr val="000000"/>
              </a:solidFill>
              <a:latin typeface="Verdana" panose="020B0604030504040204" pitchFamily="34" charset="0"/>
            </a:endParaRPr>
          </a:p>
          <a:p>
            <a:pPr lvl="0" eaLnBrk="0" fontAlgn="base" hangingPunct="0">
              <a:spcBef>
                <a:spcPct val="0"/>
              </a:spcBef>
              <a:spcAft>
                <a:spcPct val="0"/>
              </a:spcAft>
            </a:pPr>
            <a:endParaRPr lang="en-US" b="1">
              <a:solidFill>
                <a:srgbClr val="000000"/>
              </a:solidFill>
              <a:latin typeface="Verdana" panose="020B0604030504040204" pitchFamily="34" charset="0"/>
            </a:endParaRPr>
          </a:p>
          <a:p>
            <a:pPr lvl="0" eaLnBrk="0" fontAlgn="base" hangingPunct="0">
              <a:spcBef>
                <a:spcPct val="0"/>
              </a:spcBef>
              <a:spcAft>
                <a:spcPct val="0"/>
              </a:spcAft>
            </a:pPr>
            <a:r>
              <a:rPr lang="en-US" b="1" dirty="0">
                <a:solidFill>
                  <a:srgbClr val="000000"/>
                </a:solidFill>
                <a:latin typeface="Verdana" panose="020B0604030504040204" pitchFamily="34" charset="0"/>
              </a:rPr>
              <a:t>Float</a:t>
            </a:r>
          </a:p>
          <a:p>
            <a:pPr lvl="0" eaLnBrk="0" fontAlgn="base" hangingPunct="0">
              <a:spcBef>
                <a:spcPct val="0"/>
              </a:spcBef>
              <a:spcAft>
                <a:spcPct val="0"/>
              </a:spcAft>
            </a:pPr>
            <a:r>
              <a:rPr lang="en-US" altLang="en-US" dirty="0">
                <a:solidFill>
                  <a:srgbClr val="DC143C"/>
                </a:solidFill>
                <a:latin typeface="Consolas" panose="020B0609020204030204" pitchFamily="49" charset="0"/>
              </a:rPr>
              <a:t>left</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right</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none</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inherit</a:t>
            </a:r>
            <a:r>
              <a:rPr lang="en-US" altLang="en-US" dirty="0">
                <a:solidFill>
                  <a:srgbClr val="000000"/>
                </a:solidFill>
                <a:latin typeface="Verdana" panose="020B0604030504040204" pitchFamily="34" charset="0"/>
              </a:rPr>
              <a:t> </a:t>
            </a:r>
          </a:p>
          <a:p>
            <a:pPr lvl="0" eaLnBrk="0" fontAlgn="base" hangingPunct="0">
              <a:spcBef>
                <a:spcPct val="0"/>
              </a:spcBef>
              <a:spcAft>
                <a:spcPct val="0"/>
              </a:spcAft>
            </a:pPr>
            <a:endParaRPr lang="en-US" b="1">
              <a:solidFill>
                <a:srgbClr val="000000"/>
              </a:solidFill>
              <a:latin typeface="Verdana" panose="020B0604030504040204" pitchFamily="34" charset="0"/>
            </a:endParaRPr>
          </a:p>
          <a:p>
            <a:pPr lvl="0" eaLnBrk="0" fontAlgn="base" hangingPunct="0">
              <a:spcBef>
                <a:spcPct val="0"/>
              </a:spcBef>
              <a:spcAft>
                <a:spcPct val="0"/>
              </a:spcAft>
            </a:pPr>
            <a:endParaRPr lang="en-US" b="1">
              <a:solidFill>
                <a:srgbClr val="000000"/>
              </a:solidFill>
              <a:latin typeface="Verdana" panose="020B0604030504040204" pitchFamily="34" charset="0"/>
            </a:endParaRPr>
          </a:p>
          <a:p>
            <a:pPr lvl="0" eaLnBrk="0" fontAlgn="base" hangingPunct="0">
              <a:spcBef>
                <a:spcPct val="0"/>
              </a:spcBef>
              <a:spcAft>
                <a:spcPct val="0"/>
              </a:spcAft>
            </a:pPr>
            <a:r>
              <a:rPr lang="en-US" b="1" dirty="0">
                <a:solidFill>
                  <a:srgbClr val="000000"/>
                </a:solidFill>
                <a:latin typeface="Verdana" panose="020B0604030504040204" pitchFamily="34" charset="0"/>
              </a:rPr>
              <a:t>Margin</a:t>
            </a:r>
          </a:p>
          <a:p>
            <a:pPr lvl="0" eaLnBrk="0" fontAlgn="base" hangingPunct="0">
              <a:spcBef>
                <a:spcPct val="0"/>
              </a:spcBef>
              <a:spcAft>
                <a:spcPct val="0"/>
              </a:spcAft>
            </a:pPr>
            <a:endParaRPr lang="en-US" b="1">
              <a:solidFill>
                <a:srgbClr val="000000"/>
              </a:solidFill>
              <a:latin typeface="Verdana" panose="020B0604030504040204" pitchFamily="34" charset="0"/>
            </a:endParaRPr>
          </a:p>
          <a:p>
            <a:pPr lvl="0" eaLnBrk="0" fontAlgn="base" hangingPunct="0">
              <a:spcBef>
                <a:spcPct val="0"/>
              </a:spcBef>
              <a:spcAft>
                <a:spcPct val="0"/>
              </a:spcAft>
            </a:pPr>
            <a:endParaRPr lang="en-US" b="1">
              <a:solidFill>
                <a:srgbClr val="000000"/>
              </a:solidFill>
              <a:latin typeface="Verdana" panose="020B0604030504040204" pitchFamily="34" charset="0"/>
            </a:endParaRPr>
          </a:p>
          <a:p>
            <a:pPr lvl="0" eaLnBrk="0" fontAlgn="base" hangingPunct="0">
              <a:spcBef>
                <a:spcPct val="0"/>
              </a:spcBef>
              <a:spcAft>
                <a:spcPct val="0"/>
              </a:spcAft>
            </a:pPr>
            <a:r>
              <a:rPr lang="en-US" b="1" dirty="0">
                <a:solidFill>
                  <a:srgbClr val="000000"/>
                </a:solidFill>
                <a:latin typeface="Verdana" panose="020B0604030504040204" pitchFamily="34" charset="0"/>
              </a:rPr>
              <a:t>Padding</a:t>
            </a:r>
            <a:endParaRPr lang="pt-BR" b="1" dirty="0"/>
          </a:p>
        </p:txBody>
      </p:sp>
      <p:pic>
        <p:nvPicPr>
          <p:cNvPr id="27" name="Picture 26">
            <a:extLst>
              <a:ext uri="{FF2B5EF4-FFF2-40B4-BE49-F238E27FC236}">
                <a16:creationId xmlns:a16="http://schemas.microsoft.com/office/drawing/2014/main" id="{0E6B0939-3FDB-4A06-83A4-4E8EF5F55FDD}"/>
              </a:ext>
            </a:extLst>
          </p:cNvPr>
          <p:cNvPicPr>
            <a:picLocks noChangeAspect="1"/>
          </p:cNvPicPr>
          <p:nvPr/>
        </p:nvPicPr>
        <p:blipFill rotWithShape="1">
          <a:blip r:embed="rId2"/>
          <a:srcRect b="54331"/>
          <a:stretch/>
        </p:blipFill>
        <p:spPr>
          <a:xfrm>
            <a:off x="4552222" y="2434193"/>
            <a:ext cx="3410868" cy="1659634"/>
          </a:xfrm>
          <a:prstGeom prst="rect">
            <a:avLst/>
          </a:prstGeom>
        </p:spPr>
      </p:pic>
      <p:pic>
        <p:nvPicPr>
          <p:cNvPr id="31" name="Picture 30">
            <a:extLst>
              <a:ext uri="{FF2B5EF4-FFF2-40B4-BE49-F238E27FC236}">
                <a16:creationId xmlns:a16="http://schemas.microsoft.com/office/drawing/2014/main" id="{E6D6D36D-B857-41BE-9FB3-AE82599ADE27}"/>
              </a:ext>
            </a:extLst>
          </p:cNvPr>
          <p:cNvPicPr>
            <a:picLocks noChangeAspect="1"/>
          </p:cNvPicPr>
          <p:nvPr/>
        </p:nvPicPr>
        <p:blipFill>
          <a:blip r:embed="rId3"/>
          <a:stretch>
            <a:fillRect/>
          </a:stretch>
        </p:blipFill>
        <p:spPr>
          <a:xfrm>
            <a:off x="4473976" y="1479108"/>
            <a:ext cx="7249531" cy="764812"/>
          </a:xfrm>
          <a:prstGeom prst="rect">
            <a:avLst/>
          </a:prstGeom>
        </p:spPr>
      </p:pic>
      <p:pic>
        <p:nvPicPr>
          <p:cNvPr id="10" name="Picture 9">
            <a:extLst>
              <a:ext uri="{FF2B5EF4-FFF2-40B4-BE49-F238E27FC236}">
                <a16:creationId xmlns:a16="http://schemas.microsoft.com/office/drawing/2014/main" id="{C5522C99-1FF4-4926-B9F6-496668A40162}"/>
              </a:ext>
            </a:extLst>
          </p:cNvPr>
          <p:cNvPicPr>
            <a:picLocks noChangeAspect="1"/>
          </p:cNvPicPr>
          <p:nvPr/>
        </p:nvPicPr>
        <p:blipFill>
          <a:blip r:embed="rId4"/>
          <a:stretch>
            <a:fillRect/>
          </a:stretch>
        </p:blipFill>
        <p:spPr>
          <a:xfrm>
            <a:off x="2850862" y="5424787"/>
            <a:ext cx="8839200" cy="276225"/>
          </a:xfrm>
          <a:prstGeom prst="rect">
            <a:avLst/>
          </a:prstGeom>
        </p:spPr>
      </p:pic>
      <p:pic>
        <p:nvPicPr>
          <p:cNvPr id="11" name="Picture 10">
            <a:extLst>
              <a:ext uri="{FF2B5EF4-FFF2-40B4-BE49-F238E27FC236}">
                <a16:creationId xmlns:a16="http://schemas.microsoft.com/office/drawing/2014/main" id="{666A5C86-8F3C-4BB9-AF91-571E5CDBCDF2}"/>
              </a:ext>
            </a:extLst>
          </p:cNvPr>
          <p:cNvPicPr>
            <a:picLocks noChangeAspect="1"/>
          </p:cNvPicPr>
          <p:nvPr/>
        </p:nvPicPr>
        <p:blipFill>
          <a:blip r:embed="rId5"/>
          <a:stretch>
            <a:fillRect/>
          </a:stretch>
        </p:blipFill>
        <p:spPr>
          <a:xfrm>
            <a:off x="4323063" y="5443611"/>
            <a:ext cx="1476375" cy="209550"/>
          </a:xfrm>
          <a:prstGeom prst="rect">
            <a:avLst/>
          </a:prstGeom>
        </p:spPr>
      </p:pic>
      <p:pic>
        <p:nvPicPr>
          <p:cNvPr id="12" name="Picture 11">
            <a:extLst>
              <a:ext uri="{FF2B5EF4-FFF2-40B4-BE49-F238E27FC236}">
                <a16:creationId xmlns:a16="http://schemas.microsoft.com/office/drawing/2014/main" id="{921A7E21-C8C8-415A-9EB1-327954A31E84}"/>
              </a:ext>
            </a:extLst>
          </p:cNvPr>
          <p:cNvPicPr>
            <a:picLocks noChangeAspect="1"/>
          </p:cNvPicPr>
          <p:nvPr/>
        </p:nvPicPr>
        <p:blipFill>
          <a:blip r:embed="rId6"/>
          <a:stretch>
            <a:fillRect/>
          </a:stretch>
        </p:blipFill>
        <p:spPr>
          <a:xfrm>
            <a:off x="5705139" y="5475644"/>
            <a:ext cx="1628775" cy="200025"/>
          </a:xfrm>
          <a:prstGeom prst="rect">
            <a:avLst/>
          </a:prstGeom>
        </p:spPr>
      </p:pic>
      <p:pic>
        <p:nvPicPr>
          <p:cNvPr id="13" name="Picture 12">
            <a:extLst>
              <a:ext uri="{FF2B5EF4-FFF2-40B4-BE49-F238E27FC236}">
                <a16:creationId xmlns:a16="http://schemas.microsoft.com/office/drawing/2014/main" id="{A69089F7-FF6C-45A2-B0F7-F05DD6941014}"/>
              </a:ext>
            </a:extLst>
          </p:cNvPr>
          <p:cNvPicPr>
            <a:picLocks noChangeAspect="1"/>
          </p:cNvPicPr>
          <p:nvPr/>
        </p:nvPicPr>
        <p:blipFill>
          <a:blip r:embed="rId7"/>
          <a:stretch>
            <a:fillRect/>
          </a:stretch>
        </p:blipFill>
        <p:spPr>
          <a:xfrm>
            <a:off x="7367417" y="5456595"/>
            <a:ext cx="1438275" cy="238125"/>
          </a:xfrm>
          <a:prstGeom prst="rect">
            <a:avLst/>
          </a:prstGeom>
        </p:spPr>
      </p:pic>
      <p:pic>
        <p:nvPicPr>
          <p:cNvPr id="14" name="Picture 13">
            <a:extLst>
              <a:ext uri="{FF2B5EF4-FFF2-40B4-BE49-F238E27FC236}">
                <a16:creationId xmlns:a16="http://schemas.microsoft.com/office/drawing/2014/main" id="{41ADC344-7430-4911-A4BB-8CC6418672C6}"/>
              </a:ext>
            </a:extLst>
          </p:cNvPr>
          <p:cNvPicPr>
            <a:picLocks noChangeAspect="1"/>
          </p:cNvPicPr>
          <p:nvPr/>
        </p:nvPicPr>
        <p:blipFill>
          <a:blip r:embed="rId8"/>
          <a:stretch>
            <a:fillRect/>
          </a:stretch>
        </p:blipFill>
        <p:spPr>
          <a:xfrm>
            <a:off x="8992474" y="5434312"/>
            <a:ext cx="2257425" cy="266700"/>
          </a:xfrm>
          <a:prstGeom prst="rect">
            <a:avLst/>
          </a:prstGeom>
        </p:spPr>
      </p:pic>
      <p:pic>
        <p:nvPicPr>
          <p:cNvPr id="16" name="Picture 15">
            <a:extLst>
              <a:ext uri="{FF2B5EF4-FFF2-40B4-BE49-F238E27FC236}">
                <a16:creationId xmlns:a16="http://schemas.microsoft.com/office/drawing/2014/main" id="{E3EBC1CB-33DC-4D66-BC79-0ECC847AACC4}"/>
              </a:ext>
            </a:extLst>
          </p:cNvPr>
          <p:cNvPicPr>
            <a:picLocks noChangeAspect="1"/>
          </p:cNvPicPr>
          <p:nvPr/>
        </p:nvPicPr>
        <p:blipFill rotWithShape="1">
          <a:blip r:embed="rId9"/>
          <a:srcRect b="19579"/>
          <a:stretch/>
        </p:blipFill>
        <p:spPr>
          <a:xfrm>
            <a:off x="3816345" y="6029224"/>
            <a:ext cx="7305675" cy="314062"/>
          </a:xfrm>
          <a:prstGeom prst="rect">
            <a:avLst/>
          </a:prstGeom>
        </p:spPr>
      </p:pic>
      <p:pic>
        <p:nvPicPr>
          <p:cNvPr id="3" name="Picture 2">
            <a:extLst>
              <a:ext uri="{FF2B5EF4-FFF2-40B4-BE49-F238E27FC236}">
                <a16:creationId xmlns:a16="http://schemas.microsoft.com/office/drawing/2014/main" id="{6025BACD-57DD-47C4-8211-A2CAB75D8A8E}"/>
              </a:ext>
            </a:extLst>
          </p:cNvPr>
          <p:cNvPicPr>
            <a:picLocks noChangeAspect="1"/>
          </p:cNvPicPr>
          <p:nvPr/>
        </p:nvPicPr>
        <p:blipFill>
          <a:blip r:embed="rId10"/>
          <a:stretch>
            <a:fillRect/>
          </a:stretch>
        </p:blipFill>
        <p:spPr>
          <a:xfrm>
            <a:off x="1448904" y="1624675"/>
            <a:ext cx="2790825" cy="457200"/>
          </a:xfrm>
          <a:prstGeom prst="rect">
            <a:avLst/>
          </a:prstGeom>
        </p:spPr>
      </p:pic>
      <p:pic>
        <p:nvPicPr>
          <p:cNvPr id="18" name="Picture 17">
            <a:extLst>
              <a:ext uri="{FF2B5EF4-FFF2-40B4-BE49-F238E27FC236}">
                <a16:creationId xmlns:a16="http://schemas.microsoft.com/office/drawing/2014/main" id="{A553DA0A-6E6E-4B0E-95C4-650205A1AC18}"/>
              </a:ext>
            </a:extLst>
          </p:cNvPr>
          <p:cNvPicPr>
            <a:picLocks noChangeAspect="1"/>
          </p:cNvPicPr>
          <p:nvPr/>
        </p:nvPicPr>
        <p:blipFill rotWithShape="1">
          <a:blip r:embed="rId2"/>
          <a:srcRect t="47016"/>
          <a:stretch/>
        </p:blipFill>
        <p:spPr>
          <a:xfrm>
            <a:off x="8312639" y="2296120"/>
            <a:ext cx="3410868" cy="1925491"/>
          </a:xfrm>
          <a:prstGeom prst="rect">
            <a:avLst/>
          </a:prstGeom>
        </p:spPr>
      </p:pic>
      <p:pic>
        <p:nvPicPr>
          <p:cNvPr id="5" name="Picture 4">
            <a:extLst>
              <a:ext uri="{FF2B5EF4-FFF2-40B4-BE49-F238E27FC236}">
                <a16:creationId xmlns:a16="http://schemas.microsoft.com/office/drawing/2014/main" id="{295153FE-1E7D-4813-96BB-86F289E91317}"/>
              </a:ext>
            </a:extLst>
          </p:cNvPr>
          <p:cNvPicPr>
            <a:picLocks noChangeAspect="1"/>
          </p:cNvPicPr>
          <p:nvPr/>
        </p:nvPicPr>
        <p:blipFill>
          <a:blip r:embed="rId11"/>
          <a:stretch>
            <a:fillRect/>
          </a:stretch>
        </p:blipFill>
        <p:spPr>
          <a:xfrm>
            <a:off x="4552222" y="4283795"/>
            <a:ext cx="7171285" cy="571500"/>
          </a:xfrm>
          <a:prstGeom prst="rect">
            <a:avLst/>
          </a:prstGeom>
        </p:spPr>
      </p:pic>
      <p:pic>
        <p:nvPicPr>
          <p:cNvPr id="6" name="Picture 5">
            <a:extLst>
              <a:ext uri="{FF2B5EF4-FFF2-40B4-BE49-F238E27FC236}">
                <a16:creationId xmlns:a16="http://schemas.microsoft.com/office/drawing/2014/main" id="{F091FAB9-29E6-42D9-AFC4-316A8BBA0627}"/>
              </a:ext>
            </a:extLst>
          </p:cNvPr>
          <p:cNvPicPr>
            <a:picLocks noChangeAspect="1"/>
          </p:cNvPicPr>
          <p:nvPr/>
        </p:nvPicPr>
        <p:blipFill>
          <a:blip r:embed="rId12"/>
          <a:stretch>
            <a:fillRect/>
          </a:stretch>
        </p:blipFill>
        <p:spPr>
          <a:xfrm>
            <a:off x="1439819" y="4072957"/>
            <a:ext cx="1247775" cy="361950"/>
          </a:xfrm>
          <a:prstGeom prst="rect">
            <a:avLst/>
          </a:prstGeom>
        </p:spPr>
      </p:pic>
      <p:sp>
        <p:nvSpPr>
          <p:cNvPr id="4" name="Title 1">
            <a:extLst>
              <a:ext uri="{FF2B5EF4-FFF2-40B4-BE49-F238E27FC236}">
                <a16:creationId xmlns:a16="http://schemas.microsoft.com/office/drawing/2014/main" id="{4713C74B-6C1E-1BD3-884E-A596A61D5C87}"/>
              </a:ext>
            </a:extLst>
          </p:cNvPr>
          <p:cNvSpPr txBox="1">
            <a:spLocks/>
          </p:cNvSpPr>
          <p:nvPr/>
        </p:nvSpPr>
        <p:spPr bwMode="black">
          <a:xfrm>
            <a:off x="468493" y="-157545"/>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rgbClr val="734B67"/>
                </a:solidFill>
                <a:latin typeface="+mj-lt"/>
                <a:ea typeface="+mj-ea"/>
                <a:cs typeface="+mj-cs"/>
              </a:rPr>
              <a:t>Propriedades </a:t>
            </a:r>
            <a:r>
              <a:rPr lang="pt-BR" b="1" dirty="0">
                <a:solidFill>
                  <a:schemeClr val="tx2">
                    <a:lumMod val="76000"/>
                    <a:lumOff val="24000"/>
                  </a:schemeClr>
                </a:solidFill>
                <a:latin typeface="+mj-lt"/>
                <a:ea typeface="+mj-ea"/>
                <a:cs typeface="+mj-cs"/>
              </a:rPr>
              <a:t>básicas</a:t>
            </a:r>
            <a:endParaRPr lang="en-US" b="1">
              <a:solidFill>
                <a:schemeClr val="tx2">
                  <a:lumMod val="76000"/>
                  <a:lumOff val="24000"/>
                </a:schemeClr>
              </a:solidFill>
              <a:latin typeface="+mj-lt"/>
              <a:ea typeface="+mj-ea"/>
              <a:cs typeface="+mj-cs"/>
            </a:endParaRPr>
          </a:p>
        </p:txBody>
      </p:sp>
    </p:spTree>
    <p:extLst>
      <p:ext uri="{BB962C8B-B14F-4D97-AF65-F5344CB8AC3E}">
        <p14:creationId xmlns:p14="http://schemas.microsoft.com/office/powerpoint/2010/main" val="397203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23927"/>
            <a:ext cx="11255014" cy="1188720"/>
          </a:xfrm>
          <a:prstGeom prst="rect">
            <a:avLst/>
          </a:prstGeom>
          <a:noFill/>
          <a:ln w="19050">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Introdução</a:t>
            </a:r>
            <a:endParaRPr lang="en-US" b="1" dirty="0">
              <a:solidFill>
                <a:schemeClr val="tx2">
                  <a:lumMod val="76000"/>
                  <a:lumOff val="24000"/>
                </a:schemeClr>
              </a:solidFill>
              <a:latin typeface="+mj-lt"/>
              <a:ea typeface="+mj-ea"/>
              <a:cs typeface="+mj-cs"/>
            </a:endParaRPr>
          </a:p>
        </p:txBody>
      </p:sp>
      <p:sp>
        <p:nvSpPr>
          <p:cNvPr id="7" name="Content Placeholder 5">
            <a:extLst>
              <a:ext uri="{FF2B5EF4-FFF2-40B4-BE49-F238E27FC236}">
                <a16:creationId xmlns:a16="http://schemas.microsoft.com/office/drawing/2014/main" id="{292F8F64-5C93-444E-9F8D-8C223CA650E0}"/>
              </a:ext>
            </a:extLst>
          </p:cNvPr>
          <p:cNvSpPr>
            <a:spLocks noGrp="1"/>
          </p:cNvSpPr>
          <p:nvPr>
            <p:ph idx="1"/>
          </p:nvPr>
        </p:nvSpPr>
        <p:spPr>
          <a:xfrm>
            <a:off x="468494" y="1577129"/>
            <a:ext cx="11255014" cy="1560353"/>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rmAutofit/>
          </a:bodyPr>
          <a:lstStyle/>
          <a:p>
            <a:pPr marL="0" indent="0">
              <a:lnSpc>
                <a:spcPct val="110000"/>
              </a:lnSpc>
              <a:buNone/>
            </a:pPr>
            <a:r>
              <a:rPr lang="pt-BR">
                <a:solidFill>
                  <a:schemeClr val="bg1">
                    <a:lumMod val="50000"/>
                  </a:schemeClr>
                </a:solidFill>
              </a:rPr>
              <a:t>O Cascading Style Sheets (CSS) é uma "folha de estilo" composta por “camadas” e utilizada para definir a apresentação (aparência) em páginas da internet que adotam para o seu desenvolvimento linguagens de marcação (como XML, HTML e XHTML). </a:t>
            </a:r>
          </a:p>
          <a:p>
            <a:pPr marL="0" indent="0">
              <a:lnSpc>
                <a:spcPct val="110000"/>
              </a:lnSpc>
              <a:buNone/>
            </a:pPr>
            <a:r>
              <a:rPr lang="pt-BR">
                <a:solidFill>
                  <a:schemeClr val="bg1">
                    <a:lumMod val="50000"/>
                  </a:schemeClr>
                </a:solidFill>
              </a:rPr>
              <a:t>O CSS define como serão exibidos os elementos contidos no código de uma página da internet e sua maior vantagem é efetuar a separação entre o formato e o conteúdo de um documento.</a:t>
            </a:r>
          </a:p>
        </p:txBody>
      </p:sp>
      <p:sp>
        <p:nvSpPr>
          <p:cNvPr id="2" name="Rectangle 1">
            <a:extLst>
              <a:ext uri="{FF2B5EF4-FFF2-40B4-BE49-F238E27FC236}">
                <a16:creationId xmlns:a16="http://schemas.microsoft.com/office/drawing/2014/main" id="{93A7B7D9-A553-42BF-96A7-0595681359DA}"/>
              </a:ext>
            </a:extLst>
          </p:cNvPr>
          <p:cNvSpPr/>
          <p:nvPr/>
        </p:nvSpPr>
        <p:spPr>
          <a:xfrm>
            <a:off x="3932335" y="3597898"/>
            <a:ext cx="2702984" cy="369332"/>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rmAutofit/>
          </a:bodyPr>
          <a:lstStyle/>
          <a:p>
            <a:pPr>
              <a:lnSpc>
                <a:spcPct val="110000"/>
              </a:lnSpc>
              <a:spcBef>
                <a:spcPts val="1000"/>
              </a:spcBef>
              <a:buClr>
                <a:schemeClr val="accent2"/>
              </a:buClr>
            </a:pPr>
            <a:r>
              <a:rPr lang="pt-BR">
                <a:solidFill>
                  <a:schemeClr val="bg1">
                    <a:lumMod val="50000"/>
                  </a:schemeClr>
                </a:solidFill>
              </a:rPr>
              <a:t>Por que o CSS foi criado?</a:t>
            </a:r>
            <a:endParaRPr lang="en-US">
              <a:solidFill>
                <a:schemeClr val="bg1">
                  <a:lumMod val="50000"/>
                </a:schemeClr>
              </a:solidFill>
            </a:endParaRPr>
          </a:p>
        </p:txBody>
      </p:sp>
      <p:sp>
        <p:nvSpPr>
          <p:cNvPr id="3" name="Rectangle 2">
            <a:extLst>
              <a:ext uri="{FF2B5EF4-FFF2-40B4-BE49-F238E27FC236}">
                <a16:creationId xmlns:a16="http://schemas.microsoft.com/office/drawing/2014/main" id="{1A475261-D0AD-4AC5-A346-C97BFD6CD1B9}"/>
              </a:ext>
            </a:extLst>
          </p:cNvPr>
          <p:cNvSpPr/>
          <p:nvPr/>
        </p:nvSpPr>
        <p:spPr>
          <a:xfrm>
            <a:off x="3915934" y="4054469"/>
            <a:ext cx="6096000" cy="175432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rmAutofit/>
          </a:bodyPr>
          <a:lstStyle/>
          <a:p>
            <a:pPr>
              <a:lnSpc>
                <a:spcPct val="110000"/>
              </a:lnSpc>
              <a:spcBef>
                <a:spcPts val="1000"/>
              </a:spcBef>
              <a:buClr>
                <a:schemeClr val="accent2"/>
              </a:buClr>
            </a:pPr>
            <a:r>
              <a:rPr lang="pt-BR">
                <a:solidFill>
                  <a:schemeClr val="bg1">
                    <a:lumMod val="50000"/>
                  </a:schemeClr>
                </a:solidFill>
              </a:rPr>
              <a:t>Com a evolução dos recursos de programação as páginas da internet estavam adotando cada vez mais estilos e variações para deixá-las mais elegantes e atrativas para os usuários. Com isto, linguagens de marcação simples como o HTML, que era destinada para apresentar os conteúdos também precisou ser aprimorada.</a:t>
            </a:r>
            <a:endParaRPr lang="en-US">
              <a:solidFill>
                <a:schemeClr val="bg1">
                  <a:lumMod val="50000"/>
                </a:schemeClr>
              </a:solidFill>
            </a:endParaRPr>
          </a:p>
        </p:txBody>
      </p:sp>
    </p:spTree>
    <p:extLst>
      <p:ext uri="{BB962C8B-B14F-4D97-AF65-F5344CB8AC3E}">
        <p14:creationId xmlns:p14="http://schemas.microsoft.com/office/powerpoint/2010/main" val="976918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871703" y="-81594"/>
            <a:ext cx="6851804" cy="1188720"/>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a:solidFill>
                  <a:srgbClr val="424277"/>
                </a:solidFill>
                <a:latin typeface="+mj-lt"/>
                <a:ea typeface="+mj-ea"/>
                <a:cs typeface="+mj-cs"/>
              </a:rPr>
              <a:t>Tabelas</a:t>
            </a:r>
            <a:endParaRPr lang="en-US" b="1">
              <a:solidFill>
                <a:srgbClr val="424277"/>
              </a:solidFill>
              <a:latin typeface="+mj-lt"/>
              <a:ea typeface="+mj-ea"/>
              <a:cs typeface="+mj-cs"/>
            </a:endParaRPr>
          </a:p>
        </p:txBody>
      </p:sp>
      <p:sp>
        <p:nvSpPr>
          <p:cNvPr id="10" name="TextBox 9">
            <a:extLst>
              <a:ext uri="{FF2B5EF4-FFF2-40B4-BE49-F238E27FC236}">
                <a16:creationId xmlns:a16="http://schemas.microsoft.com/office/drawing/2014/main" id="{C64A24FD-BCD6-40CB-9670-502C26E0B856}"/>
              </a:ext>
            </a:extLst>
          </p:cNvPr>
          <p:cNvSpPr txBox="1"/>
          <p:nvPr/>
        </p:nvSpPr>
        <p:spPr>
          <a:xfrm>
            <a:off x="-75501" y="6712986"/>
            <a:ext cx="2060179" cy="184666"/>
          </a:xfrm>
          <a:prstGeom prst="rect">
            <a:avLst/>
          </a:prstGeom>
          <a:noFill/>
        </p:spPr>
        <p:txBody>
          <a:bodyPr wrap="none" rtlCol="0">
            <a:spAutoFit/>
          </a:bodyPr>
          <a:lstStyle/>
          <a:p>
            <a:r>
              <a:rPr lang="en-US" sz="600"/>
              <a:t>Fonte: https://css-tricks.com/snippets/css/a-guide-to-flexbox/</a:t>
            </a:r>
          </a:p>
        </p:txBody>
      </p:sp>
      <p:pic>
        <p:nvPicPr>
          <p:cNvPr id="2" name="Picture 1">
            <a:extLst>
              <a:ext uri="{FF2B5EF4-FFF2-40B4-BE49-F238E27FC236}">
                <a16:creationId xmlns:a16="http://schemas.microsoft.com/office/drawing/2014/main" id="{97BDE9AF-617D-4153-92C2-188A96079EA2}"/>
              </a:ext>
            </a:extLst>
          </p:cNvPr>
          <p:cNvPicPr>
            <a:picLocks noChangeAspect="1"/>
          </p:cNvPicPr>
          <p:nvPr/>
        </p:nvPicPr>
        <p:blipFill>
          <a:blip r:embed="rId2"/>
          <a:stretch>
            <a:fillRect/>
          </a:stretch>
        </p:blipFill>
        <p:spPr>
          <a:xfrm>
            <a:off x="459414" y="516454"/>
            <a:ext cx="3952875" cy="6200775"/>
          </a:xfrm>
          <a:prstGeom prst="rect">
            <a:avLst/>
          </a:prstGeom>
        </p:spPr>
      </p:pic>
      <p:pic>
        <p:nvPicPr>
          <p:cNvPr id="5" name="Picture 4">
            <a:extLst>
              <a:ext uri="{FF2B5EF4-FFF2-40B4-BE49-F238E27FC236}">
                <a16:creationId xmlns:a16="http://schemas.microsoft.com/office/drawing/2014/main" id="{572CEF0B-1FD0-4785-A270-1DA989DB60FA}"/>
              </a:ext>
            </a:extLst>
          </p:cNvPr>
          <p:cNvPicPr>
            <a:picLocks noChangeAspect="1"/>
          </p:cNvPicPr>
          <p:nvPr/>
        </p:nvPicPr>
        <p:blipFill>
          <a:blip r:embed="rId3"/>
          <a:stretch>
            <a:fillRect/>
          </a:stretch>
        </p:blipFill>
        <p:spPr>
          <a:xfrm>
            <a:off x="4871702" y="1489885"/>
            <a:ext cx="6839901" cy="1600200"/>
          </a:xfrm>
          <a:prstGeom prst="rect">
            <a:avLst/>
          </a:prstGeom>
        </p:spPr>
      </p:pic>
      <p:pic>
        <p:nvPicPr>
          <p:cNvPr id="7" name="Picture 6">
            <a:extLst>
              <a:ext uri="{FF2B5EF4-FFF2-40B4-BE49-F238E27FC236}">
                <a16:creationId xmlns:a16="http://schemas.microsoft.com/office/drawing/2014/main" id="{290EBF91-E531-4B8D-87BE-8150E8724DD1}"/>
              </a:ext>
            </a:extLst>
          </p:cNvPr>
          <p:cNvPicPr>
            <a:picLocks noChangeAspect="1"/>
          </p:cNvPicPr>
          <p:nvPr/>
        </p:nvPicPr>
        <p:blipFill>
          <a:blip r:embed="rId4"/>
          <a:stretch>
            <a:fillRect/>
          </a:stretch>
        </p:blipFill>
        <p:spPr>
          <a:xfrm>
            <a:off x="4496564" y="3458351"/>
            <a:ext cx="3924300" cy="2790824"/>
          </a:xfrm>
          <a:prstGeom prst="rect">
            <a:avLst/>
          </a:prstGeom>
        </p:spPr>
      </p:pic>
      <p:pic>
        <p:nvPicPr>
          <p:cNvPr id="8" name="Picture 7">
            <a:extLst>
              <a:ext uri="{FF2B5EF4-FFF2-40B4-BE49-F238E27FC236}">
                <a16:creationId xmlns:a16="http://schemas.microsoft.com/office/drawing/2014/main" id="{ACB6F8F9-2B33-4E1B-B93E-D2B7334CAAEA}"/>
              </a:ext>
            </a:extLst>
          </p:cNvPr>
          <p:cNvPicPr>
            <a:picLocks noChangeAspect="1"/>
          </p:cNvPicPr>
          <p:nvPr/>
        </p:nvPicPr>
        <p:blipFill>
          <a:blip r:embed="rId5"/>
          <a:stretch>
            <a:fillRect/>
          </a:stretch>
        </p:blipFill>
        <p:spPr>
          <a:xfrm>
            <a:off x="8420864" y="3458351"/>
            <a:ext cx="3609975" cy="2790825"/>
          </a:xfrm>
          <a:prstGeom prst="rect">
            <a:avLst/>
          </a:prstGeom>
        </p:spPr>
      </p:pic>
    </p:spTree>
    <p:extLst>
      <p:ext uri="{BB962C8B-B14F-4D97-AF65-F5344CB8AC3E}">
        <p14:creationId xmlns:p14="http://schemas.microsoft.com/office/powerpoint/2010/main" val="148035950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0307D6-97D2-4696-A8C8-79E32C92C0F7}"/>
              </a:ext>
            </a:extLst>
          </p:cNvPr>
          <p:cNvPicPr>
            <a:picLocks noChangeAspect="1"/>
          </p:cNvPicPr>
          <p:nvPr/>
        </p:nvPicPr>
        <p:blipFill>
          <a:blip r:embed="rId2"/>
          <a:stretch>
            <a:fillRect/>
          </a:stretch>
        </p:blipFill>
        <p:spPr>
          <a:xfrm>
            <a:off x="0" y="1789803"/>
            <a:ext cx="12192000" cy="4612127"/>
          </a:xfrm>
          <a:prstGeom prst="rect">
            <a:avLst/>
          </a:prstGeom>
        </p:spPr>
      </p:pic>
      <p:sp>
        <p:nvSpPr>
          <p:cNvPr id="5" name="TextBox 5">
            <a:extLst>
              <a:ext uri="{FF2B5EF4-FFF2-40B4-BE49-F238E27FC236}">
                <a16:creationId xmlns:a16="http://schemas.microsoft.com/office/drawing/2014/main" id="{04B66FD3-50D2-90D6-4819-D9A97EBB0E2C}"/>
              </a:ext>
            </a:extLst>
          </p:cNvPr>
          <p:cNvSpPr txBox="1"/>
          <p:nvPr/>
        </p:nvSpPr>
        <p:spPr>
          <a:xfrm>
            <a:off x="91160" y="-343"/>
            <a:ext cx="12018577" cy="779637"/>
          </a:xfrm>
          <a:prstGeom prst="rect">
            <a:avLst/>
          </a:prstGeom>
        </p:spPr>
        <p:txBody>
          <a:bodyPr lIns="0" tIns="0" rIns="0" bIns="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ts val="6533"/>
              </a:lnSpc>
            </a:pPr>
            <a:r>
              <a:rPr lang="en-US" sz="4666" err="1">
                <a:solidFill>
                  <a:srgbClr val="0070C0"/>
                </a:solidFill>
                <a:latin typeface="Open Sans Bold"/>
                <a:ea typeface="Open Sans Bold"/>
                <a:cs typeface="Open Sans Bold"/>
                <a:sym typeface="Open Sans Bold"/>
              </a:rPr>
              <a:t>Criando</a:t>
            </a:r>
            <a:r>
              <a:rPr lang="en-US" sz="4666">
                <a:solidFill>
                  <a:srgbClr val="AB5504"/>
                </a:solidFill>
                <a:latin typeface="Open Sans Bold"/>
                <a:ea typeface="Open Sans Bold"/>
                <a:cs typeface="Open Sans Bold"/>
                <a:sym typeface="Open Sans Bold"/>
              </a:rPr>
              <a:t> </a:t>
            </a:r>
            <a:r>
              <a:rPr lang="en-US" sz="4666" err="1">
                <a:solidFill>
                  <a:srgbClr val="002060"/>
                </a:solidFill>
                <a:latin typeface="Open Sans Bold"/>
                <a:ea typeface="Open Sans Bold"/>
                <a:cs typeface="Open Sans Bold"/>
                <a:sym typeface="Open Sans Bold"/>
              </a:rPr>
              <a:t>minha</a:t>
            </a:r>
            <a:r>
              <a:rPr lang="en-US" sz="4666">
                <a:solidFill>
                  <a:srgbClr val="AB5504"/>
                </a:solidFill>
                <a:latin typeface="Open Sans Bold"/>
                <a:ea typeface="Open Sans Bold"/>
                <a:cs typeface="Open Sans Bold"/>
                <a:sym typeface="Open Sans Bold"/>
              </a:rPr>
              <a:t> </a:t>
            </a:r>
            <a:r>
              <a:rPr lang="en-US" sz="4666" err="1">
                <a:solidFill>
                  <a:srgbClr val="7030A0"/>
                </a:solidFill>
                <a:latin typeface="Open Sans Bold"/>
                <a:ea typeface="Open Sans Bold"/>
                <a:cs typeface="Open Sans Bold"/>
                <a:sym typeface="Open Sans Bold"/>
              </a:rPr>
              <a:t>página</a:t>
            </a:r>
            <a:endParaRPr lang="en-US" sz="4666">
              <a:solidFill>
                <a:srgbClr val="7030A0"/>
              </a:solidFill>
              <a:latin typeface="Open Sans Bold"/>
              <a:ea typeface="Open Sans Bold"/>
              <a:cs typeface="Open Sans Bold"/>
              <a:sym typeface="Open Sans Bold"/>
            </a:endParaRPr>
          </a:p>
        </p:txBody>
      </p:sp>
    </p:spTree>
    <p:extLst>
      <p:ext uri="{BB962C8B-B14F-4D97-AF65-F5344CB8AC3E}">
        <p14:creationId xmlns:p14="http://schemas.microsoft.com/office/powerpoint/2010/main" val="194628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35133"/>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Introdução</a:t>
            </a:r>
            <a:endParaRPr lang="en-US" b="1" dirty="0">
              <a:solidFill>
                <a:schemeClr val="tx2">
                  <a:lumMod val="76000"/>
                  <a:lumOff val="24000"/>
                </a:schemeClr>
              </a:solidFill>
              <a:latin typeface="+mj-lt"/>
              <a:ea typeface="+mj-ea"/>
              <a:cs typeface="+mj-cs"/>
            </a:endParaRPr>
          </a:p>
        </p:txBody>
      </p:sp>
      <p:sp>
        <p:nvSpPr>
          <p:cNvPr id="7" name="Content Placeholder 5">
            <a:extLst>
              <a:ext uri="{FF2B5EF4-FFF2-40B4-BE49-F238E27FC236}">
                <a16:creationId xmlns:a16="http://schemas.microsoft.com/office/drawing/2014/main" id="{292F8F64-5C93-444E-9F8D-8C223CA650E0}"/>
              </a:ext>
            </a:extLst>
          </p:cNvPr>
          <p:cNvSpPr>
            <a:spLocks noGrp="1"/>
          </p:cNvSpPr>
          <p:nvPr>
            <p:ph idx="1"/>
          </p:nvPr>
        </p:nvSpPr>
        <p:spPr>
          <a:xfrm>
            <a:off x="468494" y="1577129"/>
            <a:ext cx="11255014" cy="4496500"/>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1440" tIns="45720" rIns="91440" bIns="45720" rtlCol="0" anchor="ctr"/>
          <a:lstStyle/>
          <a:p>
            <a:pPr marL="0" indent="0">
              <a:buNone/>
            </a:pPr>
            <a:r>
              <a:rPr lang="pt-BR">
                <a:solidFill>
                  <a:schemeClr val="bg1">
                    <a:lumMod val="50000"/>
                  </a:schemeClr>
                </a:solidFill>
              </a:rPr>
              <a:t>Em 1994, </a:t>
            </a:r>
            <a:r>
              <a:rPr lang="en-US" err="1">
                <a:solidFill>
                  <a:schemeClr val="bg1">
                    <a:lumMod val="50000"/>
                  </a:schemeClr>
                </a:solidFill>
              </a:rPr>
              <a:t>Håkon</a:t>
            </a:r>
            <a:r>
              <a:rPr lang="en-US">
                <a:solidFill>
                  <a:schemeClr val="bg1">
                    <a:lumMod val="50000"/>
                  </a:schemeClr>
                </a:solidFill>
              </a:rPr>
              <a:t> </a:t>
            </a:r>
            <a:r>
              <a:rPr lang="en-US" err="1">
                <a:solidFill>
                  <a:schemeClr val="bg1">
                    <a:lumMod val="50000"/>
                  </a:schemeClr>
                </a:solidFill>
              </a:rPr>
              <a:t>Wium</a:t>
            </a:r>
            <a:r>
              <a:rPr lang="en-US">
                <a:solidFill>
                  <a:schemeClr val="bg1">
                    <a:lumMod val="50000"/>
                  </a:schemeClr>
                </a:solidFill>
              </a:rPr>
              <a:t> Lie, </a:t>
            </a:r>
            <a:r>
              <a:rPr lang="en-US" err="1">
                <a:solidFill>
                  <a:schemeClr val="bg1">
                    <a:lumMod val="50000"/>
                  </a:schemeClr>
                </a:solidFill>
              </a:rPr>
              <a:t>vendo</a:t>
            </a:r>
            <a:r>
              <a:rPr lang="en-US">
                <a:solidFill>
                  <a:schemeClr val="bg1">
                    <a:lumMod val="50000"/>
                  </a:schemeClr>
                </a:solidFill>
              </a:rPr>
              <a:t> </a:t>
            </a:r>
            <a:r>
              <a:rPr lang="en-US" err="1">
                <a:solidFill>
                  <a:schemeClr val="bg1">
                    <a:lumMod val="50000"/>
                  </a:schemeClr>
                </a:solidFill>
              </a:rPr>
              <a:t>toda</a:t>
            </a:r>
            <a:r>
              <a:rPr lang="en-US">
                <a:solidFill>
                  <a:schemeClr val="bg1">
                    <a:lumMod val="50000"/>
                  </a:schemeClr>
                </a:solidFill>
              </a:rPr>
              <a:t> a </a:t>
            </a:r>
            <a:r>
              <a:rPr lang="en-US" err="1">
                <a:solidFill>
                  <a:schemeClr val="bg1">
                    <a:lumMod val="50000"/>
                  </a:schemeClr>
                </a:solidFill>
              </a:rPr>
              <a:t>dificuldade</a:t>
            </a:r>
            <a:r>
              <a:rPr lang="en-US">
                <a:solidFill>
                  <a:schemeClr val="bg1">
                    <a:lumMod val="50000"/>
                  </a:schemeClr>
                </a:solidFill>
              </a:rPr>
              <a:t> de ser </a:t>
            </a:r>
            <a:r>
              <a:rPr lang="en-US" err="1">
                <a:solidFill>
                  <a:schemeClr val="bg1">
                    <a:lumMod val="50000"/>
                  </a:schemeClr>
                </a:solidFill>
              </a:rPr>
              <a:t>aplicar</a:t>
            </a:r>
            <a:r>
              <a:rPr lang="en-US">
                <a:solidFill>
                  <a:schemeClr val="bg1">
                    <a:lumMod val="50000"/>
                  </a:schemeClr>
                </a:solidFill>
              </a:rPr>
              <a:t> um </a:t>
            </a:r>
            <a:r>
              <a:rPr lang="en-US" err="1">
                <a:solidFill>
                  <a:schemeClr val="bg1">
                    <a:lumMod val="50000"/>
                  </a:schemeClr>
                </a:solidFill>
              </a:rPr>
              <a:t>estilo</a:t>
            </a:r>
            <a:r>
              <a:rPr lang="en-US">
                <a:solidFill>
                  <a:schemeClr val="bg1">
                    <a:lumMod val="50000"/>
                  </a:schemeClr>
                </a:solidFill>
              </a:rPr>
              <a:t> </a:t>
            </a:r>
            <a:r>
              <a:rPr lang="en-US" err="1">
                <a:solidFill>
                  <a:schemeClr val="bg1">
                    <a:lumMod val="50000"/>
                  </a:schemeClr>
                </a:solidFill>
              </a:rPr>
              <a:t>amigável</a:t>
            </a:r>
            <a:r>
              <a:rPr lang="en-US">
                <a:solidFill>
                  <a:schemeClr val="bg1">
                    <a:lumMod val="50000"/>
                  </a:schemeClr>
                </a:solidFill>
              </a:rPr>
              <a:t> </a:t>
            </a:r>
            <a:r>
              <a:rPr lang="en-US" err="1">
                <a:solidFill>
                  <a:schemeClr val="bg1">
                    <a:lumMod val="50000"/>
                  </a:schemeClr>
                </a:solidFill>
              </a:rPr>
              <a:t>às</a:t>
            </a:r>
            <a:r>
              <a:rPr lang="en-US">
                <a:solidFill>
                  <a:schemeClr val="bg1">
                    <a:lumMod val="50000"/>
                  </a:schemeClr>
                </a:solidFill>
              </a:rPr>
              <a:t> </a:t>
            </a:r>
            <a:r>
              <a:rPr lang="en-US" err="1">
                <a:solidFill>
                  <a:schemeClr val="bg1">
                    <a:lumMod val="50000"/>
                  </a:schemeClr>
                </a:solidFill>
              </a:rPr>
              <a:t>páginas</a:t>
            </a:r>
            <a:r>
              <a:rPr lang="en-US">
                <a:solidFill>
                  <a:schemeClr val="bg1">
                    <a:lumMod val="50000"/>
                  </a:schemeClr>
                </a:solidFill>
              </a:rPr>
              <a:t> HTML, </a:t>
            </a:r>
            <a:r>
              <a:rPr lang="en-US" err="1">
                <a:solidFill>
                  <a:schemeClr val="bg1">
                    <a:lumMod val="50000"/>
                  </a:schemeClr>
                </a:solidFill>
              </a:rPr>
              <a:t>resolveu</a:t>
            </a:r>
            <a:r>
              <a:rPr lang="en-US">
                <a:solidFill>
                  <a:schemeClr val="bg1">
                    <a:lumMod val="50000"/>
                  </a:schemeClr>
                </a:solidFill>
              </a:rPr>
              <a:t> </a:t>
            </a:r>
            <a:r>
              <a:rPr lang="en-US" err="1">
                <a:solidFill>
                  <a:schemeClr val="bg1">
                    <a:lumMod val="50000"/>
                  </a:schemeClr>
                </a:solidFill>
              </a:rPr>
              <a:t>criar</a:t>
            </a:r>
            <a:r>
              <a:rPr lang="en-US">
                <a:solidFill>
                  <a:schemeClr val="bg1">
                    <a:lumMod val="50000"/>
                  </a:schemeClr>
                </a:solidFill>
              </a:rPr>
              <a:t> um </a:t>
            </a:r>
            <a:r>
              <a:rPr lang="en-US" err="1">
                <a:solidFill>
                  <a:schemeClr val="bg1">
                    <a:lumMod val="50000"/>
                  </a:schemeClr>
                </a:solidFill>
              </a:rPr>
              <a:t>jeito</a:t>
            </a:r>
            <a:r>
              <a:rPr lang="en-US">
                <a:solidFill>
                  <a:schemeClr val="bg1">
                    <a:lumMod val="50000"/>
                  </a:schemeClr>
                </a:solidFill>
              </a:rPr>
              <a:t> </a:t>
            </a:r>
            <a:r>
              <a:rPr lang="en-US" err="1">
                <a:solidFill>
                  <a:schemeClr val="bg1">
                    <a:lumMod val="50000"/>
                  </a:schemeClr>
                </a:solidFill>
              </a:rPr>
              <a:t>mais</a:t>
            </a:r>
            <a:r>
              <a:rPr lang="en-US">
                <a:solidFill>
                  <a:schemeClr val="bg1">
                    <a:lumMod val="50000"/>
                  </a:schemeClr>
                </a:solidFill>
              </a:rPr>
              <a:t> </a:t>
            </a:r>
            <a:r>
              <a:rPr lang="en-US" err="1">
                <a:solidFill>
                  <a:schemeClr val="bg1">
                    <a:lumMod val="50000"/>
                  </a:schemeClr>
                </a:solidFill>
              </a:rPr>
              <a:t>fácil</a:t>
            </a:r>
            <a:r>
              <a:rPr lang="en-US">
                <a:solidFill>
                  <a:schemeClr val="bg1">
                    <a:lumMod val="50000"/>
                  </a:schemeClr>
                </a:solidFill>
              </a:rPr>
              <a:t> para </a:t>
            </a:r>
            <a:r>
              <a:rPr lang="en-US" err="1">
                <a:solidFill>
                  <a:schemeClr val="bg1">
                    <a:lumMod val="50000"/>
                  </a:schemeClr>
                </a:solidFill>
              </a:rPr>
              <a:t>formatá</a:t>
            </a:r>
            <a:r>
              <a:rPr lang="en-US">
                <a:solidFill>
                  <a:schemeClr val="bg1">
                    <a:lumMod val="50000"/>
                  </a:schemeClr>
                </a:solidFill>
              </a:rPr>
              <a:t>-las.</a:t>
            </a:r>
          </a:p>
          <a:p>
            <a:pPr marL="0" indent="0">
              <a:buNone/>
            </a:pPr>
            <a:endParaRPr lang="en-US">
              <a:solidFill>
                <a:schemeClr val="bg1">
                  <a:lumMod val="50000"/>
                </a:schemeClr>
              </a:solidFill>
            </a:endParaRPr>
          </a:p>
          <a:p>
            <a:pPr marL="0" indent="0">
              <a:buNone/>
            </a:pPr>
            <a:r>
              <a:rPr lang="en-US" err="1">
                <a:solidFill>
                  <a:schemeClr val="bg1">
                    <a:lumMod val="50000"/>
                  </a:schemeClr>
                </a:solidFill>
              </a:rPr>
              <a:t>Foi</a:t>
            </a:r>
            <a:r>
              <a:rPr lang="en-US">
                <a:solidFill>
                  <a:schemeClr val="bg1">
                    <a:lumMod val="50000"/>
                  </a:schemeClr>
                </a:solidFill>
              </a:rPr>
              <a:t> </a:t>
            </a:r>
            <a:r>
              <a:rPr lang="en-US" err="1">
                <a:solidFill>
                  <a:schemeClr val="bg1">
                    <a:lumMod val="50000"/>
                  </a:schemeClr>
                </a:solidFill>
              </a:rPr>
              <a:t>aí</a:t>
            </a:r>
            <a:r>
              <a:rPr lang="en-US">
                <a:solidFill>
                  <a:schemeClr val="bg1">
                    <a:lumMod val="50000"/>
                  </a:schemeClr>
                </a:solidFill>
              </a:rPr>
              <a:t> que </a:t>
            </a:r>
            <a:r>
              <a:rPr lang="en-US" err="1">
                <a:solidFill>
                  <a:schemeClr val="bg1">
                    <a:lumMod val="50000"/>
                  </a:schemeClr>
                </a:solidFill>
              </a:rPr>
              <a:t>ele</a:t>
            </a:r>
            <a:r>
              <a:rPr lang="en-US">
                <a:solidFill>
                  <a:schemeClr val="bg1">
                    <a:lumMod val="50000"/>
                  </a:schemeClr>
                </a:solidFill>
              </a:rPr>
              <a:t> </a:t>
            </a:r>
            <a:r>
              <a:rPr lang="en-US" err="1">
                <a:solidFill>
                  <a:schemeClr val="bg1">
                    <a:lumMod val="50000"/>
                  </a:schemeClr>
                </a:solidFill>
              </a:rPr>
              <a:t>propôs</a:t>
            </a:r>
            <a:r>
              <a:rPr lang="en-US">
                <a:solidFill>
                  <a:schemeClr val="bg1">
                    <a:lumMod val="50000"/>
                  </a:schemeClr>
                </a:solidFill>
              </a:rPr>
              <a:t> a </a:t>
            </a:r>
            <a:r>
              <a:rPr lang="en-US" err="1">
                <a:solidFill>
                  <a:schemeClr val="bg1">
                    <a:lumMod val="50000"/>
                  </a:schemeClr>
                </a:solidFill>
              </a:rPr>
              <a:t>criação</a:t>
            </a:r>
            <a:r>
              <a:rPr lang="en-US">
                <a:solidFill>
                  <a:schemeClr val="bg1">
                    <a:lumMod val="50000"/>
                  </a:schemeClr>
                </a:solidFill>
              </a:rPr>
              <a:t> do CSS (Cascading Style Sheets), </a:t>
            </a:r>
            <a:r>
              <a:rPr lang="en-US" err="1">
                <a:solidFill>
                  <a:schemeClr val="bg1">
                    <a:lumMod val="50000"/>
                  </a:schemeClr>
                </a:solidFill>
              </a:rPr>
              <a:t>Folha</a:t>
            </a:r>
            <a:r>
              <a:rPr lang="en-US">
                <a:solidFill>
                  <a:schemeClr val="bg1">
                    <a:lumMod val="50000"/>
                  </a:schemeClr>
                </a:solidFill>
              </a:rPr>
              <a:t> de </a:t>
            </a:r>
            <a:r>
              <a:rPr lang="en-US" err="1">
                <a:solidFill>
                  <a:schemeClr val="bg1">
                    <a:lumMod val="50000"/>
                  </a:schemeClr>
                </a:solidFill>
              </a:rPr>
              <a:t>Estilo</a:t>
            </a:r>
            <a:r>
              <a:rPr lang="en-US">
                <a:solidFill>
                  <a:schemeClr val="bg1">
                    <a:lumMod val="50000"/>
                  </a:schemeClr>
                </a:solidFill>
              </a:rPr>
              <a:t> </a:t>
            </a:r>
            <a:r>
              <a:rPr lang="en-US" err="1">
                <a:solidFill>
                  <a:schemeClr val="bg1">
                    <a:lumMod val="50000"/>
                  </a:schemeClr>
                </a:solidFill>
              </a:rPr>
              <a:t>em</a:t>
            </a:r>
            <a:r>
              <a:rPr lang="en-US">
                <a:solidFill>
                  <a:schemeClr val="bg1">
                    <a:lumMod val="50000"/>
                  </a:schemeClr>
                </a:solidFill>
              </a:rPr>
              <a:t> </a:t>
            </a:r>
            <a:r>
              <a:rPr lang="en-US" err="1">
                <a:solidFill>
                  <a:schemeClr val="bg1">
                    <a:lumMod val="50000"/>
                  </a:schemeClr>
                </a:solidFill>
              </a:rPr>
              <a:t>Cascata</a:t>
            </a:r>
            <a:r>
              <a:rPr lang="en-US">
                <a:solidFill>
                  <a:schemeClr val="bg1">
                    <a:lumMod val="50000"/>
                  </a:schemeClr>
                </a:solidFill>
              </a:rPr>
              <a:t>. Bert Bos </a:t>
            </a:r>
            <a:r>
              <a:rPr lang="en-US" err="1">
                <a:solidFill>
                  <a:schemeClr val="bg1">
                    <a:lumMod val="50000"/>
                  </a:schemeClr>
                </a:solidFill>
              </a:rPr>
              <a:t>foi</a:t>
            </a:r>
            <a:r>
              <a:rPr lang="en-US">
                <a:solidFill>
                  <a:schemeClr val="bg1">
                    <a:lumMod val="50000"/>
                  </a:schemeClr>
                </a:solidFill>
              </a:rPr>
              <a:t> </a:t>
            </a:r>
            <a:r>
              <a:rPr lang="en-US" err="1">
                <a:solidFill>
                  <a:schemeClr val="bg1">
                    <a:lumMod val="50000"/>
                  </a:schemeClr>
                </a:solidFill>
              </a:rPr>
              <a:t>uma</a:t>
            </a:r>
            <a:r>
              <a:rPr lang="en-US">
                <a:solidFill>
                  <a:schemeClr val="bg1">
                    <a:lumMod val="50000"/>
                  </a:schemeClr>
                </a:solidFill>
              </a:rPr>
              <a:t> das </a:t>
            </a:r>
            <a:r>
              <a:rPr lang="en-US" err="1">
                <a:solidFill>
                  <a:schemeClr val="bg1">
                    <a:lumMod val="50000"/>
                  </a:schemeClr>
                </a:solidFill>
              </a:rPr>
              <a:t>pessoas</a:t>
            </a:r>
            <a:r>
              <a:rPr lang="en-US">
                <a:solidFill>
                  <a:schemeClr val="bg1">
                    <a:lumMod val="50000"/>
                  </a:schemeClr>
                </a:solidFill>
              </a:rPr>
              <a:t> a </a:t>
            </a:r>
            <a:r>
              <a:rPr lang="en-US" err="1">
                <a:solidFill>
                  <a:schemeClr val="bg1">
                    <a:lumMod val="50000"/>
                  </a:schemeClr>
                </a:solidFill>
              </a:rPr>
              <a:t>aceitar</a:t>
            </a:r>
            <a:r>
              <a:rPr lang="en-US">
                <a:solidFill>
                  <a:schemeClr val="bg1">
                    <a:lumMod val="50000"/>
                  </a:schemeClr>
                </a:solidFill>
              </a:rPr>
              <a:t> a </a:t>
            </a:r>
            <a:r>
              <a:rPr lang="en-US" err="1">
                <a:solidFill>
                  <a:schemeClr val="bg1">
                    <a:lumMod val="50000"/>
                  </a:schemeClr>
                </a:solidFill>
              </a:rPr>
              <a:t>proposta</a:t>
            </a:r>
            <a:r>
              <a:rPr lang="en-US">
                <a:solidFill>
                  <a:schemeClr val="bg1">
                    <a:lumMod val="50000"/>
                  </a:schemeClr>
                </a:solidFill>
              </a:rPr>
              <a:t> para a </a:t>
            </a:r>
            <a:r>
              <a:rPr lang="en-US" err="1">
                <a:solidFill>
                  <a:schemeClr val="bg1">
                    <a:lumMod val="50000"/>
                  </a:schemeClr>
                </a:solidFill>
              </a:rPr>
              <a:t>criação</a:t>
            </a:r>
            <a:r>
              <a:rPr lang="en-US">
                <a:solidFill>
                  <a:schemeClr val="bg1">
                    <a:lumMod val="50000"/>
                  </a:schemeClr>
                </a:solidFill>
              </a:rPr>
              <a:t> e se </a:t>
            </a:r>
            <a:r>
              <a:rPr lang="en-US" err="1">
                <a:solidFill>
                  <a:schemeClr val="bg1">
                    <a:lumMod val="50000"/>
                  </a:schemeClr>
                </a:solidFill>
              </a:rPr>
              <a:t>engajou</a:t>
            </a:r>
            <a:r>
              <a:rPr lang="en-US">
                <a:solidFill>
                  <a:schemeClr val="bg1">
                    <a:lumMod val="50000"/>
                  </a:schemeClr>
                </a:solidFill>
              </a:rPr>
              <a:t> no </a:t>
            </a:r>
            <a:r>
              <a:rPr lang="en-US" err="1">
                <a:solidFill>
                  <a:schemeClr val="bg1">
                    <a:lumMod val="50000"/>
                  </a:schemeClr>
                </a:solidFill>
              </a:rPr>
              <a:t>projeto</a:t>
            </a:r>
            <a:r>
              <a:rPr lang="en-US">
                <a:solidFill>
                  <a:schemeClr val="bg1">
                    <a:lumMod val="50000"/>
                  </a:schemeClr>
                </a:solidFill>
              </a:rPr>
              <a:t>.</a:t>
            </a:r>
          </a:p>
          <a:p>
            <a:pPr marL="0" indent="0">
              <a:buNone/>
            </a:pPr>
            <a:endParaRPr lang="en-US">
              <a:solidFill>
                <a:schemeClr val="bg1">
                  <a:lumMod val="50000"/>
                </a:schemeClr>
              </a:solidFill>
            </a:endParaRPr>
          </a:p>
          <a:p>
            <a:pPr marL="0" indent="0">
              <a:buNone/>
            </a:pPr>
            <a:endParaRPr lang="en-US">
              <a:solidFill>
                <a:schemeClr val="bg1">
                  <a:lumMod val="50000"/>
                </a:schemeClr>
              </a:solidFill>
            </a:endParaRPr>
          </a:p>
          <a:p>
            <a:pPr marL="0" indent="0">
              <a:buNone/>
            </a:pPr>
            <a:r>
              <a:rPr lang="pt-BR">
                <a:solidFill>
                  <a:schemeClr val="bg1">
                    <a:lumMod val="50000"/>
                  </a:schemeClr>
                </a:solidFill>
              </a:rPr>
              <a:t>Em 1995 eles apresentaram sua proposta e finalmente, o W3C – World Wide Web Consortium – que estava acabando de nascer, se interessou pelo projeto e resolveu criar uma equipe, obviamente liderada por Håkon e Bert Bos. O resultado apareceu logo, em 1996, eles lançaram a recomendação oficial pelo W3C do CSS Level 1 (CSS 1).</a:t>
            </a:r>
          </a:p>
          <a:p>
            <a:pPr marL="0" indent="0">
              <a:buNone/>
            </a:pPr>
            <a:endParaRPr lang="pt-BR">
              <a:solidFill>
                <a:schemeClr val="bg1">
                  <a:lumMod val="50000"/>
                </a:schemeClr>
              </a:solidFill>
            </a:endParaRPr>
          </a:p>
        </p:txBody>
      </p:sp>
    </p:spTree>
    <p:extLst>
      <p:ext uri="{BB962C8B-B14F-4D97-AF65-F5344CB8AC3E}">
        <p14:creationId xmlns:p14="http://schemas.microsoft.com/office/powerpoint/2010/main" val="201063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23927"/>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Introdução</a:t>
            </a:r>
            <a:endParaRPr lang="en-US" b="1" dirty="0">
              <a:solidFill>
                <a:schemeClr val="tx2">
                  <a:lumMod val="76000"/>
                  <a:lumOff val="24000"/>
                </a:schemeClr>
              </a:solidFill>
              <a:latin typeface="+mj-lt"/>
              <a:ea typeface="+mj-ea"/>
              <a:cs typeface="+mj-cs"/>
            </a:endParaRPr>
          </a:p>
        </p:txBody>
      </p:sp>
      <p:sp>
        <p:nvSpPr>
          <p:cNvPr id="6" name="Rectangle 5">
            <a:extLst>
              <a:ext uri="{FF2B5EF4-FFF2-40B4-BE49-F238E27FC236}">
                <a16:creationId xmlns:a16="http://schemas.microsoft.com/office/drawing/2014/main" id="{2C8EE106-3016-437E-8C3D-BEF9FF769972}"/>
              </a:ext>
            </a:extLst>
          </p:cNvPr>
          <p:cNvSpPr/>
          <p:nvPr/>
        </p:nvSpPr>
        <p:spPr>
          <a:xfrm>
            <a:off x="371911" y="1478748"/>
            <a:ext cx="6733563" cy="2031325"/>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1440" tIns="45720" rIns="91440" bIns="45720" rtlCol="0" anchor="ctr"/>
          <a:lstStyle/>
          <a:p>
            <a:r>
              <a:rPr lang="pt-BR">
                <a:solidFill>
                  <a:schemeClr val="bg1">
                    <a:lumMod val="50000"/>
                  </a:schemeClr>
                </a:solidFill>
              </a:rPr>
              <a:t>Foram criadas novas tags e atributos de estilo para o HTML que passou a estruturar e apresentar o conteúdo para o usuário. Entretanto, isto começou a trazer um problema para os desenvolvedores, pois não havia uma forma de definir, por exemplo, um padrão para todos os cabeçalhos ou conteúdos em diversas páginas. Ou seja, as alterações teriam que ser feitas manualmente, uma a uma.</a:t>
            </a:r>
            <a:endParaRPr lang="en-US">
              <a:solidFill>
                <a:schemeClr val="bg1">
                  <a:lumMod val="50000"/>
                </a:schemeClr>
              </a:solidFill>
            </a:endParaRPr>
          </a:p>
        </p:txBody>
      </p:sp>
      <p:pic>
        <p:nvPicPr>
          <p:cNvPr id="2050" name="Picture 2" descr="HTML from Style to Class Transition of inline definitions CSS specification  you define page then can first set appearance elements each individually  For this">
            <a:extLst>
              <a:ext uri="{FF2B5EF4-FFF2-40B4-BE49-F238E27FC236}">
                <a16:creationId xmlns:a16="http://schemas.microsoft.com/office/drawing/2014/main" id="{D3263676-824E-42E9-A64A-B9CB355DA6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2" t="22990" r="11281" b="21621"/>
          <a:stretch/>
        </p:blipFill>
        <p:spPr bwMode="auto">
          <a:xfrm>
            <a:off x="3844973" y="3668806"/>
            <a:ext cx="6526393"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9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68751"/>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Introdução</a:t>
            </a:r>
            <a:endParaRPr lang="en-US" b="1" dirty="0">
              <a:solidFill>
                <a:schemeClr val="tx2">
                  <a:lumMod val="76000"/>
                  <a:lumOff val="24000"/>
                </a:schemeClr>
              </a:solidFill>
              <a:latin typeface="+mj-lt"/>
              <a:ea typeface="+mj-ea"/>
              <a:cs typeface="+mj-cs"/>
            </a:endParaRPr>
          </a:p>
        </p:txBody>
      </p:sp>
      <p:sp>
        <p:nvSpPr>
          <p:cNvPr id="6" name="Rectangle 5">
            <a:extLst>
              <a:ext uri="{FF2B5EF4-FFF2-40B4-BE49-F238E27FC236}">
                <a16:creationId xmlns:a16="http://schemas.microsoft.com/office/drawing/2014/main" id="{2C8EE106-3016-437E-8C3D-BEF9FF769972}"/>
              </a:ext>
            </a:extLst>
          </p:cNvPr>
          <p:cNvSpPr/>
          <p:nvPr/>
        </p:nvSpPr>
        <p:spPr>
          <a:xfrm>
            <a:off x="371911" y="1478748"/>
            <a:ext cx="6792287" cy="2585323"/>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1440" tIns="45720" rIns="91440" bIns="45720" rtlCol="0" anchor="ctr"/>
          <a:lstStyle/>
          <a:p>
            <a:r>
              <a:rPr lang="pt-BR">
                <a:solidFill>
                  <a:schemeClr val="bg1">
                    <a:lumMod val="50000"/>
                  </a:schemeClr>
                </a:solidFill>
              </a:rPr>
              <a:t>A partir destas complicações, nasceu o CSS. </a:t>
            </a:r>
          </a:p>
          <a:p>
            <a:r>
              <a:rPr lang="pt-BR">
                <a:solidFill>
                  <a:schemeClr val="bg1">
                    <a:lumMod val="50000"/>
                  </a:schemeClr>
                </a:solidFill>
              </a:rPr>
              <a:t>Primariamente, foi desenvolvido para habilitar a separação do conteúdo e formato de um documento (na linguagem de formatação utilizada) de sua apresentação, incluindo elementos como cores, formatos de fontes e layout. </a:t>
            </a:r>
          </a:p>
          <a:p>
            <a:r>
              <a:rPr lang="pt-BR">
                <a:solidFill>
                  <a:schemeClr val="bg1">
                    <a:lumMod val="50000"/>
                  </a:schemeClr>
                </a:solidFill>
              </a:rPr>
              <a:t>Esta separação proporcionou uma maior flexibilidade e controle na especificação de como as características serão exibidas, permitiu um compartilhamento de formato e reduziu a repetição no conteúdo estrutural de uma página.</a:t>
            </a:r>
            <a:endParaRPr lang="en-US">
              <a:solidFill>
                <a:schemeClr val="bg1">
                  <a:lumMod val="50000"/>
                </a:schemeClr>
              </a:solidFill>
            </a:endParaRPr>
          </a:p>
        </p:txBody>
      </p:sp>
      <p:sp>
        <p:nvSpPr>
          <p:cNvPr id="2" name="Rectangle 1">
            <a:extLst>
              <a:ext uri="{FF2B5EF4-FFF2-40B4-BE49-F238E27FC236}">
                <a16:creationId xmlns:a16="http://schemas.microsoft.com/office/drawing/2014/main" id="{A286C56F-4C5F-45B0-A049-05F8554999D3}"/>
              </a:ext>
            </a:extLst>
          </p:cNvPr>
          <p:cNvSpPr/>
          <p:nvPr/>
        </p:nvSpPr>
        <p:spPr>
          <a:xfrm>
            <a:off x="371911" y="4449646"/>
            <a:ext cx="11344711" cy="147732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1440" tIns="45720" rIns="91440" bIns="45720" rtlCol="0" anchor="ctr"/>
          <a:lstStyle/>
          <a:p>
            <a:r>
              <a:rPr lang="pt-BR">
                <a:solidFill>
                  <a:schemeClr val="bg1">
                    <a:lumMod val="50000"/>
                  </a:schemeClr>
                </a:solidFill>
              </a:rPr>
              <a:t>Com isto, as linguagens de marcação passaram novamente a exercer sua função de marcar e estruturar o conteúdo de uma página enquanto o CSS encarregou-se da aplicação dos estilos necessários para a aparência dela. </a:t>
            </a:r>
          </a:p>
          <a:p>
            <a:r>
              <a:rPr lang="pt-BR">
                <a:solidFill>
                  <a:schemeClr val="bg1">
                    <a:lumMod val="50000"/>
                  </a:schemeClr>
                </a:solidFill>
              </a:rPr>
              <a:t>Isto é feito por meio da criação de um arquivo externo que contém todas as regras aplicadas e, com isto, é possível fazer alterações de estilo em todas as páginas de um site de forma fácil e rápida.</a:t>
            </a:r>
            <a:endParaRPr lang="en-US">
              <a:solidFill>
                <a:schemeClr val="bg1">
                  <a:lumMod val="50000"/>
                </a:schemeClr>
              </a:solidFill>
            </a:endParaRPr>
          </a:p>
        </p:txBody>
      </p:sp>
    </p:spTree>
    <p:extLst>
      <p:ext uri="{BB962C8B-B14F-4D97-AF65-F5344CB8AC3E}">
        <p14:creationId xmlns:p14="http://schemas.microsoft.com/office/powerpoint/2010/main" val="272542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23669" y="-135133"/>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Introdução</a:t>
            </a:r>
            <a:r>
              <a:rPr lang="pt-BR" b="1" dirty="0">
                <a:solidFill>
                  <a:srgbClr val="734B67"/>
                </a:solidFill>
                <a:latin typeface="+mj-lt"/>
                <a:ea typeface="+mj-ea"/>
                <a:cs typeface="+mj-cs"/>
              </a:rPr>
              <a:t> - Vantagens</a:t>
            </a:r>
            <a:endParaRPr lang="en-US" b="1" dirty="0">
              <a:solidFill>
                <a:srgbClr val="734B67"/>
              </a:solidFill>
              <a:latin typeface="+mj-lt"/>
              <a:ea typeface="+mj-ea"/>
              <a:cs typeface="+mj-cs"/>
            </a:endParaRPr>
          </a:p>
        </p:txBody>
      </p:sp>
      <p:sp>
        <p:nvSpPr>
          <p:cNvPr id="6" name="Rectangle 5">
            <a:extLst>
              <a:ext uri="{FF2B5EF4-FFF2-40B4-BE49-F238E27FC236}">
                <a16:creationId xmlns:a16="http://schemas.microsoft.com/office/drawing/2014/main" id="{2C8EE106-3016-437E-8C3D-BEF9FF769972}"/>
              </a:ext>
            </a:extLst>
          </p:cNvPr>
          <p:cNvSpPr/>
          <p:nvPr/>
        </p:nvSpPr>
        <p:spPr>
          <a:xfrm>
            <a:off x="327087" y="1052924"/>
            <a:ext cx="11351596" cy="4801314"/>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1440" tIns="45720" rIns="91440" bIns="45720" rtlCol="0" anchor="ctr"/>
          <a:lstStyle/>
          <a:p>
            <a:r>
              <a:rPr lang="pt-BR">
                <a:solidFill>
                  <a:schemeClr val="bg1">
                    <a:lumMod val="50000"/>
                  </a:schemeClr>
                </a:solidFill>
              </a:rPr>
              <a:t>Mudanças Rápidas e Facilitadas</a:t>
            </a:r>
            <a:br>
              <a:rPr lang="pt-BR">
                <a:solidFill>
                  <a:schemeClr val="bg1">
                    <a:lumMod val="50000"/>
                  </a:schemeClr>
                </a:solidFill>
              </a:rPr>
            </a:br>
            <a:r>
              <a:rPr lang="pt-BR">
                <a:solidFill>
                  <a:schemeClr val="bg1">
                    <a:lumMod val="50000"/>
                  </a:schemeClr>
                </a:solidFill>
              </a:rPr>
              <a:t>Os estilos implementados pelo CSS permitem que a parte estrutural e fundamental de um documento seja separada da sua parte de apresentação. Ou seja, mudanças na parte visual e no estilo do arquivo podem ser feitas de forma rápida e facilitada, sem comprometer todo o conteúdo do arquivo.</a:t>
            </a:r>
          </a:p>
          <a:p>
            <a:endParaRPr lang="pt-BR">
              <a:solidFill>
                <a:schemeClr val="bg1">
                  <a:lumMod val="50000"/>
                </a:schemeClr>
              </a:solidFill>
            </a:endParaRPr>
          </a:p>
          <a:p>
            <a:endParaRPr lang="pt-BR">
              <a:solidFill>
                <a:schemeClr val="bg1">
                  <a:lumMod val="50000"/>
                </a:schemeClr>
              </a:solidFill>
            </a:endParaRPr>
          </a:p>
          <a:p>
            <a:r>
              <a:rPr lang="pt-BR">
                <a:solidFill>
                  <a:schemeClr val="bg1">
                    <a:lumMod val="50000"/>
                  </a:schemeClr>
                </a:solidFill>
              </a:rPr>
              <a:t>Folhas de Estilo Multifuncionais</a:t>
            </a:r>
            <a:br>
              <a:rPr lang="pt-BR">
                <a:solidFill>
                  <a:schemeClr val="bg1">
                    <a:lumMod val="50000"/>
                  </a:schemeClr>
                </a:solidFill>
              </a:rPr>
            </a:br>
            <a:r>
              <a:rPr lang="pt-BR">
                <a:solidFill>
                  <a:schemeClr val="bg1">
                    <a:lumMod val="50000"/>
                  </a:schemeClr>
                </a:solidFill>
              </a:rPr>
              <a:t>Assim que o programador cria uma folha de estilos, ela pode ser aplicada a vários documentos diferentes. Assim, todos eles podem ter a mesma aparência e visual de página, caracteres e planos de fundo, por exemplo. Algo que otimiza o tempo de produção e agiliza os trabalhos no seu projeto na internet.</a:t>
            </a:r>
          </a:p>
          <a:p>
            <a:endParaRPr lang="pt-BR">
              <a:solidFill>
                <a:schemeClr val="bg1">
                  <a:lumMod val="50000"/>
                </a:schemeClr>
              </a:solidFill>
            </a:endParaRPr>
          </a:p>
          <a:p>
            <a:endParaRPr lang="pt-BR">
              <a:solidFill>
                <a:schemeClr val="bg1">
                  <a:lumMod val="50000"/>
                </a:schemeClr>
              </a:solidFill>
            </a:endParaRPr>
          </a:p>
          <a:p>
            <a:r>
              <a:rPr lang="pt-BR">
                <a:solidFill>
                  <a:schemeClr val="bg1">
                    <a:lumMod val="50000"/>
                  </a:schemeClr>
                </a:solidFill>
              </a:rPr>
              <a:t>Códigos Menos Poluídos e Mais Organizados</a:t>
            </a:r>
            <a:br>
              <a:rPr lang="pt-BR">
                <a:solidFill>
                  <a:schemeClr val="bg1">
                    <a:lumMod val="50000"/>
                  </a:schemeClr>
                </a:solidFill>
              </a:rPr>
            </a:br>
            <a:r>
              <a:rPr lang="pt-BR">
                <a:solidFill>
                  <a:schemeClr val="bg1">
                    <a:lumMod val="50000"/>
                  </a:schemeClr>
                </a:solidFill>
              </a:rPr>
              <a:t>Como o código de formatação fica armazenado em um único arquivo CSS, fora do contato com o HTML, os códigos CSS recebem menos atributos e propriedades específicas. Isso resulta em linhas de códigos mais limpas e mais fáceis de entender, economizando tempo na manutenção de um site. Os navegadores também carregam as páginas mais rapidamente.</a:t>
            </a:r>
          </a:p>
        </p:txBody>
      </p:sp>
    </p:spTree>
    <p:extLst>
      <p:ext uri="{BB962C8B-B14F-4D97-AF65-F5344CB8AC3E}">
        <p14:creationId xmlns:p14="http://schemas.microsoft.com/office/powerpoint/2010/main" val="256101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35133"/>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Introdução</a:t>
            </a:r>
            <a:r>
              <a:rPr lang="pt-BR" b="1" dirty="0">
                <a:solidFill>
                  <a:srgbClr val="734B67"/>
                </a:solidFill>
                <a:latin typeface="+mj-lt"/>
                <a:ea typeface="+mj-ea"/>
                <a:cs typeface="+mj-cs"/>
              </a:rPr>
              <a:t> - estilos</a:t>
            </a:r>
            <a:endParaRPr lang="en-US" b="1" dirty="0">
              <a:solidFill>
                <a:srgbClr val="734B67"/>
              </a:solidFill>
              <a:latin typeface="+mj-lt"/>
              <a:ea typeface="+mj-ea"/>
              <a:cs typeface="+mj-cs"/>
            </a:endParaRPr>
          </a:p>
        </p:txBody>
      </p:sp>
      <p:sp>
        <p:nvSpPr>
          <p:cNvPr id="2" name="Rectangle 1">
            <a:extLst>
              <a:ext uri="{FF2B5EF4-FFF2-40B4-BE49-F238E27FC236}">
                <a16:creationId xmlns:a16="http://schemas.microsoft.com/office/drawing/2014/main" id="{11D711F0-3C3E-4C83-9EA2-351C4817F218}"/>
              </a:ext>
            </a:extLst>
          </p:cNvPr>
          <p:cNvSpPr/>
          <p:nvPr/>
        </p:nvSpPr>
        <p:spPr>
          <a:xfrm>
            <a:off x="468493" y="1582340"/>
            <a:ext cx="11255014" cy="175432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1440" tIns="45720" rIns="91440" bIns="45720" rtlCol="0" anchor="ctr"/>
          <a:lstStyle/>
          <a:p>
            <a:pPr>
              <a:buFont typeface="+mj-lt"/>
              <a:buAutoNum type="arabicPeriod"/>
            </a:pPr>
            <a:r>
              <a:rPr lang="pt-BR">
                <a:solidFill>
                  <a:schemeClr val="bg1">
                    <a:lumMod val="50000"/>
                  </a:schemeClr>
                </a:solidFill>
              </a:rPr>
              <a:t>Interno. </a:t>
            </a:r>
          </a:p>
          <a:p>
            <a:r>
              <a:rPr lang="pt-BR">
                <a:solidFill>
                  <a:schemeClr val="bg1">
                    <a:lumMod val="50000"/>
                  </a:schemeClr>
                </a:solidFill>
              </a:rPr>
              <a:t>Neste método, o CSS é carregado toda vez que um site é atualizado, o que pode gerar tempos de carregamento maiores. Não é possível usar o mesmo estilo CSS em várias páginas, pois este método fica configurado para apenas uma página. O benefício disso é ser mais fácil compartilhar o template da página para uma pré-visualização.  </a:t>
            </a:r>
          </a:p>
          <a:p>
            <a:pPr>
              <a:buFont typeface="+mj-lt"/>
              <a:buAutoNum type="arabicPeriod"/>
            </a:pPr>
            <a:endParaRPr lang="pt-BR">
              <a:solidFill>
                <a:schemeClr val="bg1">
                  <a:lumMod val="50000"/>
                </a:schemeClr>
              </a:solidFill>
            </a:endParaRPr>
          </a:p>
        </p:txBody>
      </p:sp>
      <p:pic>
        <p:nvPicPr>
          <p:cNvPr id="6146" name="Picture 2" descr="O que é CSS? Guia Básico para Iniciantes">
            <a:extLst>
              <a:ext uri="{FF2B5EF4-FFF2-40B4-BE49-F238E27FC236}">
                <a16:creationId xmlns:a16="http://schemas.microsoft.com/office/drawing/2014/main" id="{A6DEECC0-2F2F-454A-BBDB-BCA6D62EC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7" y="3247926"/>
            <a:ext cx="6867525" cy="346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5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486DBDB-7572-4B84-A9AD-3CBAA7B23C9A}"/>
              </a:ext>
            </a:extLst>
          </p:cNvPr>
          <p:cNvSpPr txBox="1">
            <a:spLocks/>
          </p:cNvSpPr>
          <p:nvPr/>
        </p:nvSpPr>
        <p:spPr bwMode="black">
          <a:xfrm>
            <a:off x="468493" y="-135133"/>
            <a:ext cx="11255014" cy="1188720"/>
          </a:xfrm>
          <a:prstGeom prst="rect">
            <a:avLst/>
          </a:prstGeom>
          <a:noFill/>
          <a:ln w="19050">
            <a:solidFill>
              <a:schemeClr val="bg1"/>
            </a:solidFill>
          </a:ln>
        </p:spPr>
        <p:style>
          <a:lnRef idx="0">
            <a:scrgbClr r="0" g="0" b="0"/>
          </a:lnRef>
          <a:fillRef idx="0">
            <a:scrgbClr r="0" g="0" b="0"/>
          </a:fillRef>
          <a:effectRef idx="0">
            <a:scrgbClr r="0" g="0" b="0"/>
          </a:effectRef>
          <a:fontRef idx="minor">
            <a:schemeClr val="lt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pt-BR" b="1" dirty="0">
                <a:solidFill>
                  <a:schemeClr val="tx2">
                    <a:lumMod val="76000"/>
                    <a:lumOff val="24000"/>
                  </a:schemeClr>
                </a:solidFill>
                <a:latin typeface="+mj-lt"/>
                <a:ea typeface="+mj-ea"/>
                <a:cs typeface="+mj-cs"/>
              </a:rPr>
              <a:t>Introdução</a:t>
            </a:r>
            <a:r>
              <a:rPr lang="pt-BR" b="1" dirty="0">
                <a:solidFill>
                  <a:srgbClr val="734B67"/>
                </a:solidFill>
                <a:latin typeface="+mj-lt"/>
                <a:ea typeface="+mj-ea"/>
                <a:cs typeface="+mj-cs"/>
              </a:rPr>
              <a:t> - estilos</a:t>
            </a:r>
            <a:endParaRPr lang="en-US" b="1" dirty="0">
              <a:solidFill>
                <a:srgbClr val="734B67"/>
              </a:solidFill>
              <a:latin typeface="+mj-lt"/>
              <a:ea typeface="+mj-ea"/>
              <a:cs typeface="+mj-cs"/>
            </a:endParaRPr>
          </a:p>
        </p:txBody>
      </p:sp>
      <p:sp>
        <p:nvSpPr>
          <p:cNvPr id="2" name="Rectangle 1">
            <a:extLst>
              <a:ext uri="{FF2B5EF4-FFF2-40B4-BE49-F238E27FC236}">
                <a16:creationId xmlns:a16="http://schemas.microsoft.com/office/drawing/2014/main" id="{11D711F0-3C3E-4C83-9EA2-351C4817F218}"/>
              </a:ext>
            </a:extLst>
          </p:cNvPr>
          <p:cNvSpPr/>
          <p:nvPr/>
        </p:nvSpPr>
        <p:spPr>
          <a:xfrm>
            <a:off x="468493" y="1582340"/>
            <a:ext cx="6418082" cy="2031325"/>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1440" tIns="45720" rIns="91440" bIns="45720" rtlCol="0" anchor="ctr"/>
          <a:lstStyle/>
          <a:p>
            <a:r>
              <a:rPr lang="pt-BR">
                <a:solidFill>
                  <a:schemeClr val="bg1">
                    <a:lumMod val="50000"/>
                  </a:schemeClr>
                </a:solidFill>
              </a:rPr>
              <a:t>2. Externo. </a:t>
            </a:r>
          </a:p>
          <a:p>
            <a:r>
              <a:rPr lang="pt-BR">
                <a:solidFill>
                  <a:schemeClr val="bg1">
                    <a:lumMod val="50000"/>
                  </a:schemeClr>
                </a:solidFill>
              </a:rPr>
              <a:t>Neste método, tudo é feito em um arquivo .css em separado. Isso significa que você pode programar e planejar todo o conteúdo CSS de uma página em um documento. E, mais tarde, anexá-lo ao arquivo HTML dessa mesma página. Um dos benefícios, com isso, é a diminuição do carregamento de sites.  </a:t>
            </a:r>
          </a:p>
        </p:txBody>
      </p:sp>
      <p:pic>
        <p:nvPicPr>
          <p:cNvPr id="4098" name="Picture 2" descr="CSS, dicas e boas práticas: parte II | by Renato Alves | Medium">
            <a:extLst>
              <a:ext uri="{FF2B5EF4-FFF2-40B4-BE49-F238E27FC236}">
                <a16:creationId xmlns:a16="http://schemas.microsoft.com/office/drawing/2014/main" id="{6037D0B2-B4E7-436B-A334-06374D990F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81" t="11806" r="34994" b="10694"/>
          <a:stretch/>
        </p:blipFill>
        <p:spPr bwMode="auto">
          <a:xfrm>
            <a:off x="7607307" y="1398035"/>
            <a:ext cx="4116200" cy="53149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uia do Dev Iniciante – Introdução ao HTML e CSS">
            <a:extLst>
              <a:ext uri="{FF2B5EF4-FFF2-40B4-BE49-F238E27FC236}">
                <a16:creationId xmlns:a16="http://schemas.microsoft.com/office/drawing/2014/main" id="{A3812400-51C2-4E8D-83B8-085AA6E1F0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707"/>
          <a:stretch/>
        </p:blipFill>
        <p:spPr bwMode="auto">
          <a:xfrm>
            <a:off x="1495425" y="3500438"/>
            <a:ext cx="5391150" cy="308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109273"/>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0</Notes>
  <HiddenSlides>0</HiddenSlides>
  <ScaleCrop>false</ScaleCrop>
  <HeadingPairs>
    <vt:vector size="4" baseType="variant">
      <vt:variant>
        <vt:lpstr>Tema</vt:lpstr>
      </vt:variant>
      <vt:variant>
        <vt:i4>1</vt:i4>
      </vt:variant>
      <vt:variant>
        <vt:lpstr>Títulos de slides</vt:lpstr>
      </vt:variant>
      <vt:variant>
        <vt:i4>31</vt:i4>
      </vt:variant>
    </vt:vector>
  </HeadingPairs>
  <TitlesOfParts>
    <vt:vector size="32" baseType="lpstr">
      <vt:lpstr>ChronicleVTI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Kistner, Tamires Schloegel</dc:creator>
  <cp:revision>122</cp:revision>
  <dcterms:created xsi:type="dcterms:W3CDTF">2021-02-20T02:34:29Z</dcterms:created>
  <dcterms:modified xsi:type="dcterms:W3CDTF">2024-09-19T23:03:13Z</dcterms:modified>
</cp:coreProperties>
</file>