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62" r:id="rId4"/>
    <p:sldId id="388" r:id="rId5"/>
    <p:sldId id="293" r:id="rId6"/>
    <p:sldId id="371" r:id="rId7"/>
    <p:sldId id="383" r:id="rId8"/>
    <p:sldId id="382" r:id="rId9"/>
    <p:sldId id="384" r:id="rId10"/>
    <p:sldId id="385" r:id="rId11"/>
    <p:sldId id="335" r:id="rId12"/>
    <p:sldId id="370" r:id="rId13"/>
    <p:sldId id="365" r:id="rId14"/>
    <p:sldId id="366" r:id="rId15"/>
    <p:sldId id="389" r:id="rId16"/>
    <p:sldId id="36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FC2"/>
    <a:srgbClr val="E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829D9-56FA-4BDA-B155-397EA9AA6BE8}" v="202" dt="2024-10-01T01:07:18.386"/>
  </p1510:revLst>
</p1510:revInfo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5DA8EAF7-FB73-4770-B261-51584AC272C3}"/>
    <pc:docChg chg="addSld delSld modSld">
      <pc:chgData name="Tamires Schloegel Kistner" userId="a2557402559c7521" providerId="Windows Live" clId="Web-{5DA8EAF7-FB73-4770-B261-51584AC272C3}" dt="2022-02-24T01:21:04.501" v="13"/>
      <pc:docMkLst>
        <pc:docMk/>
      </pc:docMkLst>
      <pc:sldChg chg="add del">
        <pc:chgData name="Tamires Schloegel Kistner" userId="a2557402559c7521" providerId="Windows Live" clId="Web-{5DA8EAF7-FB73-4770-B261-51584AC272C3}" dt="2022-02-24T01:21:04.501" v="13"/>
        <pc:sldMkLst>
          <pc:docMk/>
          <pc:sldMk cId="3828972276" sldId="373"/>
        </pc:sldMkLst>
      </pc:sldChg>
      <pc:sldChg chg="add del">
        <pc:chgData name="Tamires Schloegel Kistner" userId="a2557402559c7521" providerId="Windows Live" clId="Web-{5DA8EAF7-FB73-4770-B261-51584AC272C3}" dt="2022-02-24T01:21:00.485" v="11"/>
        <pc:sldMkLst>
          <pc:docMk/>
          <pc:sldMk cId="1047084832" sldId="378"/>
        </pc:sldMkLst>
      </pc:sldChg>
      <pc:sldChg chg="add del">
        <pc:chgData name="Tamires Schloegel Kistner" userId="a2557402559c7521" providerId="Windows Live" clId="Web-{5DA8EAF7-FB73-4770-B261-51584AC272C3}" dt="2022-02-24T01:21:03.189" v="12"/>
        <pc:sldMkLst>
          <pc:docMk/>
          <pc:sldMk cId="1894971172" sldId="380"/>
        </pc:sldMkLst>
      </pc:sldChg>
      <pc:sldChg chg="addSp modSp">
        <pc:chgData name="Tamires Schloegel Kistner" userId="a2557402559c7521" providerId="Windows Live" clId="Web-{5DA8EAF7-FB73-4770-B261-51584AC272C3}" dt="2022-02-24T00:25:40.102" v="6" actId="14100"/>
        <pc:sldMkLst>
          <pc:docMk/>
          <pc:sldMk cId="523209800" sldId="381"/>
        </pc:sldMkLst>
        <pc:picChg chg="mod">
          <ac:chgData name="Tamires Schloegel Kistner" userId="a2557402559c7521" providerId="Windows Live" clId="Web-{5DA8EAF7-FB73-4770-B261-51584AC272C3}" dt="2022-02-24T00:25:31.867" v="3" actId="1076"/>
          <ac:picMkLst>
            <pc:docMk/>
            <pc:sldMk cId="523209800" sldId="381"/>
            <ac:picMk id="2" creationId="{50ED45BA-63BF-4666-9A4A-4BAF2560BE94}"/>
          </ac:picMkLst>
        </pc:picChg>
        <pc:picChg chg="mod">
          <ac:chgData name="Tamires Schloegel Kistner" userId="a2557402559c7521" providerId="Windows Live" clId="Web-{5DA8EAF7-FB73-4770-B261-51584AC272C3}" dt="2022-02-24T00:25:27.617" v="1" actId="14100"/>
          <ac:picMkLst>
            <pc:docMk/>
            <pc:sldMk cId="523209800" sldId="381"/>
            <ac:picMk id="3" creationId="{96CD056A-CDF0-4713-A9AC-2C4138AF0A35}"/>
          </ac:picMkLst>
        </pc:picChg>
        <pc:picChg chg="add mod">
          <ac:chgData name="Tamires Schloegel Kistner" userId="a2557402559c7521" providerId="Windows Live" clId="Web-{5DA8EAF7-FB73-4770-B261-51584AC272C3}" dt="2022-02-24T00:25:40.102" v="6" actId="14100"/>
          <ac:picMkLst>
            <pc:docMk/>
            <pc:sldMk cId="523209800" sldId="381"/>
            <ac:picMk id="4" creationId="{9670B595-DB48-43D0-BE34-359CF64D4BC4}"/>
          </ac:picMkLst>
        </pc:picChg>
      </pc:sldChg>
      <pc:sldChg chg="del">
        <pc:chgData name="Tamires Schloegel Kistner" userId="a2557402559c7521" providerId="Windows Live" clId="Web-{5DA8EAF7-FB73-4770-B261-51584AC272C3}" dt="2022-02-24T01:20:30.453" v="7"/>
        <pc:sldMkLst>
          <pc:docMk/>
          <pc:sldMk cId="1091527954" sldId="383"/>
        </pc:sldMkLst>
      </pc:sldChg>
    </pc:docChg>
  </pc:docChgLst>
  <pc:docChgLst>
    <pc:chgData name="Tamires Schloegel Kistner" userId="a2557402559c7521" providerId="Windows Live" clId="Web-{8D2C6F59-53F5-458E-A3BC-902DBC6D227C}"/>
    <pc:docChg chg="modSld">
      <pc:chgData name="Tamires Schloegel Kistner" userId="a2557402559c7521" providerId="Windows Live" clId="Web-{8D2C6F59-53F5-458E-A3BC-902DBC6D227C}" dt="2021-03-27T19:07:41.346" v="23" actId="1076"/>
      <pc:docMkLst>
        <pc:docMk/>
      </pc:docMkLst>
      <pc:sldChg chg="addSp modSp">
        <pc:chgData name="Tamires Schloegel Kistner" userId="a2557402559c7521" providerId="Windows Live" clId="Web-{8D2C6F59-53F5-458E-A3BC-902DBC6D227C}" dt="2021-03-27T19:07:41.346" v="23" actId="1076"/>
        <pc:sldMkLst>
          <pc:docMk/>
          <pc:sldMk cId="1946284802" sldId="335"/>
        </pc:sldMkLst>
        <pc:spChg chg="add mod">
          <ac:chgData name="Tamires Schloegel Kistner" userId="a2557402559c7521" providerId="Windows Live" clId="Web-{8D2C6F59-53F5-458E-A3BC-902DBC6D227C}" dt="2021-03-27T19:07:41.346" v="23" actId="1076"/>
          <ac:spMkLst>
            <pc:docMk/>
            <pc:sldMk cId="1946284802" sldId="335"/>
            <ac:spMk id="3" creationId="{FBF58433-2F32-4E5B-91B8-54285AF5E96E}"/>
          </ac:spMkLst>
        </pc:spChg>
      </pc:sldChg>
    </pc:docChg>
  </pc:docChgLst>
  <pc:docChgLst>
    <pc:chgData name="Tamires Schloegel Kistner" userId="a2557402559c7521" providerId="Windows Live" clId="Web-{0B1829D9-56FA-4BDA-B155-397EA9AA6BE8}"/>
    <pc:docChg chg="addSld delSld modSld sldOrd">
      <pc:chgData name="Tamires Schloegel Kistner" userId="a2557402559c7521" providerId="Windows Live" clId="Web-{0B1829D9-56FA-4BDA-B155-397EA9AA6BE8}" dt="2024-10-01T01:12:57.677" v="258" actId="20577"/>
      <pc:docMkLst>
        <pc:docMk/>
      </pc:docMkLst>
      <pc:sldChg chg="del">
        <pc:chgData name="Tamires Schloegel Kistner" userId="a2557402559c7521" providerId="Windows Live" clId="Web-{0B1829D9-56FA-4BDA-B155-397EA9AA6BE8}" dt="2024-10-01T00:49:42.750" v="38"/>
        <pc:sldMkLst>
          <pc:docMk/>
          <pc:sldMk cId="2209734557" sldId="270"/>
        </pc:sldMkLst>
      </pc:sldChg>
      <pc:sldChg chg="add del">
        <pc:chgData name="Tamires Schloegel Kistner" userId="a2557402559c7521" providerId="Windows Live" clId="Web-{0B1829D9-56FA-4BDA-B155-397EA9AA6BE8}" dt="2024-09-30T22:28:19.272" v="17"/>
        <pc:sldMkLst>
          <pc:docMk/>
          <pc:sldMk cId="2756701744" sldId="292"/>
        </pc:sldMkLst>
      </pc:sldChg>
      <pc:sldChg chg="add">
        <pc:chgData name="Tamires Schloegel Kistner" userId="a2557402559c7521" providerId="Windows Live" clId="Web-{0B1829D9-56FA-4BDA-B155-397EA9AA6BE8}" dt="2024-09-30T22:08:22.442" v="2"/>
        <pc:sldMkLst>
          <pc:docMk/>
          <pc:sldMk cId="109879641" sldId="293"/>
        </pc:sldMkLst>
      </pc:sldChg>
      <pc:sldChg chg="add ord">
        <pc:chgData name="Tamires Schloegel Kistner" userId="a2557402559c7521" providerId="Windows Live" clId="Web-{0B1829D9-56FA-4BDA-B155-397EA9AA6BE8}" dt="2024-10-01T00:55:03.898" v="86"/>
        <pc:sldMkLst>
          <pc:docMk/>
          <pc:sldMk cId="1946284802" sldId="335"/>
        </pc:sldMkLst>
      </pc:sldChg>
      <pc:sldChg chg="add del">
        <pc:chgData name="Tamires Schloegel Kistner" userId="a2557402559c7521" providerId="Windows Live" clId="Web-{0B1829D9-56FA-4BDA-B155-397EA9AA6BE8}" dt="2024-10-01T00:54:04.959" v="76"/>
        <pc:sldMkLst>
          <pc:docMk/>
          <pc:sldMk cId="2524190604" sldId="353"/>
        </pc:sldMkLst>
      </pc:sldChg>
      <pc:sldChg chg="add">
        <pc:chgData name="Tamires Schloegel Kistner" userId="a2557402559c7521" providerId="Windows Live" clId="Web-{0B1829D9-56FA-4BDA-B155-397EA9AA6BE8}" dt="2024-09-30T22:08:22.426" v="0"/>
        <pc:sldMkLst>
          <pc:docMk/>
          <pc:sldMk cId="4289677304" sldId="362"/>
        </pc:sldMkLst>
      </pc:sldChg>
      <pc:sldChg chg="addSp delSp modSp add del">
        <pc:chgData name="Tamires Schloegel Kistner" userId="a2557402559c7521" providerId="Windows Live" clId="Web-{0B1829D9-56FA-4BDA-B155-397EA9AA6BE8}" dt="2024-10-01T01:07:18.386" v="231" actId="14100"/>
        <pc:sldMkLst>
          <pc:docMk/>
          <pc:sldMk cId="493349437" sldId="363"/>
        </pc:sldMkLst>
        <pc:spChg chg="add del mod">
          <ac:chgData name="Tamires Schloegel Kistner" userId="a2557402559c7521" providerId="Windows Live" clId="Web-{0B1829D9-56FA-4BDA-B155-397EA9AA6BE8}" dt="2024-10-01T01:05:34.759" v="203"/>
          <ac:spMkLst>
            <pc:docMk/>
            <pc:sldMk cId="493349437" sldId="363"/>
            <ac:spMk id="2" creationId="{ED691FEB-6444-4A79-9F94-05BF8D180377}"/>
          </ac:spMkLst>
        </pc:spChg>
        <pc:spChg chg="del">
          <ac:chgData name="Tamires Schloegel Kistner" userId="a2557402559c7521" providerId="Windows Live" clId="Web-{0B1829D9-56FA-4BDA-B155-397EA9AA6BE8}" dt="2024-10-01T01:05:36.462" v="204"/>
          <ac:spMkLst>
            <pc:docMk/>
            <pc:sldMk cId="493349437" sldId="363"/>
            <ac:spMk id="3" creationId="{23DC225D-320B-407E-8418-C9143868BDFA}"/>
          </ac:spMkLst>
        </pc:spChg>
        <pc:spChg chg="mod">
          <ac:chgData name="Tamires Schloegel Kistner" userId="a2557402559c7521" providerId="Windows Live" clId="Web-{0B1829D9-56FA-4BDA-B155-397EA9AA6BE8}" dt="2024-10-01T01:07:01.792" v="226" actId="1076"/>
          <ac:spMkLst>
            <pc:docMk/>
            <pc:sldMk cId="493349437" sldId="363"/>
            <ac:spMk id="4" creationId="{358A50D1-AE36-43D9-909F-295044020BA0}"/>
          </ac:spMkLst>
        </pc:spChg>
        <pc:spChg chg="add mod">
          <ac:chgData name="Tamires Schloegel Kistner" userId="a2557402559c7521" providerId="Windows Live" clId="Web-{0B1829D9-56FA-4BDA-B155-397EA9AA6BE8}" dt="2024-10-01T01:07:18.386" v="231" actId="14100"/>
          <ac:spMkLst>
            <pc:docMk/>
            <pc:sldMk cId="493349437" sldId="363"/>
            <ac:spMk id="6" creationId="{612F886E-2C2F-B79A-F382-642FD92DECC1}"/>
          </ac:spMkLst>
        </pc:spChg>
        <pc:spChg chg="add mod">
          <ac:chgData name="Tamires Schloegel Kistner" userId="a2557402559c7521" providerId="Windows Live" clId="Web-{0B1829D9-56FA-4BDA-B155-397EA9AA6BE8}" dt="2024-10-01T01:06:57.089" v="224" actId="1076"/>
          <ac:spMkLst>
            <pc:docMk/>
            <pc:sldMk cId="493349437" sldId="363"/>
            <ac:spMk id="8" creationId="{C9955155-DF5A-7401-6C2F-95628540A2D0}"/>
          </ac:spMkLst>
        </pc:spChg>
        <pc:spChg chg="add del mod">
          <ac:chgData name="Tamires Schloegel Kistner" userId="a2557402559c7521" providerId="Windows Live" clId="Web-{0B1829D9-56FA-4BDA-B155-397EA9AA6BE8}" dt="2024-10-01T01:06:59.683" v="225" actId="1076"/>
          <ac:spMkLst>
            <pc:docMk/>
            <pc:sldMk cId="493349437" sldId="363"/>
            <ac:spMk id="9" creationId="{1486DBDB-7572-4B84-A9AD-3CBAA7B23C9A}"/>
          </ac:spMkLst>
        </pc:spChg>
        <pc:picChg chg="del">
          <ac:chgData name="Tamires Schloegel Kistner" userId="a2557402559c7521" providerId="Windows Live" clId="Web-{0B1829D9-56FA-4BDA-B155-397EA9AA6BE8}" dt="2024-10-01T00:51:43.612" v="70"/>
          <ac:picMkLst>
            <pc:docMk/>
            <pc:sldMk cId="493349437" sldId="363"/>
            <ac:picMk id="11" creationId="{DAAD360B-0D74-4158-9575-2CB8A6781D99}"/>
          </ac:picMkLst>
        </pc:picChg>
      </pc:sldChg>
      <pc:sldChg chg="add del ord">
        <pc:chgData name="Tamires Schloegel Kistner" userId="a2557402559c7521" providerId="Windows Live" clId="Web-{0B1829D9-56FA-4BDA-B155-397EA9AA6BE8}" dt="2024-10-01T00:48:22.544" v="34"/>
        <pc:sldMkLst>
          <pc:docMk/>
          <pc:sldMk cId="1372268570" sldId="364"/>
        </pc:sldMkLst>
      </pc:sldChg>
      <pc:sldChg chg="modSp add">
        <pc:chgData name="Tamires Schloegel Kistner" userId="a2557402559c7521" providerId="Windows Live" clId="Web-{0B1829D9-56FA-4BDA-B155-397EA9AA6BE8}" dt="2024-10-01T01:02:55.427" v="134" actId="20577"/>
        <pc:sldMkLst>
          <pc:docMk/>
          <pc:sldMk cId="3805556728" sldId="365"/>
        </pc:sldMkLst>
        <pc:spChg chg="mod">
          <ac:chgData name="Tamires Schloegel Kistner" userId="a2557402559c7521" providerId="Windows Live" clId="Web-{0B1829D9-56FA-4BDA-B155-397EA9AA6BE8}" dt="2024-10-01T01:02:55.427" v="134" actId="20577"/>
          <ac:spMkLst>
            <pc:docMk/>
            <pc:sldMk cId="3805556728" sldId="365"/>
            <ac:spMk id="4" creationId="{358A50D1-AE36-43D9-909F-295044020BA0}"/>
          </ac:spMkLst>
        </pc:spChg>
      </pc:sldChg>
      <pc:sldChg chg="add">
        <pc:chgData name="Tamires Schloegel Kistner" userId="a2557402559c7521" providerId="Windows Live" clId="Web-{0B1829D9-56FA-4BDA-B155-397EA9AA6BE8}" dt="2024-09-30T22:08:22.504" v="9"/>
        <pc:sldMkLst>
          <pc:docMk/>
          <pc:sldMk cId="65207486" sldId="366"/>
        </pc:sldMkLst>
      </pc:sldChg>
      <pc:sldChg chg="del">
        <pc:chgData name="Tamires Schloegel Kistner" userId="a2557402559c7521" providerId="Windows Live" clId="Web-{0B1829D9-56FA-4BDA-B155-397EA9AA6BE8}" dt="2024-09-30T22:28:56.226" v="20"/>
        <pc:sldMkLst>
          <pc:docMk/>
          <pc:sldMk cId="3897544139" sldId="368"/>
        </pc:sldMkLst>
      </pc:sldChg>
      <pc:sldChg chg="del">
        <pc:chgData name="Tamires Schloegel Kistner" userId="a2557402559c7521" providerId="Windows Live" clId="Web-{0B1829D9-56FA-4BDA-B155-397EA9AA6BE8}" dt="2024-09-30T22:28:59.805" v="22"/>
        <pc:sldMkLst>
          <pc:docMk/>
          <pc:sldMk cId="1571131134" sldId="369"/>
        </pc:sldMkLst>
      </pc:sldChg>
      <pc:sldChg chg="add">
        <pc:chgData name="Tamires Schloegel Kistner" userId="a2557402559c7521" providerId="Windows Live" clId="Web-{0B1829D9-56FA-4BDA-B155-397EA9AA6BE8}" dt="2024-09-30T22:08:22.489" v="7"/>
        <pc:sldMkLst>
          <pc:docMk/>
          <pc:sldMk cId="4116640798" sldId="370"/>
        </pc:sldMkLst>
      </pc:sldChg>
      <pc:sldChg chg="add">
        <pc:chgData name="Tamires Schloegel Kistner" userId="a2557402559c7521" providerId="Windows Live" clId="Web-{0B1829D9-56FA-4BDA-B155-397EA9AA6BE8}" dt="2024-09-30T22:08:22.457" v="3"/>
        <pc:sldMkLst>
          <pc:docMk/>
          <pc:sldMk cId="1874813705" sldId="371"/>
        </pc:sldMkLst>
      </pc:sldChg>
      <pc:sldChg chg="del">
        <pc:chgData name="Tamires Schloegel Kistner" userId="a2557402559c7521" providerId="Windows Live" clId="Web-{0B1829D9-56FA-4BDA-B155-397EA9AA6BE8}" dt="2024-09-30T22:28:59.008" v="21"/>
        <pc:sldMkLst>
          <pc:docMk/>
          <pc:sldMk cId="722798778" sldId="372"/>
        </pc:sldMkLst>
      </pc:sldChg>
      <pc:sldChg chg="del">
        <pc:chgData name="Tamires Schloegel Kistner" userId="a2557402559c7521" providerId="Windows Live" clId="Web-{0B1829D9-56FA-4BDA-B155-397EA9AA6BE8}" dt="2024-09-30T22:29:19.555" v="26"/>
        <pc:sldMkLst>
          <pc:docMk/>
          <pc:sldMk cId="3828972276" sldId="373"/>
        </pc:sldMkLst>
      </pc:sldChg>
      <pc:sldChg chg="del">
        <pc:chgData name="Tamires Schloegel Kistner" userId="a2557402559c7521" providerId="Windows Live" clId="Web-{0B1829D9-56FA-4BDA-B155-397EA9AA6BE8}" dt="2024-09-30T22:29:18.571" v="25"/>
        <pc:sldMkLst>
          <pc:docMk/>
          <pc:sldMk cId="4282499744" sldId="374"/>
        </pc:sldMkLst>
      </pc:sldChg>
      <pc:sldChg chg="del">
        <pc:chgData name="Tamires Schloegel Kistner" userId="a2557402559c7521" providerId="Windows Live" clId="Web-{0B1829D9-56FA-4BDA-B155-397EA9AA6BE8}" dt="2024-09-30T22:29:16.243" v="24"/>
        <pc:sldMkLst>
          <pc:docMk/>
          <pc:sldMk cId="917733384" sldId="375"/>
        </pc:sldMkLst>
      </pc:sldChg>
      <pc:sldChg chg="modSp add">
        <pc:chgData name="Tamires Schloegel Kistner" userId="a2557402559c7521" providerId="Windows Live" clId="Web-{0B1829D9-56FA-4BDA-B155-397EA9AA6BE8}" dt="2024-10-01T01:12:57.677" v="258" actId="20577"/>
        <pc:sldMkLst>
          <pc:docMk/>
          <pc:sldMk cId="3144648413" sldId="377"/>
        </pc:sldMkLst>
        <pc:graphicFrameChg chg="modGraphic">
          <ac:chgData name="Tamires Schloegel Kistner" userId="a2557402559c7521" providerId="Windows Live" clId="Web-{0B1829D9-56FA-4BDA-B155-397EA9AA6BE8}" dt="2024-10-01T01:12:57.677" v="258" actId="20577"/>
          <ac:graphicFrameMkLst>
            <pc:docMk/>
            <pc:sldMk cId="3144648413" sldId="377"/>
            <ac:graphicFrameMk id="63" creationId="{DC283E8D-4C46-5A82-2D2E-1E588EC11B73}"/>
          </ac:graphicFrameMkLst>
        </pc:graphicFrameChg>
      </pc:sldChg>
      <pc:sldChg chg="delSp del">
        <pc:chgData name="Tamires Schloegel Kistner" userId="a2557402559c7521" providerId="Windows Live" clId="Web-{0B1829D9-56FA-4BDA-B155-397EA9AA6BE8}" dt="2024-10-01T00:54:04.959" v="73"/>
        <pc:sldMkLst>
          <pc:docMk/>
          <pc:sldMk cId="1047084832" sldId="378"/>
        </pc:sldMkLst>
        <pc:picChg chg="del">
          <ac:chgData name="Tamires Schloegel Kistner" userId="a2557402559c7521" providerId="Windows Live" clId="Web-{0B1829D9-56FA-4BDA-B155-397EA9AA6BE8}" dt="2024-10-01T00:49:29.374" v="36"/>
          <ac:picMkLst>
            <pc:docMk/>
            <pc:sldMk cId="1047084832" sldId="378"/>
            <ac:picMk id="11" creationId="{DAAD360B-0D74-4158-9575-2CB8A6781D99}"/>
          </ac:picMkLst>
        </pc:picChg>
      </pc:sldChg>
      <pc:sldChg chg="del">
        <pc:chgData name="Tamires Schloegel Kistner" userId="a2557402559c7521" providerId="Windows Live" clId="Web-{0B1829D9-56FA-4BDA-B155-397EA9AA6BE8}" dt="2024-09-30T22:29:12.040" v="23"/>
        <pc:sldMkLst>
          <pc:docMk/>
          <pc:sldMk cId="3446815842" sldId="379"/>
        </pc:sldMkLst>
      </pc:sldChg>
      <pc:sldChg chg="delSp del">
        <pc:chgData name="Tamires Schloegel Kistner" userId="a2557402559c7521" providerId="Windows Live" clId="Web-{0B1829D9-56FA-4BDA-B155-397EA9AA6BE8}" dt="2024-10-01T00:54:04.959" v="72"/>
        <pc:sldMkLst>
          <pc:docMk/>
          <pc:sldMk cId="1894971172" sldId="380"/>
        </pc:sldMkLst>
        <pc:picChg chg="del">
          <ac:chgData name="Tamires Schloegel Kistner" userId="a2557402559c7521" providerId="Windows Live" clId="Web-{0B1829D9-56FA-4BDA-B155-397EA9AA6BE8}" dt="2024-10-01T00:49:31.611" v="37"/>
          <ac:picMkLst>
            <pc:docMk/>
            <pc:sldMk cId="1894971172" sldId="380"/>
            <ac:picMk id="11" creationId="{DAAD360B-0D74-4158-9575-2CB8A6781D99}"/>
          </ac:picMkLst>
        </pc:picChg>
      </pc:sldChg>
      <pc:sldChg chg="del">
        <pc:chgData name="Tamires Schloegel Kistner" userId="a2557402559c7521" providerId="Windows Live" clId="Web-{0B1829D9-56FA-4BDA-B155-397EA9AA6BE8}" dt="2024-09-30T22:29:20.962" v="27"/>
        <pc:sldMkLst>
          <pc:docMk/>
          <pc:sldMk cId="523209800" sldId="381"/>
        </pc:sldMkLst>
      </pc:sldChg>
      <pc:sldChg chg="addSp modSp add">
        <pc:chgData name="Tamires Schloegel Kistner" userId="a2557402559c7521" providerId="Windows Live" clId="Web-{0B1829D9-56FA-4BDA-B155-397EA9AA6BE8}" dt="2024-10-01T01:06:45.542" v="219" actId="20577"/>
        <pc:sldMkLst>
          <pc:docMk/>
          <pc:sldMk cId="523209800" sldId="382"/>
        </pc:sldMkLst>
        <pc:spChg chg="add mod">
          <ac:chgData name="Tamires Schloegel Kistner" userId="a2557402559c7521" providerId="Windows Live" clId="Web-{0B1829D9-56FA-4BDA-B155-397EA9AA6BE8}" dt="2024-10-01T01:06:45.542" v="219" actId="20577"/>
          <ac:spMkLst>
            <pc:docMk/>
            <pc:sldMk cId="523209800" sldId="382"/>
            <ac:spMk id="5" creationId="{7DEF83A2-E0DF-55EE-2D19-D8900AA09690}"/>
          </ac:spMkLst>
        </pc:spChg>
        <pc:picChg chg="mod">
          <ac:chgData name="Tamires Schloegel Kistner" userId="a2557402559c7521" providerId="Windows Live" clId="Web-{0B1829D9-56FA-4BDA-B155-397EA9AA6BE8}" dt="2024-10-01T01:06:36.370" v="216" actId="1076"/>
          <ac:picMkLst>
            <pc:docMk/>
            <pc:sldMk cId="523209800" sldId="382"/>
            <ac:picMk id="4" creationId="{9670B595-DB48-43D0-BE34-359CF64D4BC4}"/>
          </ac:picMkLst>
        </pc:picChg>
      </pc:sldChg>
      <pc:sldChg chg="addSp delSp add ord">
        <pc:chgData name="Tamires Schloegel Kistner" userId="a2557402559c7521" providerId="Windows Live" clId="Web-{0B1829D9-56FA-4BDA-B155-397EA9AA6BE8}" dt="2024-10-01T00:48:26.373" v="35"/>
        <pc:sldMkLst>
          <pc:docMk/>
          <pc:sldMk cId="1854657161" sldId="383"/>
        </pc:sldMkLst>
        <pc:spChg chg="add">
          <ac:chgData name="Tamires Schloegel Kistner" userId="a2557402559c7521" providerId="Windows Live" clId="Web-{0B1829D9-56FA-4BDA-B155-397EA9AA6BE8}" dt="2024-10-01T00:48:19.935" v="31"/>
          <ac:spMkLst>
            <pc:docMk/>
            <pc:sldMk cId="1854657161" sldId="383"/>
            <ac:spMk id="4" creationId="{CDBFCCE2-1D1B-47F7-6E94-2138055A390A}"/>
          </ac:spMkLst>
        </pc:spChg>
        <pc:spChg chg="add">
          <ac:chgData name="Tamires Schloegel Kistner" userId="a2557402559c7521" providerId="Windows Live" clId="Web-{0B1829D9-56FA-4BDA-B155-397EA9AA6BE8}" dt="2024-10-01T00:48:19.950" v="32"/>
          <ac:spMkLst>
            <pc:docMk/>
            <pc:sldMk cId="1854657161" sldId="383"/>
            <ac:spMk id="6" creationId="{64C0FCE4-7FA6-F7A1-C25D-5728C603B067}"/>
          </ac:spMkLst>
        </pc:spChg>
        <pc:spChg chg="add">
          <ac:chgData name="Tamires Schloegel Kistner" userId="a2557402559c7521" providerId="Windows Live" clId="Web-{0B1829D9-56FA-4BDA-B155-397EA9AA6BE8}" dt="2024-10-01T00:48:19.966" v="33"/>
          <ac:spMkLst>
            <pc:docMk/>
            <pc:sldMk cId="1854657161" sldId="383"/>
            <ac:spMk id="9" creationId="{489554C7-9A56-DD99-31B1-906233418E43}"/>
          </ac:spMkLst>
        </pc:spChg>
        <pc:spChg chg="del">
          <ac:chgData name="Tamires Schloegel Kistner" userId="a2557402559c7521" providerId="Windows Live" clId="Web-{0B1829D9-56FA-4BDA-B155-397EA9AA6BE8}" dt="2024-10-01T00:48:18.810" v="30"/>
          <ac:spMkLst>
            <pc:docMk/>
            <pc:sldMk cId="1854657161" sldId="383"/>
            <ac:spMk id="12" creationId="{654B25AA-3197-3B5E-4B5D-39EF44F3A5D3}"/>
          </ac:spMkLst>
        </pc:spChg>
      </pc:sldChg>
      <pc:sldChg chg="addSp modSp add ord">
        <pc:chgData name="Tamires Schloegel Kistner" userId="a2557402559c7521" providerId="Windows Live" clId="Web-{0B1829D9-56FA-4BDA-B155-397EA9AA6BE8}" dt="2024-10-01T00:54:52.258" v="85"/>
        <pc:sldMkLst>
          <pc:docMk/>
          <pc:sldMk cId="164451602" sldId="384"/>
        </pc:sldMkLst>
        <pc:spChg chg="add">
          <ac:chgData name="Tamires Schloegel Kistner" userId="a2557402559c7521" providerId="Windows Live" clId="Web-{0B1829D9-56FA-4BDA-B155-397EA9AA6BE8}" dt="2024-10-01T00:54:32.148" v="83"/>
          <ac:spMkLst>
            <pc:docMk/>
            <pc:sldMk cId="164451602" sldId="384"/>
            <ac:spMk id="5" creationId="{1651914A-6CE4-D47D-5A02-B404F706AEAF}"/>
          </ac:spMkLst>
        </pc:spChg>
        <pc:spChg chg="add">
          <ac:chgData name="Tamires Schloegel Kistner" userId="a2557402559c7521" providerId="Windows Live" clId="Web-{0B1829D9-56FA-4BDA-B155-397EA9AA6BE8}" dt="2024-10-01T00:54:32.163" v="84"/>
          <ac:spMkLst>
            <pc:docMk/>
            <pc:sldMk cId="164451602" sldId="384"/>
            <ac:spMk id="7" creationId="{E7FD25CF-E0F6-43B9-D399-8579E0E9247B}"/>
          </ac:spMkLst>
        </pc:spChg>
        <pc:picChg chg="mod">
          <ac:chgData name="Tamires Schloegel Kistner" userId="a2557402559c7521" providerId="Windows Live" clId="Web-{0B1829D9-56FA-4BDA-B155-397EA9AA6BE8}" dt="2024-10-01T00:54:23.991" v="81" actId="1076"/>
          <ac:picMkLst>
            <pc:docMk/>
            <pc:sldMk cId="164451602" sldId="384"/>
            <ac:picMk id="2" creationId="{50ED45BA-63BF-4666-9A4A-4BAF2560BE94}"/>
          </ac:picMkLst>
        </pc:picChg>
        <pc:picChg chg="add mod">
          <ac:chgData name="Tamires Schloegel Kistner" userId="a2557402559c7521" providerId="Windows Live" clId="Web-{0B1829D9-56FA-4BDA-B155-397EA9AA6BE8}" dt="2024-10-01T00:54:24.679" v="82" actId="1076"/>
          <ac:picMkLst>
            <pc:docMk/>
            <pc:sldMk cId="164451602" sldId="384"/>
            <ac:picMk id="3" creationId="{A40CD9DE-7C66-336E-3207-4F911D3F8139}"/>
          </ac:picMkLst>
        </pc:picChg>
      </pc:sldChg>
      <pc:sldChg chg="add ord">
        <pc:chgData name="Tamires Schloegel Kistner" userId="a2557402559c7521" providerId="Windows Live" clId="Web-{0B1829D9-56FA-4BDA-B155-397EA9AA6BE8}" dt="2024-10-01T00:55:03.914" v="87"/>
        <pc:sldMkLst>
          <pc:docMk/>
          <pc:sldMk cId="1480359502" sldId="385"/>
        </pc:sldMkLst>
      </pc:sldChg>
      <pc:sldChg chg="add del">
        <pc:chgData name="Tamires Schloegel Kistner" userId="a2557402559c7521" providerId="Windows Live" clId="Web-{0B1829D9-56FA-4BDA-B155-397EA9AA6BE8}" dt="2024-10-01T00:54:04.959" v="75"/>
        <pc:sldMkLst>
          <pc:docMk/>
          <pc:sldMk cId="386530277" sldId="386"/>
        </pc:sldMkLst>
      </pc:sldChg>
      <pc:sldChg chg="add del">
        <pc:chgData name="Tamires Schloegel Kistner" userId="a2557402559c7521" providerId="Windows Live" clId="Web-{0B1829D9-56FA-4BDA-B155-397EA9AA6BE8}" dt="2024-10-01T00:54:04.959" v="74"/>
        <pc:sldMkLst>
          <pc:docMk/>
          <pc:sldMk cId="1201267765" sldId="387"/>
        </pc:sldMkLst>
      </pc:sldChg>
      <pc:sldChg chg="add">
        <pc:chgData name="Tamires Schloegel Kistner" userId="a2557402559c7521" providerId="Windows Live" clId="Web-{0B1829D9-56FA-4BDA-B155-397EA9AA6BE8}" dt="2024-09-30T22:28:08.506" v="16"/>
        <pc:sldMkLst>
          <pc:docMk/>
          <pc:sldMk cId="2016592287" sldId="388"/>
        </pc:sldMkLst>
      </pc:sldChg>
      <pc:sldChg chg="add del">
        <pc:chgData name="Tamires Schloegel Kistner" userId="a2557402559c7521" providerId="Windows Live" clId="Web-{0B1829D9-56FA-4BDA-B155-397EA9AA6BE8}" dt="2024-09-30T22:28:29.100" v="19"/>
        <pc:sldMkLst>
          <pc:docMk/>
          <pc:sldMk cId="1360981281" sldId="389"/>
        </pc:sldMkLst>
      </pc:sldChg>
      <pc:sldChg chg="modSp add del ord replId">
        <pc:chgData name="Tamires Schloegel Kistner" userId="a2557402559c7521" providerId="Windows Live" clId="Web-{0B1829D9-56FA-4BDA-B155-397EA9AA6BE8}" dt="2024-10-01T00:54:07.100" v="77"/>
        <pc:sldMkLst>
          <pc:docMk/>
          <pc:sldMk cId="3802899585" sldId="389"/>
        </pc:sldMkLst>
        <pc:graphicFrameChg chg="modGraphic">
          <ac:chgData name="Tamires Schloegel Kistner" userId="a2557402559c7521" providerId="Windows Live" clId="Web-{0B1829D9-56FA-4BDA-B155-397EA9AA6BE8}" dt="2024-10-01T00:51:00.267" v="68" actId="20577"/>
          <ac:graphicFrameMkLst>
            <pc:docMk/>
            <pc:sldMk cId="3802899585" sldId="389"/>
            <ac:graphicFrameMk id="63" creationId="{DC283E8D-4C46-5A82-2D2E-1E588EC11B73}"/>
          </ac:graphicFrameMkLst>
        </pc:graphicFrameChg>
      </pc:sldChg>
      <pc:sldChg chg="addSp delSp modSp new">
        <pc:chgData name="Tamires Schloegel Kistner" userId="a2557402559c7521" providerId="Windows Live" clId="Web-{0B1829D9-56FA-4BDA-B155-397EA9AA6BE8}" dt="2024-10-01T01:05:00.602" v="198" actId="14100"/>
        <pc:sldMkLst>
          <pc:docMk/>
          <pc:sldMk cId="4281583727" sldId="389"/>
        </pc:sldMkLst>
        <pc:spChg chg="del">
          <ac:chgData name="Tamires Schloegel Kistner" userId="a2557402559c7521" providerId="Windows Live" clId="Web-{0B1829D9-56FA-4BDA-B155-397EA9AA6BE8}" dt="2024-10-01T00:56:50.104" v="91"/>
          <ac:spMkLst>
            <pc:docMk/>
            <pc:sldMk cId="4281583727" sldId="389"/>
            <ac:spMk id="2" creationId="{2F43AE33-BB87-6839-185A-B8DB54965931}"/>
          </ac:spMkLst>
        </pc:spChg>
        <pc:spChg chg="mod">
          <ac:chgData name="Tamires Schloegel Kistner" userId="a2557402559c7521" providerId="Windows Live" clId="Web-{0B1829D9-56FA-4BDA-B155-397EA9AA6BE8}" dt="2024-10-01T01:05:00.602" v="198" actId="14100"/>
          <ac:spMkLst>
            <pc:docMk/>
            <pc:sldMk cId="4281583727" sldId="389"/>
            <ac:spMk id="3" creationId="{03DAACD3-A1FC-48AB-C885-74E88452000C}"/>
          </ac:spMkLst>
        </pc:spChg>
        <pc:spChg chg="add">
          <ac:chgData name="Tamires Schloegel Kistner" userId="a2557402559c7521" providerId="Windows Live" clId="Web-{0B1829D9-56FA-4BDA-B155-397EA9AA6BE8}" dt="2024-10-01T00:56:50.589" v="92"/>
          <ac:spMkLst>
            <pc:docMk/>
            <pc:sldMk cId="4281583727" sldId="389"/>
            <ac:spMk id="5" creationId="{9FF93B33-5D74-D536-7EBA-662BB6B45E68}"/>
          </ac:spMkLst>
        </pc:spChg>
        <pc:spChg chg="add">
          <ac:chgData name="Tamires Schloegel Kistner" userId="a2557402559c7521" providerId="Windows Live" clId="Web-{0B1829D9-56FA-4BDA-B155-397EA9AA6BE8}" dt="2024-10-01T00:56:50.604" v="93"/>
          <ac:spMkLst>
            <pc:docMk/>
            <pc:sldMk cId="4281583727" sldId="389"/>
            <ac:spMk id="7" creationId="{2E72DB72-7A83-CEF9-D725-E75C7E83C083}"/>
          </ac:spMkLst>
        </pc:spChg>
      </pc:sldChg>
    </pc:docChg>
  </pc:docChgLst>
  <pc:docChgLst>
    <pc:chgData name="Tamires Schloegel Kistner" userId="a2557402559c7521" providerId="Windows Live" clId="Web-{D9D54EE4-AA77-4C6E-AB92-E98D57430820}"/>
    <pc:docChg chg="modSld">
      <pc:chgData name="Tamires Schloegel Kistner" userId="a2557402559c7521" providerId="Windows Live" clId="Web-{D9D54EE4-AA77-4C6E-AB92-E98D57430820}" dt="2022-02-21T02:50:27.463" v="3" actId="1076"/>
      <pc:docMkLst>
        <pc:docMk/>
      </pc:docMkLst>
      <pc:sldChg chg="addSp modSp">
        <pc:chgData name="Tamires Schloegel Kistner" userId="a2557402559c7521" providerId="Windows Live" clId="Web-{D9D54EE4-AA77-4C6E-AB92-E98D57430820}" dt="2022-02-21T02:50:27.463" v="3" actId="1076"/>
        <pc:sldMkLst>
          <pc:docMk/>
          <pc:sldMk cId="65207486" sldId="366"/>
        </pc:sldMkLst>
        <pc:spChg chg="mod">
          <ac:chgData name="Tamires Schloegel Kistner" userId="a2557402559c7521" providerId="Windows Live" clId="Web-{D9D54EE4-AA77-4C6E-AB92-E98D57430820}" dt="2022-02-21T02:50:24.385" v="2" actId="20577"/>
          <ac:spMkLst>
            <pc:docMk/>
            <pc:sldMk cId="65207486" sldId="366"/>
            <ac:spMk id="4" creationId="{358A50D1-AE36-43D9-909F-295044020BA0}"/>
          </ac:spMkLst>
        </pc:spChg>
        <pc:picChg chg="add mod">
          <ac:chgData name="Tamires Schloegel Kistner" userId="a2557402559c7521" providerId="Windows Live" clId="Web-{D9D54EE4-AA77-4C6E-AB92-E98D57430820}" dt="2022-02-21T02:50:27.463" v="3" actId="1076"/>
          <ac:picMkLst>
            <pc:docMk/>
            <pc:sldMk cId="65207486" sldId="366"/>
            <ac:picMk id="2" creationId="{8AC6D162-51B3-42C9-850B-F86FC9515EF1}"/>
          </ac:picMkLst>
        </pc:picChg>
      </pc:sldChg>
    </pc:docChg>
  </pc:docChgLst>
  <pc:docChgLst>
    <pc:chgData name="Élder Júnior da Silva" userId="6503f56059fcc274" providerId="Windows Live" clId="Web-{EA53D293-0052-486A-B827-FE917CA12320}"/>
    <pc:docChg chg="modSld">
      <pc:chgData name="Élder Júnior da Silva" userId="6503f56059fcc274" providerId="Windows Live" clId="Web-{EA53D293-0052-486A-B827-FE917CA12320}" dt="2021-07-03T14:49:08.635" v="1" actId="1076"/>
      <pc:docMkLst>
        <pc:docMk/>
      </pc:docMkLst>
      <pc:sldChg chg="modSp">
        <pc:chgData name="Élder Júnior da Silva" userId="6503f56059fcc274" providerId="Windows Live" clId="Web-{EA53D293-0052-486A-B827-FE917CA12320}" dt="2021-07-03T14:45:29.382" v="0" actId="1076"/>
        <pc:sldMkLst>
          <pc:docMk/>
          <pc:sldMk cId="2756701744" sldId="292"/>
        </pc:sldMkLst>
        <pc:spChg chg="mod">
          <ac:chgData name="Élder Júnior da Silva" userId="6503f56059fcc274" providerId="Windows Live" clId="Web-{EA53D293-0052-486A-B827-FE917CA12320}" dt="2021-07-03T14:45:29.382" v="0" actId="1076"/>
          <ac:spMkLst>
            <pc:docMk/>
            <pc:sldMk cId="2756701744" sldId="292"/>
            <ac:spMk id="9" creationId="{5974508F-DA7A-47B8-AFB7-B3045D6FD779}"/>
          </ac:spMkLst>
        </pc:spChg>
      </pc:sldChg>
      <pc:sldChg chg="modSp">
        <pc:chgData name="Élder Júnior da Silva" userId="6503f56059fcc274" providerId="Windows Live" clId="Web-{EA53D293-0052-486A-B827-FE917CA12320}" dt="2021-07-03T14:49:08.635" v="1" actId="1076"/>
        <pc:sldMkLst>
          <pc:docMk/>
          <pc:sldMk cId="1372268570" sldId="364"/>
        </pc:sldMkLst>
        <pc:picChg chg="mod">
          <ac:chgData name="Élder Júnior da Silva" userId="6503f56059fcc274" providerId="Windows Live" clId="Web-{EA53D293-0052-486A-B827-FE917CA12320}" dt="2021-07-03T14:49:08.635" v="1" actId="1076"/>
          <ac:picMkLst>
            <pc:docMk/>
            <pc:sldMk cId="1372268570" sldId="364"/>
            <ac:picMk id="2" creationId="{E41942CF-68B2-4C72-886B-E4D7BC3BF6F9}"/>
          </ac:picMkLst>
        </pc:picChg>
      </pc:sldChg>
    </pc:docChg>
  </pc:docChgLst>
  <pc:docChgLst>
    <pc:chgData name="Tamires Schloegel Kistner" userId="a2557402559c7521" providerId="Windows Live" clId="Web-{9B9344B0-3EF2-43BB-AC9D-4190AE56AC55}"/>
    <pc:docChg chg="addSld delSld modSld sldOrd">
      <pc:chgData name="Tamires Schloegel Kistner" userId="a2557402559c7521" providerId="Windows Live" clId="Web-{9B9344B0-3EF2-43BB-AC9D-4190AE56AC55}" dt="2022-02-21T02:38:42.452" v="235" actId="1076"/>
      <pc:docMkLst>
        <pc:docMk/>
      </pc:docMkLst>
      <pc:sldChg chg="modSp">
        <pc:chgData name="Tamires Schloegel Kistner" userId="a2557402559c7521" providerId="Windows Live" clId="Web-{9B9344B0-3EF2-43BB-AC9D-4190AE56AC55}" dt="2022-02-21T02:26:39.152" v="217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9B9344B0-3EF2-43BB-AC9D-4190AE56AC55}" dt="2022-02-21T02:26:39.152" v="217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addSp modSp">
        <pc:chgData name="Tamires Schloegel Kistner" userId="a2557402559c7521" providerId="Windows Live" clId="Web-{9B9344B0-3EF2-43BB-AC9D-4190AE56AC55}" dt="2022-02-21T02:33:50.555" v="232" actId="1076"/>
        <pc:sldMkLst>
          <pc:docMk/>
          <pc:sldMk cId="2756701744" sldId="292"/>
        </pc:sldMkLst>
        <pc:picChg chg="add mod">
          <ac:chgData name="Tamires Schloegel Kistner" userId="a2557402559c7521" providerId="Windows Live" clId="Web-{9B9344B0-3EF2-43BB-AC9D-4190AE56AC55}" dt="2022-02-21T02:33:50.555" v="232" actId="1076"/>
          <ac:picMkLst>
            <pc:docMk/>
            <pc:sldMk cId="2756701744" sldId="292"/>
            <ac:picMk id="2" creationId="{42C3CD1F-E97B-4CA4-AD50-FE39B55DA4A8}"/>
          </ac:picMkLst>
        </pc:picChg>
      </pc:sldChg>
      <pc:sldChg chg="addSp delSp modSp">
        <pc:chgData name="Tamires Schloegel Kistner" userId="a2557402559c7521" providerId="Windows Live" clId="Web-{9B9344B0-3EF2-43BB-AC9D-4190AE56AC55}" dt="2022-02-21T02:38:42.452" v="235" actId="1076"/>
        <pc:sldMkLst>
          <pc:docMk/>
          <pc:sldMk cId="109879641" sldId="293"/>
        </pc:sldMkLst>
        <pc:picChg chg="add del mod">
          <ac:chgData name="Tamires Schloegel Kistner" userId="a2557402559c7521" providerId="Windows Live" clId="Web-{9B9344B0-3EF2-43BB-AC9D-4190AE56AC55}" dt="2022-02-21T02:38:39.873" v="233"/>
          <ac:picMkLst>
            <pc:docMk/>
            <pc:sldMk cId="109879641" sldId="293"/>
            <ac:picMk id="2" creationId="{5CB3E602-52FD-4575-860B-6E2D632FD2BB}"/>
          </ac:picMkLst>
        </pc:picChg>
        <pc:picChg chg="add mod">
          <ac:chgData name="Tamires Schloegel Kistner" userId="a2557402559c7521" providerId="Windows Live" clId="Web-{9B9344B0-3EF2-43BB-AC9D-4190AE56AC55}" dt="2022-02-21T02:32:37.241" v="229" actId="1076"/>
          <ac:picMkLst>
            <pc:docMk/>
            <pc:sldMk cId="109879641" sldId="293"/>
            <ac:picMk id="3" creationId="{4D0237E7-1A99-4BA9-B19D-81EE7B6C3A01}"/>
          </ac:picMkLst>
        </pc:picChg>
        <pc:picChg chg="add mod">
          <ac:chgData name="Tamires Schloegel Kistner" userId="a2557402559c7521" providerId="Windows Live" clId="Web-{9B9344B0-3EF2-43BB-AC9D-4190AE56AC55}" dt="2022-02-21T02:38:42.452" v="235" actId="1076"/>
          <ac:picMkLst>
            <pc:docMk/>
            <pc:sldMk cId="109879641" sldId="293"/>
            <ac:picMk id="4" creationId="{68AC767D-1D53-4218-99EA-DC9C8F8709CF}"/>
          </ac:picMkLst>
        </pc:picChg>
      </pc:sldChg>
      <pc:sldChg chg="del">
        <pc:chgData name="Tamires Schloegel Kistner" userId="a2557402559c7521" providerId="Windows Live" clId="Web-{9B9344B0-3EF2-43BB-AC9D-4190AE56AC55}" dt="2022-02-21T01:57:45.391" v="45"/>
        <pc:sldMkLst>
          <pc:docMk/>
          <pc:sldMk cId="3886018649" sldId="359"/>
        </pc:sldMkLst>
      </pc:sldChg>
      <pc:sldChg chg="del">
        <pc:chgData name="Tamires Schloegel Kistner" userId="a2557402559c7521" providerId="Windows Live" clId="Web-{9B9344B0-3EF2-43BB-AC9D-4190AE56AC55}" dt="2022-02-21T02:19:55.892" v="51"/>
        <pc:sldMkLst>
          <pc:docMk/>
          <pc:sldMk cId="493349437" sldId="363"/>
        </pc:sldMkLst>
      </pc:sldChg>
      <pc:sldChg chg="addSp delSp modSp">
        <pc:chgData name="Tamires Schloegel Kistner" userId="a2557402559c7521" providerId="Windows Live" clId="Web-{9B9344B0-3EF2-43BB-AC9D-4190AE56AC55}" dt="2022-02-21T02:25:31.744" v="189" actId="20577"/>
        <pc:sldMkLst>
          <pc:docMk/>
          <pc:sldMk cId="1372268570" sldId="364"/>
        </pc:sldMkLst>
        <pc:spChg chg="mod">
          <ac:chgData name="Tamires Schloegel Kistner" userId="a2557402559c7521" providerId="Windows Live" clId="Web-{9B9344B0-3EF2-43BB-AC9D-4190AE56AC55}" dt="2022-02-21T02:25:24.244" v="180" actId="20577"/>
          <ac:spMkLst>
            <pc:docMk/>
            <pc:sldMk cId="1372268570" sldId="364"/>
            <ac:spMk id="4" creationId="{358A50D1-AE36-43D9-909F-295044020BA0}"/>
          </ac:spMkLst>
        </pc:spChg>
        <pc:spChg chg="del">
          <ac:chgData name="Tamires Schloegel Kistner" userId="a2557402559c7521" providerId="Windows Live" clId="Web-{9B9344B0-3EF2-43BB-AC9D-4190AE56AC55}" dt="2022-02-21T02:24:54.978" v="171"/>
          <ac:spMkLst>
            <pc:docMk/>
            <pc:sldMk cId="1372268570" sldId="364"/>
            <ac:spMk id="5" creationId="{D937D137-4CD8-4E15-924C-861F73F63886}"/>
          </ac:spMkLst>
        </pc:spChg>
        <pc:spChg chg="mod">
          <ac:chgData name="Tamires Schloegel Kistner" userId="a2557402559c7521" providerId="Windows Live" clId="Web-{9B9344B0-3EF2-43BB-AC9D-4190AE56AC55}" dt="2022-02-21T02:25:31.744" v="189" actId="20577"/>
          <ac:spMkLst>
            <pc:docMk/>
            <pc:sldMk cId="1372268570" sldId="364"/>
            <ac:spMk id="8" creationId="{3E570835-E026-4EF7-A042-1D503B380669}"/>
          </ac:spMkLst>
        </pc:spChg>
        <pc:spChg chg="mod">
          <ac:chgData name="Tamires Schloegel Kistner" userId="a2557402559c7521" providerId="Windows Live" clId="Web-{9B9344B0-3EF2-43BB-AC9D-4190AE56AC55}" dt="2022-02-21T02:23:55.398" v="149" actId="20577"/>
          <ac:spMkLst>
            <pc:docMk/>
            <pc:sldMk cId="1372268570" sldId="364"/>
            <ac:spMk id="9" creationId="{1486DBDB-7572-4B84-A9AD-3CBAA7B23C9A}"/>
          </ac:spMkLst>
        </pc:spChg>
        <pc:picChg chg="add del mod">
          <ac:chgData name="Tamires Schloegel Kistner" userId="a2557402559c7521" providerId="Windows Live" clId="Web-{9B9344B0-3EF2-43BB-AC9D-4190AE56AC55}" dt="2022-02-21T02:25:05.103" v="175"/>
          <ac:picMkLst>
            <pc:docMk/>
            <pc:sldMk cId="1372268570" sldId="364"/>
            <ac:picMk id="2" creationId="{E41942CF-68B2-4C72-886B-E4D7BC3BF6F9}"/>
          </ac:picMkLst>
        </pc:picChg>
        <pc:picChg chg="del">
          <ac:chgData name="Tamires Schloegel Kistner" userId="a2557402559c7521" providerId="Windows Live" clId="Web-{9B9344B0-3EF2-43BB-AC9D-4190AE56AC55}" dt="2022-02-21T02:25:04.666" v="174"/>
          <ac:picMkLst>
            <pc:docMk/>
            <pc:sldMk cId="1372268570" sldId="364"/>
            <ac:picMk id="3" creationId="{55EA5024-8AD1-48B9-A83E-BFDAB5CED03D}"/>
          </ac:picMkLst>
        </pc:picChg>
      </pc:sldChg>
      <pc:sldChg chg="del">
        <pc:chgData name="Tamires Schloegel Kistner" userId="a2557402559c7521" providerId="Windows Live" clId="Web-{9B9344B0-3EF2-43BB-AC9D-4190AE56AC55}" dt="2022-02-21T02:18:15.280" v="50"/>
        <pc:sldMkLst>
          <pc:docMk/>
          <pc:sldMk cId="1372583561" sldId="367"/>
        </pc:sldMkLst>
      </pc:sldChg>
      <pc:sldChg chg="addSp delSp modSp add replId delAnim">
        <pc:chgData name="Tamires Schloegel Kistner" userId="a2557402559c7521" providerId="Windows Live" clId="Web-{9B9344B0-3EF2-43BB-AC9D-4190AE56AC55}" dt="2022-02-21T02:29:06.343" v="224"/>
        <pc:sldMkLst>
          <pc:docMk/>
          <pc:sldMk cId="722798778" sldId="372"/>
        </pc:sldMkLst>
        <pc:spChg chg="mod">
          <ac:chgData name="Tamires Schloegel Kistner" userId="a2557402559c7521" providerId="Windows Live" clId="Web-{9B9344B0-3EF2-43BB-AC9D-4190AE56AC55}" dt="2022-02-21T01:54:04.699" v="42" actId="20577"/>
          <ac:spMkLst>
            <pc:docMk/>
            <pc:sldMk cId="722798778" sldId="372"/>
            <ac:spMk id="4" creationId="{358A50D1-AE36-43D9-909F-295044020BA0}"/>
          </ac:spMkLst>
        </pc:spChg>
        <pc:spChg chg="del">
          <ac:chgData name="Tamires Schloegel Kistner" userId="a2557402559c7521" providerId="Windows Live" clId="Web-{9B9344B0-3EF2-43BB-AC9D-4190AE56AC55}" dt="2022-02-21T02:29:06.343" v="224"/>
          <ac:spMkLst>
            <pc:docMk/>
            <pc:sldMk cId="722798778" sldId="372"/>
            <ac:spMk id="10" creationId="{C64A24FD-BCD6-40CB-9670-502C26E0B856}"/>
          </ac:spMkLst>
        </pc:spChg>
        <pc:picChg chg="add del mod">
          <ac:chgData name="Tamires Schloegel Kistner" userId="a2557402559c7521" providerId="Windows Live" clId="Web-{9B9344B0-3EF2-43BB-AC9D-4190AE56AC55}" dt="2022-02-21T01:50:20.568" v="14"/>
          <ac:picMkLst>
            <pc:docMk/>
            <pc:sldMk cId="722798778" sldId="372"/>
            <ac:picMk id="2" creationId="{83C328A3-BC27-4B0E-A05D-73FC1A96DADA}"/>
          </ac:picMkLst>
        </pc:picChg>
        <pc:picChg chg="add del mod">
          <ac:chgData name="Tamires Schloegel Kistner" userId="a2557402559c7521" providerId="Windows Live" clId="Web-{9B9344B0-3EF2-43BB-AC9D-4190AE56AC55}" dt="2022-02-21T01:50:17.990" v="13"/>
          <ac:picMkLst>
            <pc:docMk/>
            <pc:sldMk cId="722798778" sldId="372"/>
            <ac:picMk id="3" creationId="{135B5C3D-AA36-46D5-BF4A-156488E61115}"/>
          </ac:picMkLst>
        </pc:picChg>
        <pc:picChg chg="add del mod modCrop">
          <ac:chgData name="Tamires Schloegel Kistner" userId="a2557402559c7521" providerId="Windows Live" clId="Web-{9B9344B0-3EF2-43BB-AC9D-4190AE56AC55}" dt="2022-02-21T01:51:48.337" v="28"/>
          <ac:picMkLst>
            <pc:docMk/>
            <pc:sldMk cId="722798778" sldId="372"/>
            <ac:picMk id="5" creationId="{4FB60592-8277-41D2-8A51-168F613CD0A9}"/>
          </ac:picMkLst>
        </pc:picChg>
        <pc:picChg chg="add mod modCrop">
          <ac:chgData name="Tamires Schloegel Kistner" userId="a2557402559c7521" providerId="Windows Live" clId="Web-{9B9344B0-3EF2-43BB-AC9D-4190AE56AC55}" dt="2022-02-21T01:54:11.778" v="44" actId="1076"/>
          <ac:picMkLst>
            <pc:docMk/>
            <pc:sldMk cId="722798778" sldId="372"/>
            <ac:picMk id="6" creationId="{2801333E-2A45-4FF3-9D69-A78C01FF5035}"/>
          </ac:picMkLst>
        </pc:picChg>
        <pc:picChg chg="del">
          <ac:chgData name="Tamires Schloegel Kistner" userId="a2557402559c7521" providerId="Windows Live" clId="Web-{9B9344B0-3EF2-43BB-AC9D-4190AE56AC55}" dt="2022-02-21T01:49:15.114" v="3"/>
          <ac:picMkLst>
            <pc:docMk/>
            <pc:sldMk cId="722798778" sldId="372"/>
            <ac:picMk id="13" creationId="{975CC88D-F39A-4687-9813-B29A87769AD0}"/>
          </ac:picMkLst>
        </pc:picChg>
        <pc:picChg chg="del">
          <ac:chgData name="Tamires Schloegel Kistner" userId="a2557402559c7521" providerId="Windows Live" clId="Web-{9B9344B0-3EF2-43BB-AC9D-4190AE56AC55}" dt="2022-02-21T01:49:14.442" v="2"/>
          <ac:picMkLst>
            <pc:docMk/>
            <pc:sldMk cId="722798778" sldId="372"/>
            <ac:picMk id="21" creationId="{9F8EA0DA-20E3-4F9F-BB7E-47B9911163B8}"/>
          </ac:picMkLst>
        </pc:picChg>
        <pc:picChg chg="del">
          <ac:chgData name="Tamires Schloegel Kistner" userId="a2557402559c7521" providerId="Windows Live" clId="Web-{9B9344B0-3EF2-43BB-AC9D-4190AE56AC55}" dt="2022-02-21T01:49:16.801" v="5"/>
          <ac:picMkLst>
            <pc:docMk/>
            <pc:sldMk cId="722798778" sldId="372"/>
            <ac:picMk id="22" creationId="{18ACABCE-DE6B-4BAF-83E1-4400392C15F2}"/>
          </ac:picMkLst>
        </pc:picChg>
        <pc:cxnChg chg="del">
          <ac:chgData name="Tamires Schloegel Kistner" userId="a2557402559c7521" providerId="Windows Live" clId="Web-{9B9344B0-3EF2-43BB-AC9D-4190AE56AC55}" dt="2022-02-21T01:49:13.723" v="1"/>
          <ac:cxnSpMkLst>
            <pc:docMk/>
            <pc:sldMk cId="722798778" sldId="372"/>
            <ac:cxnSpMk id="15" creationId="{C4850285-2D5D-4431-96DB-08FFF91F1CF9}"/>
          </ac:cxnSpMkLst>
        </pc:cxnChg>
        <pc:cxnChg chg="del">
          <ac:chgData name="Tamires Schloegel Kistner" userId="a2557402559c7521" providerId="Windows Live" clId="Web-{9B9344B0-3EF2-43BB-AC9D-4190AE56AC55}" dt="2022-02-21T01:49:16.114" v="4"/>
          <ac:cxnSpMkLst>
            <pc:docMk/>
            <pc:sldMk cId="722798778" sldId="372"/>
            <ac:cxnSpMk id="17" creationId="{6E512013-600A-4730-9BD8-5EFBF0FE3DA7}"/>
          </ac:cxnSpMkLst>
        </pc:cxnChg>
      </pc:sldChg>
      <pc:sldChg chg="delSp modSp add replId delAnim">
        <pc:chgData name="Tamires Schloegel Kistner" userId="a2557402559c7521" providerId="Windows Live" clId="Web-{9B9344B0-3EF2-43BB-AC9D-4190AE56AC55}" dt="2022-02-21T02:22:59.600" v="140" actId="20577"/>
        <pc:sldMkLst>
          <pc:docMk/>
          <pc:sldMk cId="2669702319" sldId="373"/>
        </pc:sldMkLst>
        <pc:spChg chg="mod">
          <ac:chgData name="Tamires Schloegel Kistner" userId="a2557402559c7521" providerId="Windows Live" clId="Web-{9B9344B0-3EF2-43BB-AC9D-4190AE56AC55}" dt="2022-02-21T02:22:59.600" v="140" actId="20577"/>
          <ac:spMkLst>
            <pc:docMk/>
            <pc:sldMk cId="2669702319" sldId="373"/>
            <ac:spMk id="3" creationId="{8F5E6AA2-2504-4A42-BCAB-83853633C871}"/>
          </ac:spMkLst>
        </pc:spChg>
        <pc:spChg chg="mod">
          <ac:chgData name="Tamires Schloegel Kistner" userId="a2557402559c7521" providerId="Windows Live" clId="Web-{9B9344B0-3EF2-43BB-AC9D-4190AE56AC55}" dt="2022-02-21T02:21:32.958" v="58" actId="20577"/>
          <ac:spMkLst>
            <pc:docMk/>
            <pc:sldMk cId="2669702319" sldId="373"/>
            <ac:spMk id="9" creationId="{1486DBDB-7572-4B84-A9AD-3CBAA7B23C9A}"/>
          </ac:spMkLst>
        </pc:spChg>
        <pc:picChg chg="del">
          <ac:chgData name="Tamires Schloegel Kistner" userId="a2557402559c7521" providerId="Windows Live" clId="Web-{9B9344B0-3EF2-43BB-AC9D-4190AE56AC55}" dt="2022-02-21T02:21:37.208" v="61"/>
          <ac:picMkLst>
            <pc:docMk/>
            <pc:sldMk cId="2669702319" sldId="373"/>
            <ac:picMk id="6" creationId="{D99CD840-F534-489B-BDAE-0C84F60C82E8}"/>
          </ac:picMkLst>
        </pc:picChg>
      </pc:sldChg>
      <pc:sldChg chg="addSp delSp modSp add del ord replId">
        <pc:chgData name="Tamires Schloegel Kistner" userId="a2557402559c7521" providerId="Windows Live" clId="Web-{9B9344B0-3EF2-43BB-AC9D-4190AE56AC55}" dt="2022-02-21T02:32:40.163" v="230"/>
        <pc:sldMkLst>
          <pc:docMk/>
          <pc:sldMk cId="1519631968" sldId="374"/>
        </pc:sldMkLst>
        <pc:spChg chg="mod">
          <ac:chgData name="Tamires Schloegel Kistner" userId="a2557402559c7521" providerId="Windows Live" clId="Web-{9B9344B0-3EF2-43BB-AC9D-4190AE56AC55}" dt="2022-02-21T02:28:43.905" v="222" actId="20577"/>
          <ac:spMkLst>
            <pc:docMk/>
            <pc:sldMk cId="1519631968" sldId="374"/>
            <ac:spMk id="4" creationId="{358A50D1-AE36-43D9-909F-295044020BA0}"/>
          </ac:spMkLst>
        </pc:spChg>
        <pc:picChg chg="add del mod">
          <ac:chgData name="Tamires Schloegel Kistner" userId="a2557402559c7521" providerId="Windows Live" clId="Web-{9B9344B0-3EF2-43BB-AC9D-4190AE56AC55}" dt="2022-02-21T02:32:33.003" v="227"/>
          <ac:picMkLst>
            <pc:docMk/>
            <pc:sldMk cId="1519631968" sldId="374"/>
            <ac:picMk id="2" creationId="{5DF4D699-7094-4A1B-B696-D109962E33D6}"/>
          </ac:picMkLst>
        </pc:picChg>
      </pc:sldChg>
      <pc:sldChg chg="addSp delSp modSp add del replId">
        <pc:chgData name="Tamires Schloegel Kistner" userId="a2557402559c7521" providerId="Windows Live" clId="Web-{9B9344B0-3EF2-43BB-AC9D-4190AE56AC55}" dt="2022-02-21T02:23:57.555" v="150"/>
        <pc:sldMkLst>
          <pc:docMk/>
          <pc:sldMk cId="4073997278" sldId="374"/>
        </pc:sldMkLst>
        <pc:spChg chg="add mod">
          <ac:chgData name="Tamires Schloegel Kistner" userId="a2557402559c7521" providerId="Windows Live" clId="Web-{9B9344B0-3EF2-43BB-AC9D-4190AE56AC55}" dt="2022-02-21T02:23:35.726" v="146" actId="20577"/>
          <ac:spMkLst>
            <pc:docMk/>
            <pc:sldMk cId="4073997278" sldId="374"/>
            <ac:spMk id="2" creationId="{A46856C0-913A-43BE-871B-B8E7969B9927}"/>
          </ac:spMkLst>
        </pc:spChg>
        <pc:spChg chg="del">
          <ac:chgData name="Tamires Schloegel Kistner" userId="a2557402559c7521" providerId="Windows Live" clId="Web-{9B9344B0-3EF2-43BB-AC9D-4190AE56AC55}" dt="2022-02-21T02:23:19.163" v="142"/>
          <ac:spMkLst>
            <pc:docMk/>
            <pc:sldMk cId="4073997278" sldId="374"/>
            <ac:spMk id="3" creationId="{8F5E6AA2-2504-4A42-BCAB-83853633C871}"/>
          </ac:spMkLst>
        </pc:spChg>
        <pc:spChg chg="add">
          <ac:chgData name="Tamires Schloegel Kistner" userId="a2557402559c7521" providerId="Windows Live" clId="Web-{9B9344B0-3EF2-43BB-AC9D-4190AE56AC55}" dt="2022-02-21T02:23:38.179" v="147"/>
          <ac:spMkLst>
            <pc:docMk/>
            <pc:sldMk cId="4073997278" sldId="374"/>
            <ac:spMk id="4" creationId="{13A728CC-7BDD-4ECB-89C8-1DA031347DFA}"/>
          </ac:spMkLst>
        </pc:spChg>
        <pc:spChg chg="add">
          <ac:chgData name="Tamires Schloegel Kistner" userId="a2557402559c7521" providerId="Windows Live" clId="Web-{9B9344B0-3EF2-43BB-AC9D-4190AE56AC55}" dt="2022-02-21T02:23:43.226" v="148"/>
          <ac:spMkLst>
            <pc:docMk/>
            <pc:sldMk cId="4073997278" sldId="374"/>
            <ac:spMk id="6" creationId="{2AEF7F3F-1338-49F6-8CCC-349DD6A47569}"/>
          </ac:spMkLst>
        </pc:spChg>
      </pc:sldChg>
    </pc:docChg>
  </pc:docChgLst>
  <pc:docChgLst>
    <pc:chgData name="Tamires Schloegel Kistner" userId="a2557402559c7521" providerId="Windows Live" clId="Web-{1CC85874-1A43-4F77-B9E4-9F700D06AA8E}"/>
    <pc:docChg chg="modSld">
      <pc:chgData name="Tamires Schloegel Kistner" userId="a2557402559c7521" providerId="Windows Live" clId="Web-{1CC85874-1A43-4F77-B9E4-9F700D06AA8E}" dt="2021-03-20T16:32:08.070" v="15" actId="20577"/>
      <pc:docMkLst>
        <pc:docMk/>
      </pc:docMkLst>
      <pc:sldChg chg="modSp">
        <pc:chgData name="Tamires Schloegel Kistner" userId="a2557402559c7521" providerId="Windows Live" clId="Web-{1CC85874-1A43-4F77-B9E4-9F700D06AA8E}" dt="2021-03-20T16:32:08.070" v="15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1CC85874-1A43-4F77-B9E4-9F700D06AA8E}" dt="2021-03-20T16:32:08.070" v="15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</pc:docChg>
  </pc:docChgLst>
  <pc:docChgLst>
    <pc:chgData name="Tamires Schloegel Kistner" userId="a2557402559c7521" providerId="Windows Live" clId="Web-{57483C62-6002-47C0-8175-EF9C39DC6CE3}"/>
    <pc:docChg chg="modSld">
      <pc:chgData name="Tamires Schloegel Kistner" userId="a2557402559c7521" providerId="Windows Live" clId="Web-{57483C62-6002-47C0-8175-EF9C39DC6CE3}" dt="2021-03-20T13:12:15.540" v="10"/>
      <pc:docMkLst>
        <pc:docMk/>
      </pc:docMkLst>
      <pc:sldChg chg="addSp delSp modSp">
        <pc:chgData name="Tamires Schloegel Kistner" userId="a2557402559c7521" providerId="Windows Live" clId="Web-{57483C62-6002-47C0-8175-EF9C39DC6CE3}" dt="2021-03-20T13:12:15.540" v="10"/>
        <pc:sldMkLst>
          <pc:docMk/>
          <pc:sldMk cId="3179095768" sldId="334"/>
        </pc:sldMkLst>
        <pc:spChg chg="add del mod">
          <ac:chgData name="Tamires Schloegel Kistner" userId="a2557402559c7521" providerId="Windows Live" clId="Web-{57483C62-6002-47C0-8175-EF9C39DC6CE3}" dt="2021-03-20T13:12:15.540" v="10"/>
          <ac:spMkLst>
            <pc:docMk/>
            <pc:sldMk cId="3179095768" sldId="334"/>
            <ac:spMk id="3" creationId="{18F29047-F5B2-4894-8D01-058985C421C6}"/>
          </ac:spMkLst>
        </pc:spChg>
      </pc:sldChg>
    </pc:docChg>
  </pc:docChgLst>
  <pc:docChgLst>
    <pc:chgData name="Tamires Schloegel Kistner" userId="a2557402559c7521" providerId="Windows Live" clId="Web-{A8ADF4BB-F4C0-422A-83FE-D49FEFD7065E}"/>
    <pc:docChg chg="addSld delSld modSld sldOrd">
      <pc:chgData name="Tamires Schloegel Kistner" userId="a2557402559c7521" providerId="Windows Live" clId="Web-{A8ADF4BB-F4C0-422A-83FE-D49FEFD7065E}" dt="2022-02-23T03:21:21.969" v="502" actId="20577"/>
      <pc:docMkLst>
        <pc:docMk/>
      </pc:docMkLst>
      <pc:sldChg chg="modSp">
        <pc:chgData name="Tamires Schloegel Kistner" userId="a2557402559c7521" providerId="Windows Live" clId="Web-{A8ADF4BB-F4C0-422A-83FE-D49FEFD7065E}" dt="2022-02-23T02:54:58.438" v="83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A8ADF4BB-F4C0-422A-83FE-D49FEFD7065E}" dt="2022-02-23T02:54:58.438" v="83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del">
        <pc:chgData name="Tamires Schloegel Kistner" userId="a2557402559c7521" providerId="Windows Live" clId="Web-{A8ADF4BB-F4C0-422A-83FE-D49FEFD7065E}" dt="2022-02-23T02:45:12.875" v="2"/>
        <pc:sldMkLst>
          <pc:docMk/>
          <pc:sldMk cId="2756701744" sldId="292"/>
        </pc:sldMkLst>
      </pc:sldChg>
      <pc:sldChg chg="del">
        <pc:chgData name="Tamires Schloegel Kistner" userId="a2557402559c7521" providerId="Windows Live" clId="Web-{A8ADF4BB-F4C0-422A-83FE-D49FEFD7065E}" dt="2022-02-23T02:45:12.875" v="1"/>
        <pc:sldMkLst>
          <pc:docMk/>
          <pc:sldMk cId="109879641" sldId="293"/>
        </pc:sldMkLst>
      </pc:sldChg>
      <pc:sldChg chg="del">
        <pc:chgData name="Tamires Schloegel Kistner" userId="a2557402559c7521" providerId="Windows Live" clId="Web-{A8ADF4BB-F4C0-422A-83FE-D49FEFD7065E}" dt="2022-02-23T02:45:12.875" v="6"/>
        <pc:sldMkLst>
          <pc:docMk/>
          <pc:sldMk cId="2371830361" sldId="340"/>
        </pc:sldMkLst>
      </pc:sldChg>
      <pc:sldChg chg="del">
        <pc:chgData name="Tamires Schloegel Kistner" userId="a2557402559c7521" providerId="Windows Live" clId="Web-{A8ADF4BB-F4C0-422A-83FE-D49FEFD7065E}" dt="2022-02-23T02:45:12.875" v="7"/>
        <pc:sldMkLst>
          <pc:docMk/>
          <pc:sldMk cId="143194404" sldId="360"/>
        </pc:sldMkLst>
      </pc:sldChg>
      <pc:sldChg chg="del">
        <pc:chgData name="Tamires Schloegel Kistner" userId="a2557402559c7521" providerId="Windows Live" clId="Web-{A8ADF4BB-F4C0-422A-83FE-D49FEFD7065E}" dt="2022-02-23T02:45:12.875" v="5"/>
        <pc:sldMkLst>
          <pc:docMk/>
          <pc:sldMk cId="2957852297" sldId="361"/>
        </pc:sldMkLst>
      </pc:sldChg>
      <pc:sldChg chg="del">
        <pc:chgData name="Tamires Schloegel Kistner" userId="a2557402559c7521" providerId="Windows Live" clId="Web-{A8ADF4BB-F4C0-422A-83FE-D49FEFD7065E}" dt="2022-02-23T02:45:12.875" v="3"/>
        <pc:sldMkLst>
          <pc:docMk/>
          <pc:sldMk cId="4289677304" sldId="362"/>
        </pc:sldMkLst>
      </pc:sldChg>
      <pc:sldChg chg="del">
        <pc:chgData name="Tamires Schloegel Kistner" userId="a2557402559c7521" providerId="Windows Live" clId="Web-{A8ADF4BB-F4C0-422A-83FE-D49FEFD7065E}" dt="2022-02-23T02:45:12.875" v="0"/>
        <pc:sldMkLst>
          <pc:docMk/>
          <pc:sldMk cId="1874813705" sldId="371"/>
        </pc:sldMkLst>
      </pc:sldChg>
      <pc:sldChg chg="del">
        <pc:chgData name="Tamires Schloegel Kistner" userId="a2557402559c7521" providerId="Windows Live" clId="Web-{A8ADF4BB-F4C0-422A-83FE-D49FEFD7065E}" dt="2022-02-23T02:45:12.875" v="4"/>
        <pc:sldMkLst>
          <pc:docMk/>
          <pc:sldMk cId="2669702319" sldId="373"/>
        </pc:sldMkLst>
      </pc:sldChg>
      <pc:sldChg chg="addSp delSp modSp add">
        <pc:chgData name="Tamires Schloegel Kistner" userId="a2557402559c7521" providerId="Windows Live" clId="Web-{A8ADF4BB-F4C0-422A-83FE-D49FEFD7065E}" dt="2022-02-23T03:16:51.493" v="464"/>
        <pc:sldMkLst>
          <pc:docMk/>
          <pc:sldMk cId="3828972276" sldId="373"/>
        </pc:sldMkLst>
        <pc:spChg chg="mod">
          <ac:chgData name="Tamires Schloegel Kistner" userId="a2557402559c7521" providerId="Windows Live" clId="Web-{A8ADF4BB-F4C0-422A-83FE-D49FEFD7065E}" dt="2022-02-23T03:06:16.316" v="266"/>
          <ac:spMkLst>
            <pc:docMk/>
            <pc:sldMk cId="3828972276" sldId="373"/>
            <ac:spMk id="4" creationId="{358A50D1-AE36-43D9-909F-295044020BA0}"/>
          </ac:spMkLst>
        </pc:spChg>
        <pc:graphicFrameChg chg="add del mod">
          <ac:chgData name="Tamires Schloegel Kistner" userId="a2557402559c7521" providerId="Windows Live" clId="Web-{A8ADF4BB-F4C0-422A-83FE-D49FEFD7065E}" dt="2022-02-23T03:16:51.493" v="464"/>
          <ac:graphicFrameMkLst>
            <pc:docMk/>
            <pc:sldMk cId="3828972276" sldId="373"/>
            <ac:graphicFrameMk id="5" creationId="{85118997-6F7F-4262-AC78-FBD73B1D1908}"/>
          </ac:graphicFrameMkLst>
        </pc:graphicFrameChg>
      </pc:sldChg>
      <pc:sldChg chg="del">
        <pc:chgData name="Tamires Schloegel Kistner" userId="a2557402559c7521" providerId="Windows Live" clId="Web-{A8ADF4BB-F4C0-422A-83FE-D49FEFD7065E}" dt="2022-02-23T02:45:12.875" v="8"/>
        <pc:sldMkLst>
          <pc:docMk/>
          <pc:sldMk cId="3208981892" sldId="374"/>
        </pc:sldMkLst>
      </pc:sldChg>
      <pc:sldChg chg="modSp add">
        <pc:chgData name="Tamires Schloegel Kistner" userId="a2557402559c7521" providerId="Windows Live" clId="Web-{A8ADF4BB-F4C0-422A-83FE-D49FEFD7065E}" dt="2022-02-23T03:06:21.660" v="267"/>
        <pc:sldMkLst>
          <pc:docMk/>
          <pc:sldMk cId="4282499744" sldId="374"/>
        </pc:sldMkLst>
        <pc:spChg chg="mod">
          <ac:chgData name="Tamires Schloegel Kistner" userId="a2557402559c7521" providerId="Windows Live" clId="Web-{A8ADF4BB-F4C0-422A-83FE-D49FEFD7065E}" dt="2022-02-23T03:06:21.660" v="267"/>
          <ac:spMkLst>
            <pc:docMk/>
            <pc:sldMk cId="4282499744" sldId="374"/>
            <ac:spMk id="4" creationId="{358A50D1-AE36-43D9-909F-295044020BA0}"/>
          </ac:spMkLst>
        </pc:spChg>
      </pc:sldChg>
      <pc:sldChg chg="modSp add">
        <pc:chgData name="Tamires Schloegel Kistner" userId="a2557402559c7521" providerId="Windows Live" clId="Web-{A8ADF4BB-F4C0-422A-83FE-D49FEFD7065E}" dt="2022-02-23T03:06:28.550" v="269"/>
        <pc:sldMkLst>
          <pc:docMk/>
          <pc:sldMk cId="917733384" sldId="375"/>
        </pc:sldMkLst>
        <pc:spChg chg="mod">
          <ac:chgData name="Tamires Schloegel Kistner" userId="a2557402559c7521" providerId="Windows Live" clId="Web-{A8ADF4BB-F4C0-422A-83FE-D49FEFD7065E}" dt="2022-02-23T03:06:25.238" v="268"/>
          <ac:spMkLst>
            <pc:docMk/>
            <pc:sldMk cId="917733384" sldId="375"/>
            <ac:spMk id="4" creationId="{358A50D1-AE36-43D9-909F-295044020BA0}"/>
          </ac:spMkLst>
        </pc:spChg>
        <pc:spChg chg="mod">
          <ac:chgData name="Tamires Schloegel Kistner" userId="a2557402559c7521" providerId="Windows Live" clId="Web-{A8ADF4BB-F4C0-422A-83FE-D49FEFD7065E}" dt="2022-02-23T03:06:28.550" v="269"/>
          <ac:spMkLst>
            <pc:docMk/>
            <pc:sldMk cId="917733384" sldId="375"/>
            <ac:spMk id="12" creationId="{B7C7F72A-A100-44C8-A3CD-EB7D1BBF893F}"/>
          </ac:spMkLst>
        </pc:spChg>
      </pc:sldChg>
      <pc:sldChg chg="del">
        <pc:chgData name="Tamires Schloegel Kistner" userId="a2557402559c7521" providerId="Windows Live" clId="Web-{A8ADF4BB-F4C0-422A-83FE-D49FEFD7065E}" dt="2022-02-23T02:45:12.875" v="9"/>
        <pc:sldMkLst>
          <pc:docMk/>
          <pc:sldMk cId="1411657330" sldId="375"/>
        </pc:sldMkLst>
      </pc:sldChg>
      <pc:sldChg chg="new del">
        <pc:chgData name="Tamires Schloegel Kistner" userId="a2557402559c7521" providerId="Windows Live" clId="Web-{A8ADF4BB-F4C0-422A-83FE-D49FEFD7065E}" dt="2022-02-23T02:48:31.662" v="15"/>
        <pc:sldMkLst>
          <pc:docMk/>
          <pc:sldMk cId="1172919414" sldId="376"/>
        </pc:sldMkLst>
      </pc:sldChg>
      <pc:sldChg chg="delSp modSp add del replId delAnim">
        <pc:chgData name="Tamires Schloegel Kistner" userId="a2557402559c7521" providerId="Windows Live" clId="Web-{A8ADF4BB-F4C0-422A-83FE-D49FEFD7065E}" dt="2022-02-23T02:59:47.243" v="93"/>
        <pc:sldMkLst>
          <pc:docMk/>
          <pc:sldMk cId="534817377" sldId="377"/>
        </pc:sldMkLst>
        <pc:spChg chg="mod">
          <ac:chgData name="Tamires Schloegel Kistner" userId="a2557402559c7521" providerId="Windows Live" clId="Web-{A8ADF4BB-F4C0-422A-83FE-D49FEFD7065E}" dt="2022-02-23T02:49:43.554" v="63" actId="20577"/>
          <ac:spMkLst>
            <pc:docMk/>
            <pc:sldMk cId="534817377" sldId="377"/>
            <ac:spMk id="4" creationId="{358A50D1-AE36-43D9-909F-295044020BA0}"/>
          </ac:spMkLst>
        </pc:spChg>
        <pc:spChg chg="del">
          <ac:chgData name="Tamires Schloegel Kistner" userId="a2557402559c7521" providerId="Windows Live" clId="Web-{A8ADF4BB-F4C0-422A-83FE-D49FEFD7065E}" dt="2022-02-23T02:48:49.490" v="30"/>
          <ac:spMkLst>
            <pc:docMk/>
            <pc:sldMk cId="534817377" sldId="377"/>
            <ac:spMk id="7" creationId="{451DF556-B7D3-4D7C-B9C6-9665F36BE205}"/>
          </ac:spMkLst>
        </pc:spChg>
        <pc:spChg chg="mod">
          <ac:chgData name="Tamires Schloegel Kistner" userId="a2557402559c7521" providerId="Windows Live" clId="Web-{A8ADF4BB-F4C0-422A-83FE-D49FEFD7065E}" dt="2022-02-23T02:48:43.631" v="27" actId="20577"/>
          <ac:spMkLst>
            <pc:docMk/>
            <pc:sldMk cId="534817377" sldId="377"/>
            <ac:spMk id="9" creationId="{1486DBDB-7572-4B84-A9AD-3CBAA7B23C9A}"/>
          </ac:spMkLst>
        </pc:spChg>
        <pc:picChg chg="del">
          <ac:chgData name="Tamires Schloegel Kistner" userId="a2557402559c7521" providerId="Windows Live" clId="Web-{A8ADF4BB-F4C0-422A-83FE-D49FEFD7065E}" dt="2022-02-23T02:48:44.693" v="28"/>
          <ac:picMkLst>
            <pc:docMk/>
            <pc:sldMk cId="534817377" sldId="377"/>
            <ac:picMk id="5" creationId="{D76611C1-E9B8-4C9A-8B5F-318A0ED9E70A}"/>
          </ac:picMkLst>
        </pc:picChg>
        <pc:picChg chg="del">
          <ac:chgData name="Tamires Schloegel Kistner" userId="a2557402559c7521" providerId="Windows Live" clId="Web-{A8ADF4BB-F4C0-422A-83FE-D49FEFD7065E}" dt="2022-02-23T02:48:45.834" v="29"/>
          <ac:picMkLst>
            <pc:docMk/>
            <pc:sldMk cId="534817377" sldId="377"/>
            <ac:picMk id="10" creationId="{D9D41980-5461-4E98-A8E9-B7089144F4A9}"/>
          </ac:picMkLst>
        </pc:picChg>
      </pc:sldChg>
      <pc:sldChg chg="addSp delSp modSp add replId addAnim delAnim modAnim">
        <pc:chgData name="Tamires Schloegel Kistner" userId="a2557402559c7521" providerId="Windows Live" clId="Web-{A8ADF4BB-F4C0-422A-83FE-D49FEFD7065E}" dt="2022-02-23T03:11:37.668" v="305"/>
        <pc:sldMkLst>
          <pc:docMk/>
          <pc:sldMk cId="1047084832" sldId="378"/>
        </pc:sldMkLst>
        <pc:spChg chg="add del mod">
          <ac:chgData name="Tamires Schloegel Kistner" userId="a2557402559c7521" providerId="Windows Live" clId="Web-{A8ADF4BB-F4C0-422A-83FE-D49FEFD7065E}" dt="2022-02-23T03:00:46.291" v="101"/>
          <ac:spMkLst>
            <pc:docMk/>
            <pc:sldMk cId="1047084832" sldId="378"/>
            <ac:spMk id="3" creationId="{F486ECF5-1821-4B51-98B5-B73DFE85EB67}"/>
          </ac:spMkLst>
        </pc:spChg>
        <pc:spChg chg="mod">
          <ac:chgData name="Tamires Schloegel Kistner" userId="a2557402559c7521" providerId="Windows Live" clId="Web-{A8ADF4BB-F4C0-422A-83FE-D49FEFD7065E}" dt="2022-02-23T03:07:35.099" v="274" actId="14100"/>
          <ac:spMkLst>
            <pc:docMk/>
            <pc:sldMk cId="1047084832" sldId="378"/>
            <ac:spMk id="4" creationId="{358A50D1-AE36-43D9-909F-295044020BA0}"/>
          </ac:spMkLst>
        </pc:spChg>
        <pc:spChg chg="add del mod">
          <ac:chgData name="Tamires Schloegel Kistner" userId="a2557402559c7521" providerId="Windows Live" clId="Web-{A8ADF4BB-F4C0-422A-83FE-D49FEFD7065E}" dt="2022-02-23T03:01:01.932" v="106"/>
          <ac:spMkLst>
            <pc:docMk/>
            <pc:sldMk cId="1047084832" sldId="378"/>
            <ac:spMk id="7" creationId="{0DABBB7E-B776-4779-BD25-2DE0DEBA4FAE}"/>
          </ac:spMkLst>
        </pc:spChg>
        <pc:spChg chg="add del mod">
          <ac:chgData name="Tamires Schloegel Kistner" userId="a2557402559c7521" providerId="Windows Live" clId="Web-{A8ADF4BB-F4C0-422A-83FE-D49FEFD7065E}" dt="2022-02-23T03:11:37.668" v="305"/>
          <ac:spMkLst>
            <pc:docMk/>
            <pc:sldMk cId="1047084832" sldId="378"/>
            <ac:spMk id="8" creationId="{F6518B88-1841-456B-B809-523EAADD7EC4}"/>
          </ac:spMkLst>
        </pc:spChg>
        <pc:spChg chg="mod">
          <ac:chgData name="Tamires Schloegel Kistner" userId="a2557402559c7521" providerId="Windows Live" clId="Web-{A8ADF4BB-F4C0-422A-83FE-D49FEFD7065E}" dt="2022-02-23T03:06:43.207" v="270" actId="14100"/>
          <ac:spMkLst>
            <pc:docMk/>
            <pc:sldMk cId="1047084832" sldId="378"/>
            <ac:spMk id="9" creationId="{1486DBDB-7572-4B84-A9AD-3CBAA7B23C9A}"/>
          </ac:spMkLst>
        </pc:spChg>
        <pc:picChg chg="del">
          <ac:chgData name="Tamires Schloegel Kistner" userId="a2557402559c7521" providerId="Windows Live" clId="Web-{A8ADF4BB-F4C0-422A-83FE-D49FEFD7065E}" dt="2022-02-23T03:00:44.338" v="98"/>
          <ac:picMkLst>
            <pc:docMk/>
            <pc:sldMk cId="1047084832" sldId="378"/>
            <ac:picMk id="2" creationId="{8AC6D162-51B3-42C9-850B-F86FC9515EF1}"/>
          </ac:picMkLst>
        </pc:picChg>
        <pc:picChg chg="add mod">
          <ac:chgData name="Tamires Schloegel Kistner" userId="a2557402559c7521" providerId="Windows Live" clId="Web-{A8ADF4BB-F4C0-422A-83FE-D49FEFD7065E}" dt="2022-02-23T03:07:38.240" v="275" actId="1076"/>
          <ac:picMkLst>
            <pc:docMk/>
            <pc:sldMk cId="1047084832" sldId="378"/>
            <ac:picMk id="5" creationId="{DCC9E6FB-B8CF-49D7-8735-F91B7148CF75}"/>
          </ac:picMkLst>
        </pc:picChg>
        <pc:picChg chg="add mod">
          <ac:chgData name="Tamires Schloegel Kistner" userId="a2557402559c7521" providerId="Windows Live" clId="Web-{A8ADF4BB-F4C0-422A-83FE-D49FEFD7065E}" dt="2022-02-23T03:07:48.349" v="278" actId="1076"/>
          <ac:picMkLst>
            <pc:docMk/>
            <pc:sldMk cId="1047084832" sldId="378"/>
            <ac:picMk id="6" creationId="{0DC8408A-45DD-4730-864B-BB6762079C61}"/>
          </ac:picMkLst>
        </pc:picChg>
      </pc:sldChg>
      <pc:sldChg chg="modSp add ord">
        <pc:chgData name="Tamires Schloegel Kistner" userId="a2557402559c7521" providerId="Windows Live" clId="Web-{A8ADF4BB-F4C0-422A-83FE-D49FEFD7065E}" dt="2022-02-23T02:59:44.336" v="92" actId="20577"/>
        <pc:sldMkLst>
          <pc:docMk/>
          <pc:sldMk cId="3446815842" sldId="379"/>
        </pc:sldMkLst>
        <pc:spChg chg="mod">
          <ac:chgData name="Tamires Schloegel Kistner" userId="a2557402559c7521" providerId="Windows Live" clId="Web-{A8ADF4BB-F4C0-422A-83FE-D49FEFD7065E}" dt="2022-02-23T02:59:44.336" v="92" actId="20577"/>
          <ac:spMkLst>
            <pc:docMk/>
            <pc:sldMk cId="3446815842" sldId="379"/>
            <ac:spMk id="9" creationId="{1486DBDB-7572-4B84-A9AD-3CBAA7B23C9A}"/>
          </ac:spMkLst>
        </pc:spChg>
      </pc:sldChg>
      <pc:sldChg chg="addSp delSp modSp add replId delAnim modAnim">
        <pc:chgData name="Tamires Schloegel Kistner" userId="a2557402559c7521" providerId="Windows Live" clId="Web-{A8ADF4BB-F4C0-422A-83FE-D49FEFD7065E}" dt="2022-02-23T03:21:21.969" v="502" actId="20577"/>
        <pc:sldMkLst>
          <pc:docMk/>
          <pc:sldMk cId="1894971172" sldId="380"/>
        </pc:sldMkLst>
        <pc:spChg chg="del">
          <ac:chgData name="Tamires Schloegel Kistner" userId="a2557402559c7521" providerId="Windows Live" clId="Web-{A8ADF4BB-F4C0-422A-83FE-D49FEFD7065E}" dt="2022-02-23T03:11:41.965" v="307"/>
          <ac:spMkLst>
            <pc:docMk/>
            <pc:sldMk cId="1894971172" sldId="380"/>
            <ac:spMk id="4" creationId="{358A50D1-AE36-43D9-909F-295044020BA0}"/>
          </ac:spMkLst>
        </pc:spChg>
        <pc:spChg chg="add mod">
          <ac:chgData name="Tamires Schloegel Kistner" userId="a2557402559c7521" providerId="Windows Live" clId="Web-{A8ADF4BB-F4C0-422A-83FE-D49FEFD7065E}" dt="2022-02-23T03:21:21.969" v="502" actId="20577"/>
          <ac:spMkLst>
            <pc:docMk/>
            <pc:sldMk cId="1894971172" sldId="380"/>
            <ac:spMk id="7" creationId="{4F6C468F-9643-4A05-9C31-CAD3AA73D7C4}"/>
          </ac:spMkLst>
        </pc:spChg>
        <pc:spChg chg="mod">
          <ac:chgData name="Tamires Schloegel Kistner" userId="a2557402559c7521" providerId="Windows Live" clId="Web-{A8ADF4BB-F4C0-422A-83FE-D49FEFD7065E}" dt="2022-02-23T03:15:45.241" v="461" actId="1076"/>
          <ac:spMkLst>
            <pc:docMk/>
            <pc:sldMk cId="1894971172" sldId="380"/>
            <ac:spMk id="8" creationId="{F6518B88-1841-456B-B809-523EAADD7EC4}"/>
          </ac:spMkLst>
        </pc:spChg>
        <pc:spChg chg="add mod">
          <ac:chgData name="Tamires Schloegel Kistner" userId="a2557402559c7521" providerId="Windows Live" clId="Web-{A8ADF4BB-F4C0-422A-83FE-D49FEFD7065E}" dt="2022-02-23T03:11:48.840" v="309" actId="1076"/>
          <ac:spMkLst>
            <pc:docMk/>
            <pc:sldMk cId="1894971172" sldId="380"/>
            <ac:spMk id="10" creationId="{31A71526-D52D-4F8E-BBDF-2E9549D5D367}"/>
          </ac:spMkLst>
        </pc:spChg>
        <pc:graphicFrameChg chg="add mod modGraphic">
          <ac:chgData name="Tamires Schloegel Kistner" userId="a2557402559c7521" providerId="Windows Live" clId="Web-{A8ADF4BB-F4C0-422A-83FE-D49FEFD7065E}" dt="2022-02-23T03:15:54.085" v="462" actId="1076"/>
          <ac:graphicFrameMkLst>
            <pc:docMk/>
            <pc:sldMk cId="1894971172" sldId="380"/>
            <ac:graphicFrameMk id="3" creationId="{6030424A-B211-4BA4-BF7C-9E5F83F4D956}"/>
          </ac:graphicFrameMkLst>
        </pc:graphicFrameChg>
        <pc:picChg chg="del">
          <ac:chgData name="Tamires Schloegel Kistner" userId="a2557402559c7521" providerId="Windows Live" clId="Web-{A8ADF4BB-F4C0-422A-83FE-D49FEFD7065E}" dt="2022-02-23T03:10:52.620" v="294"/>
          <ac:picMkLst>
            <pc:docMk/>
            <pc:sldMk cId="1894971172" sldId="380"/>
            <ac:picMk id="5" creationId="{DCC9E6FB-B8CF-49D7-8735-F91B7148CF75}"/>
          </ac:picMkLst>
        </pc:picChg>
        <pc:picChg chg="del">
          <ac:chgData name="Tamires Schloegel Kistner" userId="a2557402559c7521" providerId="Windows Live" clId="Web-{A8ADF4BB-F4C0-422A-83FE-D49FEFD7065E}" dt="2022-02-23T03:11:54.153" v="311"/>
          <ac:picMkLst>
            <pc:docMk/>
            <pc:sldMk cId="1894971172" sldId="380"/>
            <ac:picMk id="6" creationId="{0DC8408A-45DD-4730-864B-BB6762079C61}"/>
          </ac:picMkLst>
        </pc:picChg>
      </pc:sldChg>
      <pc:sldChg chg="addSp delSp modSp add">
        <pc:chgData name="Tamires Schloegel Kistner" userId="a2557402559c7521" providerId="Windows Live" clId="Web-{A8ADF4BB-F4C0-422A-83FE-D49FEFD7065E}" dt="2022-02-23T03:18:04.995" v="480" actId="14100"/>
        <pc:sldMkLst>
          <pc:docMk/>
          <pc:sldMk cId="523209800" sldId="381"/>
        </pc:sldMkLst>
        <pc:spChg chg="del">
          <ac:chgData name="Tamires Schloegel Kistner" userId="a2557402559c7521" providerId="Windows Live" clId="Web-{A8ADF4BB-F4C0-422A-83FE-D49FEFD7065E}" dt="2022-02-23T03:17:52.088" v="476"/>
          <ac:spMkLst>
            <pc:docMk/>
            <pc:sldMk cId="523209800" sldId="381"/>
            <ac:spMk id="9" creationId="{1486DBDB-7572-4B84-A9AD-3CBAA7B23C9A}"/>
          </ac:spMkLst>
        </pc:spChg>
        <pc:picChg chg="mod">
          <ac:chgData name="Tamires Schloegel Kistner" userId="a2557402559c7521" providerId="Windows Live" clId="Web-{A8ADF4BB-F4C0-422A-83FE-D49FEFD7065E}" dt="2022-02-23T03:17:57.557" v="478" actId="1076"/>
          <ac:picMkLst>
            <pc:docMk/>
            <pc:sldMk cId="523209800" sldId="381"/>
            <ac:picMk id="2" creationId="{50ED45BA-63BF-4666-9A4A-4BAF2560BE94}"/>
          </ac:picMkLst>
        </pc:picChg>
        <pc:picChg chg="add mod">
          <ac:chgData name="Tamires Schloegel Kistner" userId="a2557402559c7521" providerId="Windows Live" clId="Web-{A8ADF4BB-F4C0-422A-83FE-D49FEFD7065E}" dt="2022-02-23T03:18:04.995" v="480" actId="14100"/>
          <ac:picMkLst>
            <pc:docMk/>
            <pc:sldMk cId="523209800" sldId="381"/>
            <ac:picMk id="3" creationId="{96CD056A-CDF0-4713-A9AC-2C4138AF0A35}"/>
          </ac:picMkLst>
        </pc:picChg>
      </pc:sldChg>
      <pc:sldChg chg="delSp add del">
        <pc:chgData name="Tamires Schloegel Kistner" userId="a2557402559c7521" providerId="Windows Live" clId="Web-{A8ADF4BB-F4C0-422A-83FE-D49FEFD7065E}" dt="2022-02-23T03:18:31.793" v="487"/>
        <pc:sldMkLst>
          <pc:docMk/>
          <pc:sldMk cId="364486316" sldId="382"/>
        </pc:sldMkLst>
        <pc:picChg chg="del">
          <ac:chgData name="Tamires Schloegel Kistner" userId="a2557402559c7521" providerId="Windows Live" clId="Web-{A8ADF4BB-F4C0-422A-83FE-D49FEFD7065E}" dt="2022-02-23T03:17:13.947" v="470"/>
          <ac:picMkLst>
            <pc:docMk/>
            <pc:sldMk cId="364486316" sldId="382"/>
            <ac:picMk id="2" creationId="{7CC488C4-A286-48E5-8B9E-C7DA042034EB}"/>
          </ac:picMkLst>
        </pc:picChg>
      </pc:sldChg>
      <pc:sldChg chg="addSp delSp modSp add">
        <pc:chgData name="Tamires Schloegel Kistner" userId="a2557402559c7521" providerId="Windows Live" clId="Web-{A8ADF4BB-F4C0-422A-83FE-D49FEFD7065E}" dt="2022-02-23T03:18:30.152" v="486" actId="1076"/>
        <pc:sldMkLst>
          <pc:docMk/>
          <pc:sldMk cId="1091527954" sldId="383"/>
        </pc:sldMkLst>
        <pc:spChg chg="add">
          <ac:chgData name="Tamires Schloegel Kistner" userId="a2557402559c7521" providerId="Windows Live" clId="Web-{A8ADF4BB-F4C0-422A-83FE-D49FEFD7065E}" dt="2022-02-23T03:18:27.355" v="485"/>
          <ac:spMkLst>
            <pc:docMk/>
            <pc:sldMk cId="1091527954" sldId="383"/>
            <ac:spMk id="4" creationId="{38217292-0555-473C-AAA0-9D93BF1DCC8E}"/>
          </ac:spMkLst>
        </pc:spChg>
        <pc:spChg chg="del">
          <ac:chgData name="Tamires Schloegel Kistner" userId="a2557402559c7521" providerId="Windows Live" clId="Web-{A8ADF4BB-F4C0-422A-83FE-D49FEFD7065E}" dt="2022-02-23T03:17:07.353" v="468"/>
          <ac:spMkLst>
            <pc:docMk/>
            <pc:sldMk cId="1091527954" sldId="383"/>
            <ac:spMk id="9" creationId="{1486DBDB-7572-4B84-A9AD-3CBAA7B23C9A}"/>
          </ac:spMkLst>
        </pc:spChg>
        <pc:picChg chg="add del mod">
          <ac:chgData name="Tamires Schloegel Kistner" userId="a2557402559c7521" providerId="Windows Live" clId="Web-{A8ADF4BB-F4C0-422A-83FE-D49FEFD7065E}" dt="2022-02-23T03:17:49.104" v="475"/>
          <ac:picMkLst>
            <pc:docMk/>
            <pc:sldMk cId="1091527954" sldId="383"/>
            <ac:picMk id="2" creationId="{91E52645-501D-4E0F-BAFC-ED5B8144804C}"/>
          </ac:picMkLst>
        </pc:picChg>
        <pc:picChg chg="mod">
          <ac:chgData name="Tamires Schloegel Kistner" userId="a2557402559c7521" providerId="Windows Live" clId="Web-{A8ADF4BB-F4C0-422A-83FE-D49FEFD7065E}" dt="2022-02-23T03:18:30.152" v="486" actId="1076"/>
          <ac:picMkLst>
            <pc:docMk/>
            <pc:sldMk cId="1091527954" sldId="383"/>
            <ac:picMk id="3" creationId="{8D508A42-9954-4ED1-AB9F-D2FE53B131E5}"/>
          </ac:picMkLst>
        </pc:picChg>
      </pc:sldChg>
    </pc:docChg>
  </pc:docChgLst>
  <pc:docChgLst>
    <pc:chgData name="Tamires Schloegel Kistner" userId="a2557402559c7521" providerId="Windows Live" clId="Web-{66A53B45-3A10-4DF8-BEFC-BBAD92D8E76F}"/>
    <pc:docChg chg="modSld">
      <pc:chgData name="Tamires Schloegel Kistner" userId="a2557402559c7521" providerId="Windows Live" clId="Web-{66A53B45-3A10-4DF8-BEFC-BBAD92D8E76F}" dt="2020-12-07T22:59:09.457" v="4" actId="1076"/>
      <pc:docMkLst>
        <pc:docMk/>
      </pc:docMkLst>
      <pc:sldChg chg="addSp modSp">
        <pc:chgData name="Tamires Schloegel Kistner" userId="a2557402559c7521" providerId="Windows Live" clId="Web-{66A53B45-3A10-4DF8-BEFC-BBAD92D8E76F}" dt="2020-12-07T22:59:09.457" v="4" actId="1076"/>
        <pc:sldMkLst>
          <pc:docMk/>
          <pc:sldMk cId="1536379238" sldId="283"/>
        </pc:sldMkLst>
        <pc:spChg chg="add mod">
          <ac:chgData name="Tamires Schloegel Kistner" userId="a2557402559c7521" providerId="Windows Live" clId="Web-{66A53B45-3A10-4DF8-BEFC-BBAD92D8E76F}" dt="2020-12-07T22:59:09.457" v="4" actId="1076"/>
          <ac:spMkLst>
            <pc:docMk/>
            <pc:sldMk cId="1536379238" sldId="283"/>
            <ac:spMk id="4" creationId="{40C1DAEA-B342-4F5B-B584-E3E9E548E528}"/>
          </ac:spMkLst>
        </pc:spChg>
      </pc:sldChg>
    </pc:docChg>
  </pc:docChgLst>
  <pc:docChgLst>
    <pc:chgData name="Tamires Schloegel Kistner" userId="a2557402559c7521" providerId="Windows Live" clId="Web-{79648652-B95A-4502-A695-983F39A06157}"/>
    <pc:docChg chg="addSld modSld">
      <pc:chgData name="Tamires Schloegel Kistner" userId="a2557402559c7521" providerId="Windows Live" clId="Web-{79648652-B95A-4502-A695-983F39A06157}" dt="2022-02-22T02:59:06.471" v="32" actId="20577"/>
      <pc:docMkLst>
        <pc:docMk/>
      </pc:docMkLst>
      <pc:sldChg chg="modSp">
        <pc:chgData name="Tamires Schloegel Kistner" userId="a2557402559c7521" providerId="Windows Live" clId="Web-{79648652-B95A-4502-A695-983F39A06157}" dt="2022-02-22T02:58:13.814" v="17" actId="20577"/>
        <pc:sldMkLst>
          <pc:docMk/>
          <pc:sldMk cId="1119217961" sldId="260"/>
        </pc:sldMkLst>
        <pc:graphicFrameChg chg="modGraphic">
          <ac:chgData name="Tamires Schloegel Kistner" userId="a2557402559c7521" providerId="Windows Live" clId="Web-{79648652-B95A-4502-A695-983F39A06157}" dt="2022-02-22T02:58:13.814" v="17" actId="20577"/>
          <ac:graphicFrameMkLst>
            <pc:docMk/>
            <pc:sldMk cId="1119217961" sldId="260"/>
            <ac:graphicFrameMk id="4" creationId="{2E2E2E90-B75D-4DCA-A83A-038F5A00A501}"/>
          </ac:graphicFrameMkLst>
        </pc:graphicFrameChg>
      </pc:sldChg>
      <pc:sldChg chg="addSp delSp modSp delAnim">
        <pc:chgData name="Tamires Schloegel Kistner" userId="a2557402559c7521" providerId="Windows Live" clId="Web-{79648652-B95A-4502-A695-983F39A06157}" dt="2022-02-22T02:57:05.391" v="11" actId="1076"/>
        <pc:sldMkLst>
          <pc:docMk/>
          <pc:sldMk cId="2957852297" sldId="361"/>
        </pc:sldMkLst>
        <pc:spChg chg="mod">
          <ac:chgData name="Tamires Schloegel Kistner" userId="a2557402559c7521" providerId="Windows Live" clId="Web-{79648652-B95A-4502-A695-983F39A06157}" dt="2022-02-22T02:57:02.078" v="10" actId="1076"/>
          <ac:spMkLst>
            <pc:docMk/>
            <pc:sldMk cId="2957852297" sldId="361"/>
            <ac:spMk id="3" creationId="{8F5E6AA2-2504-4A42-BCAB-83853633C871}"/>
          </ac:spMkLst>
        </pc:spChg>
        <pc:picChg chg="add del mod">
          <ac:chgData name="Tamires Schloegel Kistner" userId="a2557402559c7521" providerId="Windows Live" clId="Web-{79648652-B95A-4502-A695-983F39A06157}" dt="2022-02-22T02:56:13.905" v="4"/>
          <ac:picMkLst>
            <pc:docMk/>
            <pc:sldMk cId="2957852297" sldId="361"/>
            <ac:picMk id="2" creationId="{70F8C1E2-BD81-4043-831D-4C3CB836F6C9}"/>
          </ac:picMkLst>
        </pc:picChg>
        <pc:picChg chg="add mod">
          <ac:chgData name="Tamires Schloegel Kistner" userId="a2557402559c7521" providerId="Windows Live" clId="Web-{79648652-B95A-4502-A695-983F39A06157}" dt="2022-02-22T02:57:05.391" v="11" actId="1076"/>
          <ac:picMkLst>
            <pc:docMk/>
            <pc:sldMk cId="2957852297" sldId="361"/>
            <ac:picMk id="4" creationId="{5F17DF22-B07B-44D1-881E-F684205765E8}"/>
          </ac:picMkLst>
        </pc:picChg>
        <pc:picChg chg="del">
          <ac:chgData name="Tamires Schloegel Kistner" userId="a2557402559c7521" providerId="Windows Live" clId="Web-{79648652-B95A-4502-A695-983F39A06157}" dt="2022-02-22T02:56:04.812" v="1"/>
          <ac:picMkLst>
            <pc:docMk/>
            <pc:sldMk cId="2957852297" sldId="361"/>
            <ac:picMk id="6" creationId="{D99CD840-F534-489B-BDAE-0C84F60C82E8}"/>
          </ac:picMkLst>
        </pc:picChg>
      </pc:sldChg>
      <pc:sldChg chg="modSp">
        <pc:chgData name="Tamires Schloegel Kistner" userId="a2557402559c7521" providerId="Windows Live" clId="Web-{79648652-B95A-4502-A695-983F39A06157}" dt="2022-02-22T02:59:06.471" v="32" actId="20577"/>
        <pc:sldMkLst>
          <pc:docMk/>
          <pc:sldMk cId="2669702319" sldId="373"/>
        </pc:sldMkLst>
        <pc:spChg chg="mod">
          <ac:chgData name="Tamires Schloegel Kistner" userId="a2557402559c7521" providerId="Windows Live" clId="Web-{79648652-B95A-4502-A695-983F39A06157}" dt="2022-02-22T02:59:06.471" v="32" actId="20577"/>
          <ac:spMkLst>
            <pc:docMk/>
            <pc:sldMk cId="2669702319" sldId="373"/>
            <ac:spMk id="3" creationId="{8F5E6AA2-2504-4A42-BCAB-83853633C871}"/>
          </ac:spMkLst>
        </pc:spChg>
      </pc:sldChg>
      <pc:sldChg chg="add">
        <pc:chgData name="Tamires Schloegel Kistner" userId="a2557402559c7521" providerId="Windows Live" clId="Web-{79648652-B95A-4502-A695-983F39A06157}" dt="2022-02-22T02:57:58.689" v="12"/>
        <pc:sldMkLst>
          <pc:docMk/>
          <pc:sldMk cId="3208981892" sldId="374"/>
        </pc:sldMkLst>
      </pc:sldChg>
      <pc:sldChg chg="add">
        <pc:chgData name="Tamires Schloegel Kistner" userId="a2557402559c7521" providerId="Windows Live" clId="Web-{79648652-B95A-4502-A695-983F39A06157}" dt="2022-02-22T02:57:58.939" v="13"/>
        <pc:sldMkLst>
          <pc:docMk/>
          <pc:sldMk cId="1411657330" sldId="375"/>
        </pc:sldMkLst>
      </pc:sldChg>
    </pc:docChg>
  </pc:docChgLst>
  <pc:docChgLst>
    <pc:chgData name="Tamires Schloegel Kistner" userId="a2557402559c7521" providerId="Windows Live" clId="Web-{26A92D54-FADE-4A0E-99C1-83512D377293}"/>
    <pc:docChg chg="addSld delSld modSld addMainMaster">
      <pc:chgData name="Tamires Schloegel Kistner" userId="a2557402559c7521" providerId="Windows Live" clId="Web-{26A92D54-FADE-4A0E-99C1-83512D377293}" dt="2020-12-06T21:52:12.318" v="308"/>
      <pc:docMkLst>
        <pc:docMk/>
      </pc:docMkLst>
      <pc:sldChg chg="del">
        <pc:chgData name="Tamires Schloegel Kistner" userId="a2557402559c7521" providerId="Windows Live" clId="Web-{26A92D54-FADE-4A0E-99C1-83512D377293}" dt="2020-12-06T21:01:52.298" v="2"/>
        <pc:sldMkLst>
          <pc:docMk/>
          <pc:sldMk cId="2210866551" sldId="256"/>
        </pc:sldMkLst>
      </pc:sldChg>
      <pc:sldChg chg="add del">
        <pc:chgData name="Tamires Schloegel Kistner" userId="a2557402559c7521" providerId="Windows Live" clId="Web-{26A92D54-FADE-4A0E-99C1-83512D377293}" dt="2020-12-06T21:02:24.438" v="42"/>
        <pc:sldMkLst>
          <pc:docMk/>
          <pc:sldMk cId="2743395379" sldId="257"/>
        </pc:sldMkLst>
      </pc:sldChg>
      <pc:sldChg chg="modSp add">
        <pc:chgData name="Tamires Schloegel Kistner" userId="a2557402559c7521" providerId="Windows Live" clId="Web-{26A92D54-FADE-4A0E-99C1-83512D377293}" dt="2020-12-06T21:02:06.469" v="39" actId="20577"/>
        <pc:sldMkLst>
          <pc:docMk/>
          <pc:sldMk cId="1808703431" sldId="258"/>
        </pc:sldMkLst>
        <pc:spChg chg="mod">
          <ac:chgData name="Tamires Schloegel Kistner" userId="a2557402559c7521" providerId="Windows Live" clId="Web-{26A92D54-FADE-4A0E-99C1-83512D377293}" dt="2020-12-06T21:02:06.469" v="39" actId="20577"/>
          <ac:spMkLst>
            <pc:docMk/>
            <pc:sldMk cId="1808703431" sldId="258"/>
            <ac:spMk id="2" creationId="{677914EE-1D22-4261-BABC-E59226E99B59}"/>
          </ac:spMkLst>
        </pc:spChg>
      </pc:sldChg>
      <pc:sldChg chg="modSp add">
        <pc:chgData name="Tamires Schloegel Kistner" userId="a2557402559c7521" providerId="Windows Live" clId="Web-{26A92D54-FADE-4A0E-99C1-83512D377293}" dt="2020-12-06T21:44:11.902" v="239" actId="20577"/>
        <pc:sldMkLst>
          <pc:docMk/>
          <pc:sldMk cId="3716169385" sldId="259"/>
        </pc:sldMkLst>
        <pc:spChg chg="mod">
          <ac:chgData name="Tamires Schloegel Kistner" userId="a2557402559c7521" providerId="Windows Live" clId="Web-{26A92D54-FADE-4A0E-99C1-83512D377293}" dt="2020-12-06T21:44:11.902" v="239" actId="20577"/>
          <ac:spMkLst>
            <pc:docMk/>
            <pc:sldMk cId="3716169385" sldId="259"/>
            <ac:spMk id="3" creationId="{22104780-3799-4A54-870F-47DA49250330}"/>
          </ac:spMkLst>
        </pc:spChg>
      </pc:sldChg>
      <pc:sldChg chg="addSp delSp modSp new mod setBg">
        <pc:chgData name="Tamires Schloegel Kistner" userId="a2557402559c7521" providerId="Windows Live" clId="Web-{26A92D54-FADE-4A0E-99C1-83512D377293}" dt="2020-12-06T21:47:42.368" v="281" actId="14100"/>
        <pc:sldMkLst>
          <pc:docMk/>
          <pc:sldMk cId="1119217961" sldId="260"/>
        </pc:sldMkLst>
        <pc:spChg chg="mod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2" creationId="{4662BF00-21F6-4B47-85E7-5D29859B9C97}"/>
          </ac:spMkLst>
        </pc:spChg>
        <pc:spChg chg="del mod">
          <ac:chgData name="Tamires Schloegel Kistner" userId="a2557402559c7521" providerId="Windows Live" clId="Web-{26A92D54-FADE-4A0E-99C1-83512D377293}" dt="2020-12-06T21:38:48.688" v="190"/>
          <ac:spMkLst>
            <pc:docMk/>
            <pc:sldMk cId="1119217961" sldId="260"/>
            <ac:spMk id="3" creationId="{9FAFD1CF-7637-4FD0-993C-AB7012611013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9" creationId="{93F0ADB5-A0B4-4B01-A8C4-FDC34CE22BD4}"/>
          </ac:spMkLst>
        </pc:spChg>
        <pc:spChg chg="add del">
          <ac:chgData name="Tamires Schloegel Kistner" userId="a2557402559c7521" providerId="Windows Live" clId="Web-{26A92D54-FADE-4A0E-99C1-83512D377293}" dt="2020-12-06T21:39:27.187" v="193"/>
          <ac:spMkLst>
            <pc:docMk/>
            <pc:sldMk cId="1119217961" sldId="260"/>
            <ac:spMk id="11" creationId="{AA6D0FDE-0241-4C21-A720-A69475358235}"/>
          </ac:spMkLst>
        </pc:spChg>
        <pc:spChg chg="add del mod">
          <ac:chgData name="Tamires Schloegel Kistner" userId="a2557402559c7521" providerId="Windows Live" clId="Web-{26A92D54-FADE-4A0E-99C1-83512D377293}" dt="2020-12-06T21:39:15.609" v="191"/>
          <ac:spMkLst>
            <pc:docMk/>
            <pc:sldMk cId="1119217961" sldId="260"/>
            <ac:spMk id="12" creationId="{154878AA-657F-41D4-99A5-2E7B00E67A13}"/>
          </ac:spMkLst>
        </pc:spChg>
        <pc:graphicFrameChg chg="add mod modGraphic">
          <ac:chgData name="Tamires Schloegel Kistner" userId="a2557402559c7521" providerId="Windows Live" clId="Web-{26A92D54-FADE-4A0E-99C1-83512D377293}" dt="2020-12-06T21:47:42.368" v="281" actId="14100"/>
          <ac:graphicFrameMkLst>
            <pc:docMk/>
            <pc:sldMk cId="1119217961" sldId="260"/>
            <ac:graphicFrameMk id="4" creationId="{2E2E2E90-B75D-4DCA-A83A-038F5A00A501}"/>
          </ac:graphicFrameMkLst>
        </pc:graphicFrameChg>
        <pc:picChg chg="add mod ord">
          <ac:chgData name="Tamires Schloegel Kistner" userId="a2557402559c7521" providerId="Windows Live" clId="Web-{26A92D54-FADE-4A0E-99C1-83512D377293}" dt="2020-12-06T21:46:55.213" v="279"/>
          <ac:picMkLst>
            <pc:docMk/>
            <pc:sldMk cId="1119217961" sldId="260"/>
            <ac:picMk id="249" creationId="{4D23242A-17CA-4EA1-8748-69A85F61931C}"/>
          </ac:picMkLst>
        </pc:picChg>
      </pc:sldChg>
      <pc:sldChg chg="addSp delSp modSp new">
        <pc:chgData name="Tamires Schloegel Kistner" userId="a2557402559c7521" providerId="Windows Live" clId="Web-{26A92D54-FADE-4A0E-99C1-83512D377293}" dt="2020-12-06T21:52:12.318" v="308"/>
        <pc:sldMkLst>
          <pc:docMk/>
          <pc:sldMk cId="3803821799" sldId="261"/>
        </pc:sldMkLst>
        <pc:spChg chg="mod">
          <ac:chgData name="Tamires Schloegel Kistner" userId="a2557402559c7521" providerId="Windows Live" clId="Web-{26A92D54-FADE-4A0E-99C1-83512D377293}" dt="2020-12-06T21:45:26.151" v="270" actId="20577"/>
          <ac:spMkLst>
            <pc:docMk/>
            <pc:sldMk cId="3803821799" sldId="261"/>
            <ac:spMk id="2" creationId="{8F5CDE79-CFE2-4FEB-88EB-1EBF3CC512B3}"/>
          </ac:spMkLst>
        </pc:spChg>
        <pc:spChg chg="mod">
          <ac:chgData name="Tamires Schloegel Kistner" userId="a2557402559c7521" providerId="Windows Live" clId="Web-{26A92D54-FADE-4A0E-99C1-83512D377293}" dt="2020-12-06T21:49:23.367" v="287"/>
          <ac:spMkLst>
            <pc:docMk/>
            <pc:sldMk cId="3803821799" sldId="261"/>
            <ac:spMk id="3" creationId="{8F5B31BB-1F17-4B38-ABF1-9081FDF70E22}"/>
          </ac:spMkLst>
        </pc:spChg>
        <pc:spChg chg="add mod">
          <ac:chgData name="Tamires Schloegel Kistner" userId="a2557402559c7521" providerId="Windows Live" clId="Web-{26A92D54-FADE-4A0E-99C1-83512D377293}" dt="2020-12-06T21:52:12.318" v="308"/>
          <ac:spMkLst>
            <pc:docMk/>
            <pc:sldMk cId="3803821799" sldId="261"/>
            <ac:spMk id="5" creationId="{AF39B96C-1AC7-4616-B7DD-CD968DBD9F0E}"/>
          </ac:spMkLst>
        </pc:spChg>
        <pc:picChg chg="add del mod">
          <ac:chgData name="Tamires Schloegel Kistner" userId="a2557402559c7521" providerId="Windows Live" clId="Web-{26A92D54-FADE-4A0E-99C1-83512D377293}" dt="2020-12-06T21:50:24.335" v="290"/>
          <ac:picMkLst>
            <pc:docMk/>
            <pc:sldMk cId="3803821799" sldId="261"/>
            <ac:picMk id="4" creationId="{B7F6C957-B570-4EFD-B58B-008E501462BF}"/>
          </ac:picMkLst>
        </pc:picChg>
      </pc:sldChg>
      <pc:sldMasterChg chg="add addSldLayout">
        <pc:chgData name="Tamires Schloegel Kistner" userId="a2557402559c7521" providerId="Windows Live" clId="Web-{26A92D54-FADE-4A0E-99C1-83512D377293}" dt="2020-12-06T21:01:48.345" v="0"/>
        <pc:sldMasterMkLst>
          <pc:docMk/>
          <pc:sldMasterMk cId="2236498710" sldId="2147483660"/>
        </pc:sldMasterMkLst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84126617" sldId="2147483661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4275040101" sldId="2147483662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016686492" sldId="2147483663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379329730" sldId="2147483664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2390784244" sldId="2147483665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088505945" sldId="2147483666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2633835" sldId="2147483667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02096059" sldId="2147483668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510296769" sldId="2147483669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1241612141" sldId="2147483670"/>
          </pc:sldLayoutMkLst>
        </pc:sldLayoutChg>
        <pc:sldLayoutChg chg="add">
          <pc:chgData name="Tamires Schloegel Kistner" userId="a2557402559c7521" providerId="Windows Live" clId="Web-{26A92D54-FADE-4A0E-99C1-83512D377293}" dt="2020-12-06T21:01:48.345" v="0"/>
          <pc:sldLayoutMkLst>
            <pc:docMk/>
            <pc:sldMasterMk cId="2236498710" sldId="2147483660"/>
            <pc:sldLayoutMk cId="3604129783" sldId="2147483671"/>
          </pc:sldLayoutMkLst>
        </pc:sldLayoutChg>
      </pc:sldMasterChg>
    </pc:docChg>
  </pc:docChgLst>
  <pc:docChgLst>
    <pc:chgData name="Tamires Schloegel Kistner" userId="a2557402559c7521" providerId="Windows Live" clId="Web-{9341AAFB-60EF-4B5B-BF40-470031DC1FF9}"/>
    <pc:docChg chg="modSld">
      <pc:chgData name="Tamires Schloegel Kistner" userId="a2557402559c7521" providerId="Windows Live" clId="Web-{9341AAFB-60EF-4B5B-BF40-470031DC1FF9}" dt="2021-04-17T19:20:40.530" v="31" actId="1076"/>
      <pc:docMkLst>
        <pc:docMk/>
      </pc:docMkLst>
      <pc:sldChg chg="modSp">
        <pc:chgData name="Tamires Schloegel Kistner" userId="a2557402559c7521" providerId="Windows Live" clId="Web-{9341AAFB-60EF-4B5B-BF40-470031DC1FF9}" dt="2021-04-17T17:22:46.599" v="4" actId="1076"/>
        <pc:sldMkLst>
          <pc:docMk/>
          <pc:sldMk cId="143194404" sldId="360"/>
        </pc:sldMkLst>
        <pc:spChg chg="mod">
          <ac:chgData name="Tamires Schloegel Kistner" userId="a2557402559c7521" providerId="Windows Live" clId="Web-{9341AAFB-60EF-4B5B-BF40-470031DC1FF9}" dt="2021-04-17T17:22:46.599" v="4" actId="1076"/>
          <ac:spMkLst>
            <pc:docMk/>
            <pc:sldMk cId="143194404" sldId="360"/>
            <ac:spMk id="3" creationId="{8F5E6AA2-2504-4A42-BCAB-83853633C871}"/>
          </ac:spMkLst>
        </pc:spChg>
      </pc:sldChg>
      <pc:sldChg chg="addSp modSp">
        <pc:chgData name="Tamires Schloegel Kistner" userId="a2557402559c7521" providerId="Windows Live" clId="Web-{9341AAFB-60EF-4B5B-BF40-470031DC1FF9}" dt="2021-04-17T17:23:44.805" v="16" actId="1076"/>
        <pc:sldMkLst>
          <pc:docMk/>
          <pc:sldMk cId="1372268570" sldId="364"/>
        </pc:sldMkLst>
        <pc:spChg chg="add mod">
          <ac:chgData name="Tamires Schloegel Kistner" userId="a2557402559c7521" providerId="Windows Live" clId="Web-{9341AAFB-60EF-4B5B-BF40-470031DC1FF9}" dt="2021-04-17T17:23:44.805" v="16" actId="1076"/>
          <ac:spMkLst>
            <pc:docMk/>
            <pc:sldMk cId="1372268570" sldId="364"/>
            <ac:spMk id="5" creationId="{D937D137-4CD8-4E15-924C-861F73F63886}"/>
          </ac:spMkLst>
        </pc:spChg>
        <pc:spChg chg="mod">
          <ac:chgData name="Tamires Schloegel Kistner" userId="a2557402559c7521" providerId="Windows Live" clId="Web-{9341AAFB-60EF-4B5B-BF40-470031DC1FF9}" dt="2021-04-17T17:23:31.539" v="9" actId="14100"/>
          <ac:spMkLst>
            <pc:docMk/>
            <pc:sldMk cId="1372268570" sldId="364"/>
            <ac:spMk id="10" creationId="{5AA65AA0-8046-4450-894C-66BA4CD3F766}"/>
          </ac:spMkLst>
        </pc:spChg>
        <pc:picChg chg="add mod">
          <ac:chgData name="Tamires Schloegel Kistner" userId="a2557402559c7521" providerId="Windows Live" clId="Web-{9341AAFB-60EF-4B5B-BF40-470031DC1FF9}" dt="2021-04-17T17:23:35.461" v="11" actId="1076"/>
          <ac:picMkLst>
            <pc:docMk/>
            <pc:sldMk cId="1372268570" sldId="364"/>
            <ac:picMk id="2" creationId="{E41942CF-68B2-4C72-886B-E4D7BC3BF6F9}"/>
          </ac:picMkLst>
        </pc:picChg>
        <pc:picChg chg="add mod">
          <ac:chgData name="Tamires Schloegel Kistner" userId="a2557402559c7521" providerId="Windows Live" clId="Web-{9341AAFB-60EF-4B5B-BF40-470031DC1FF9}" dt="2021-04-17T17:23:36.539" v="12" actId="1076"/>
          <ac:picMkLst>
            <pc:docMk/>
            <pc:sldMk cId="1372268570" sldId="364"/>
            <ac:picMk id="3" creationId="{55EA5024-8AD1-48B9-A83E-BFDAB5CED03D}"/>
          </ac:picMkLst>
        </pc:picChg>
      </pc:sldChg>
      <pc:sldChg chg="addSp modSp">
        <pc:chgData name="Tamires Schloegel Kistner" userId="a2557402559c7521" providerId="Windows Live" clId="Web-{9341AAFB-60EF-4B5B-BF40-470031DC1FF9}" dt="2021-04-17T19:20:40.530" v="31" actId="1076"/>
        <pc:sldMkLst>
          <pc:docMk/>
          <pc:sldMk cId="1372583561" sldId="367"/>
        </pc:sldMkLst>
        <pc:spChg chg="add mod">
          <ac:chgData name="Tamires Schloegel Kistner" userId="a2557402559c7521" providerId="Windows Live" clId="Web-{9341AAFB-60EF-4B5B-BF40-470031DC1FF9}" dt="2021-04-17T19:20:40.530" v="31" actId="1076"/>
          <ac:spMkLst>
            <pc:docMk/>
            <pc:sldMk cId="1372583561" sldId="367"/>
            <ac:spMk id="2" creationId="{B96D3B44-9EEA-42A7-B61B-FF1166F968FD}"/>
          </ac:spMkLst>
        </pc:spChg>
      </pc:sldChg>
    </pc:docChg>
  </pc:docChgLst>
  <pc:docChgLst>
    <pc:chgData name="Tamires Schloegel Kistner" userId="a2557402559c7521" providerId="LiveId" clId="{4B5FD8E0-D72E-4169-AA84-23F601AFD448}"/>
    <pc:docChg chg="custSel addSld delSld modSld">
      <pc:chgData name="Tamires Schloegel Kistner" userId="a2557402559c7521" providerId="LiveId" clId="{4B5FD8E0-D72E-4169-AA84-23F601AFD448}" dt="2024-09-23T00:31:32.317" v="5" actId="47"/>
      <pc:docMkLst>
        <pc:docMk/>
      </pc:docMkLst>
      <pc:sldChg chg="delSp del delDesignElem">
        <pc:chgData name="Tamires Schloegel Kistner" userId="a2557402559c7521" providerId="LiveId" clId="{4B5FD8E0-D72E-4169-AA84-23F601AFD448}" dt="2024-09-22T23:57:36.202" v="4" actId="47"/>
        <pc:sldMkLst>
          <pc:docMk/>
          <pc:sldMk cId="1808703431" sldId="258"/>
        </pc:sldMkLst>
        <pc:spChg chg="del">
          <ac:chgData name="Tamires Schloegel Kistner" userId="a2557402559c7521" providerId="LiveId" clId="{4B5FD8E0-D72E-4169-AA84-23F601AFD448}" dt="2024-09-22T23:57:33.369" v="2"/>
          <ac:spMkLst>
            <pc:docMk/>
            <pc:sldMk cId="1808703431" sldId="258"/>
            <ac:spMk id="9" creationId="{C2AD7556-C90D-4946-8E4E-1E79D5B3D2F5}"/>
          </ac:spMkLst>
        </pc:spChg>
        <pc:spChg chg="del">
          <ac:chgData name="Tamires Schloegel Kistner" userId="a2557402559c7521" providerId="LiveId" clId="{4B5FD8E0-D72E-4169-AA84-23F601AFD448}" dt="2024-09-22T23:57:33.369" v="2"/>
          <ac:spMkLst>
            <pc:docMk/>
            <pc:sldMk cId="1808703431" sldId="258"/>
            <ac:spMk id="11" creationId="{DBB0CC56-54B2-4AE0-87C5-296E78A028BA}"/>
          </ac:spMkLst>
        </pc:spChg>
      </pc:sldChg>
      <pc:sldChg chg="del">
        <pc:chgData name="Tamires Schloegel Kistner" userId="a2557402559c7521" providerId="LiveId" clId="{4B5FD8E0-D72E-4169-AA84-23F601AFD448}" dt="2024-09-23T00:31:32.317" v="5" actId="47"/>
        <pc:sldMkLst>
          <pc:docMk/>
          <pc:sldMk cId="1119217961" sldId="260"/>
        </pc:sldMkLst>
      </pc:sldChg>
      <pc:sldChg chg="modSp mod">
        <pc:chgData name="Tamires Schloegel Kistner" userId="a2557402559c7521" providerId="LiveId" clId="{4B5FD8E0-D72E-4169-AA84-23F601AFD448}" dt="2024-09-22T23:57:33.671" v="3" actId="27636"/>
        <pc:sldMkLst>
          <pc:docMk/>
          <pc:sldMk cId="2209734557" sldId="270"/>
        </pc:sldMkLst>
        <pc:spChg chg="mod">
          <ac:chgData name="Tamires Schloegel Kistner" userId="a2557402559c7521" providerId="LiveId" clId="{4B5FD8E0-D72E-4169-AA84-23F601AFD448}" dt="2024-09-22T23:57:33.671" v="3" actId="27636"/>
          <ac:spMkLst>
            <pc:docMk/>
            <pc:sldMk cId="2209734557" sldId="270"/>
            <ac:spMk id="13" creationId="{2045D44E-9BE6-4FA0-8C75-445CCC990A55}"/>
          </ac:spMkLst>
        </pc:spChg>
      </pc:sldChg>
      <pc:sldChg chg="add">
        <pc:chgData name="Tamires Schloegel Kistner" userId="a2557402559c7521" providerId="LiveId" clId="{4B5FD8E0-D72E-4169-AA84-23F601AFD448}" dt="2024-09-22T23:57:27.860" v="0"/>
        <pc:sldMkLst>
          <pc:docMk/>
          <pc:sldMk cId="24583821" sldId="376"/>
        </pc:sldMkLst>
      </pc:sldChg>
    </pc:docChg>
  </pc:docChgLst>
  <pc:docChgLst>
    <pc:chgData name="Tamires Schloegel Kistner" userId="a2557402559c7521" providerId="Windows Live" clId="Web-{CA2CC042-1EEC-4723-A498-85DA9AF7060E}"/>
    <pc:docChg chg="modSld">
      <pc:chgData name="Tamires Schloegel Kistner" userId="a2557402559c7521" providerId="Windows Live" clId="Web-{CA2CC042-1EEC-4723-A498-85DA9AF7060E}" dt="2024-09-26T21:13:29.655" v="4"/>
      <pc:docMkLst>
        <pc:docMk/>
      </pc:docMkLst>
      <pc:sldChg chg="delSp">
        <pc:chgData name="Tamires Schloegel Kistner" userId="a2557402559c7521" providerId="Windows Live" clId="Web-{CA2CC042-1EEC-4723-A498-85DA9AF7060E}" dt="2024-09-26T21:13:23.780" v="0"/>
        <pc:sldMkLst>
          <pc:docMk/>
          <pc:sldMk cId="3897544139" sldId="368"/>
        </pc:sldMkLst>
        <pc:picChg chg="del">
          <ac:chgData name="Tamires Schloegel Kistner" userId="a2557402559c7521" providerId="Windows Live" clId="Web-{CA2CC042-1EEC-4723-A498-85DA9AF7060E}" dt="2024-09-26T21:13:23.780" v="0"/>
          <ac:picMkLst>
            <pc:docMk/>
            <pc:sldMk cId="3897544139" sldId="368"/>
            <ac:picMk id="11" creationId="{DAAD360B-0D74-4158-9575-2CB8A6781D99}"/>
          </ac:picMkLst>
        </pc:picChg>
      </pc:sldChg>
      <pc:sldChg chg="delSp">
        <pc:chgData name="Tamires Schloegel Kistner" userId="a2557402559c7521" providerId="Windows Live" clId="Web-{CA2CC042-1EEC-4723-A498-85DA9AF7060E}" dt="2024-09-26T21:13:26.733" v="2"/>
        <pc:sldMkLst>
          <pc:docMk/>
          <pc:sldMk cId="1571131134" sldId="369"/>
        </pc:sldMkLst>
        <pc:picChg chg="del">
          <ac:chgData name="Tamires Schloegel Kistner" userId="a2557402559c7521" providerId="Windows Live" clId="Web-{CA2CC042-1EEC-4723-A498-85DA9AF7060E}" dt="2024-09-26T21:13:26.733" v="2"/>
          <ac:picMkLst>
            <pc:docMk/>
            <pc:sldMk cId="1571131134" sldId="369"/>
            <ac:picMk id="11" creationId="{DAAD360B-0D74-4158-9575-2CB8A6781D99}"/>
          </ac:picMkLst>
        </pc:picChg>
      </pc:sldChg>
      <pc:sldChg chg="delSp">
        <pc:chgData name="Tamires Schloegel Kistner" userId="a2557402559c7521" providerId="Windows Live" clId="Web-{CA2CC042-1EEC-4723-A498-85DA9AF7060E}" dt="2024-09-26T21:13:25.124" v="1"/>
        <pc:sldMkLst>
          <pc:docMk/>
          <pc:sldMk cId="722798778" sldId="372"/>
        </pc:sldMkLst>
        <pc:picChg chg="del">
          <ac:chgData name="Tamires Schloegel Kistner" userId="a2557402559c7521" providerId="Windows Live" clId="Web-{CA2CC042-1EEC-4723-A498-85DA9AF7060E}" dt="2024-09-26T21:13:25.124" v="1"/>
          <ac:picMkLst>
            <pc:docMk/>
            <pc:sldMk cId="722798778" sldId="372"/>
            <ac:picMk id="11" creationId="{DAAD360B-0D74-4158-9575-2CB8A6781D99}"/>
          </ac:picMkLst>
        </pc:picChg>
      </pc:sldChg>
      <pc:sldChg chg="delSp">
        <pc:chgData name="Tamires Schloegel Kistner" userId="a2557402559c7521" providerId="Windows Live" clId="Web-{CA2CC042-1EEC-4723-A498-85DA9AF7060E}" dt="2024-09-26T21:13:29.655" v="4"/>
        <pc:sldMkLst>
          <pc:docMk/>
          <pc:sldMk cId="917733384" sldId="375"/>
        </pc:sldMkLst>
        <pc:picChg chg="del">
          <ac:chgData name="Tamires Schloegel Kistner" userId="a2557402559c7521" providerId="Windows Live" clId="Web-{CA2CC042-1EEC-4723-A498-85DA9AF7060E}" dt="2024-09-26T21:13:29.655" v="4"/>
          <ac:picMkLst>
            <pc:docMk/>
            <pc:sldMk cId="917733384" sldId="375"/>
            <ac:picMk id="11" creationId="{DAAD360B-0D74-4158-9575-2CB8A6781D99}"/>
          </ac:picMkLst>
        </pc:picChg>
      </pc:sldChg>
      <pc:sldChg chg="delSp">
        <pc:chgData name="Tamires Schloegel Kistner" userId="a2557402559c7521" providerId="Windows Live" clId="Web-{CA2CC042-1EEC-4723-A498-85DA9AF7060E}" dt="2024-09-26T21:13:27.936" v="3"/>
        <pc:sldMkLst>
          <pc:docMk/>
          <pc:sldMk cId="3446815842" sldId="379"/>
        </pc:sldMkLst>
        <pc:picChg chg="del">
          <ac:chgData name="Tamires Schloegel Kistner" userId="a2557402559c7521" providerId="Windows Live" clId="Web-{CA2CC042-1EEC-4723-A498-85DA9AF7060E}" dt="2024-09-26T21:13:27.936" v="3"/>
          <ac:picMkLst>
            <pc:docMk/>
            <pc:sldMk cId="3446815842" sldId="379"/>
            <ac:picMk id="11" creationId="{DAAD360B-0D74-4158-9575-2CB8A6781D99}"/>
          </ac:picMkLst>
        </pc:picChg>
      </pc:sldChg>
    </pc:docChg>
  </pc:docChgLst>
  <pc:docChgLst>
    <pc:chgData name="Tamires Schloegel Kistner" userId="a2557402559c7521" providerId="Windows Live" clId="Web-{087C3CE0-8ED1-40FE-BD19-7B0D81D04275}"/>
    <pc:docChg chg="addSld delSld">
      <pc:chgData name="Tamires Schloegel Kistner" userId="a2557402559c7521" providerId="Windows Live" clId="Web-{087C3CE0-8ED1-40FE-BD19-7B0D81D04275}" dt="2022-02-23T01:04:48.443" v="7"/>
      <pc:docMkLst>
        <pc:docMk/>
      </pc:docMkLst>
      <pc:sldChg chg="del">
        <pc:chgData name="Tamires Schloegel Kistner" userId="a2557402559c7521" providerId="Windows Live" clId="Web-{087C3CE0-8ED1-40FE-BD19-7B0D81D04275}" dt="2022-02-23T01:04:25.146" v="3"/>
        <pc:sldMkLst>
          <pc:docMk/>
          <pc:sldMk cId="1372268570" sldId="364"/>
        </pc:sldMkLst>
      </pc:sldChg>
      <pc:sldChg chg="del">
        <pc:chgData name="Tamires Schloegel Kistner" userId="a2557402559c7521" providerId="Windows Live" clId="Web-{087C3CE0-8ED1-40FE-BD19-7B0D81D04275}" dt="2022-02-23T01:04:25.146" v="1"/>
        <pc:sldMkLst>
          <pc:docMk/>
          <pc:sldMk cId="3805556728" sldId="365"/>
        </pc:sldMkLst>
      </pc:sldChg>
      <pc:sldChg chg="del">
        <pc:chgData name="Tamires Schloegel Kistner" userId="a2557402559c7521" providerId="Windows Live" clId="Web-{087C3CE0-8ED1-40FE-BD19-7B0D81D04275}" dt="2022-02-23T01:04:25.130" v="0"/>
        <pc:sldMkLst>
          <pc:docMk/>
          <pc:sldMk cId="65207486" sldId="366"/>
        </pc:sldMkLst>
      </pc:sldChg>
      <pc:sldChg chg="add del">
        <pc:chgData name="Tamires Schloegel Kistner" userId="a2557402559c7521" providerId="Windows Live" clId="Web-{087C3CE0-8ED1-40FE-BD19-7B0D81D04275}" dt="2022-02-23T01:04:48.443" v="7"/>
        <pc:sldMkLst>
          <pc:docMk/>
          <pc:sldMk cId="1571131134" sldId="369"/>
        </pc:sldMkLst>
      </pc:sldChg>
      <pc:sldChg chg="del">
        <pc:chgData name="Tamires Schloegel Kistner" userId="a2557402559c7521" providerId="Windows Live" clId="Web-{087C3CE0-8ED1-40FE-BD19-7B0D81D04275}" dt="2022-02-23T01:04:25.146" v="2"/>
        <pc:sldMkLst>
          <pc:docMk/>
          <pc:sldMk cId="4116640798" sldId="370"/>
        </pc:sldMkLst>
      </pc:sldChg>
      <pc:sldChg chg="add del">
        <pc:chgData name="Tamires Schloegel Kistner" userId="a2557402559c7521" providerId="Windows Live" clId="Web-{087C3CE0-8ED1-40FE-BD19-7B0D81D04275}" dt="2022-02-23T01:04:48.350" v="6"/>
        <pc:sldMkLst>
          <pc:docMk/>
          <pc:sldMk cId="722798778" sldId="3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BFAE5-452B-40CA-A746-24336EF0547A}" type="doc">
      <dgm:prSet loTypeId="urn:microsoft.com/office/officeart/2018/2/layout/IconCircle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AC7B465-9F8C-4E70-8389-0706BEA0C5D4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Posição</a:t>
          </a:r>
          <a:endParaRPr lang="pt-BR" dirty="0"/>
        </a:p>
      </dgm:t>
    </dgm:pt>
    <dgm:pt modelId="{9817D50E-28FF-42DD-9DF2-BCF364E1F69A}" type="parTrans" cxnId="{90C9301C-AB77-4CC4-8DBF-ADA4BCCA21A2}">
      <dgm:prSet/>
      <dgm:spPr/>
      <dgm:t>
        <a:bodyPr/>
        <a:lstStyle/>
        <a:p>
          <a:endParaRPr lang="pt-BR"/>
        </a:p>
      </dgm:t>
    </dgm:pt>
    <dgm:pt modelId="{DD8E8BB2-6CFD-4D0B-9D01-8B3E80D116A9}" type="sibTrans" cxnId="{90C9301C-AB77-4CC4-8DBF-ADA4BCCA21A2}">
      <dgm:prSet/>
      <dgm:spPr/>
      <dgm:t>
        <a:bodyPr/>
        <a:lstStyle/>
        <a:p>
          <a:pPr>
            <a:lnSpc>
              <a:spcPct val="100000"/>
            </a:lnSpc>
          </a:pPr>
          <a:endParaRPr lang="pt-BR"/>
        </a:p>
      </dgm:t>
    </dgm:pt>
    <dgm:pt modelId="{7F05E42C-EEE8-49A0-892E-857AE6A872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Tabela</a:t>
          </a:r>
          <a:endParaRPr lang="pt-BR" dirty="0"/>
        </a:p>
      </dgm:t>
    </dgm:pt>
    <dgm:pt modelId="{FF7B1E32-042D-4F94-A536-59222A0D4192}" type="parTrans" cxnId="{57838FAB-17EE-4A26-8928-CFB41DD3B940}">
      <dgm:prSet/>
      <dgm:spPr/>
      <dgm:t>
        <a:bodyPr/>
        <a:lstStyle/>
        <a:p>
          <a:endParaRPr lang="pt-BR"/>
        </a:p>
      </dgm:t>
    </dgm:pt>
    <dgm:pt modelId="{F496D958-35C2-4CAC-A602-7A0DB775BA60}" type="sibTrans" cxnId="{57838FAB-17EE-4A26-8928-CFB41DD3B9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1AAA8A-959F-486B-AB3A-4E7F8CCB2D9E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Univers Condensed"/>
            </a:rPr>
            <a:t>Display grid</a:t>
          </a:r>
          <a:endParaRPr lang="pt-BR" dirty="0"/>
        </a:p>
      </dgm:t>
    </dgm:pt>
    <dgm:pt modelId="{395B7D3D-640D-4783-94C2-C33445850733}" type="parTrans" cxnId="{BB860774-49EF-47AE-9D54-96D7B02766D8}">
      <dgm:prSet/>
      <dgm:spPr/>
      <dgm:t>
        <a:bodyPr/>
        <a:lstStyle/>
        <a:p>
          <a:endParaRPr lang="en-US"/>
        </a:p>
      </dgm:t>
    </dgm:pt>
    <dgm:pt modelId="{FFDAAB88-E88F-4475-89FC-1A83752238CC}" type="sibTrans" cxnId="{BB860774-49EF-47AE-9D54-96D7B02766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8B5C9D-6BF8-4B68-8C01-08B260864D70}" type="pres">
      <dgm:prSet presAssocID="{E97BFAE5-452B-40CA-A746-24336EF0547A}" presName="root" presStyleCnt="0">
        <dgm:presLayoutVars>
          <dgm:dir/>
          <dgm:resizeHandles val="exact"/>
        </dgm:presLayoutVars>
      </dgm:prSet>
      <dgm:spPr/>
    </dgm:pt>
    <dgm:pt modelId="{5DBF6146-8B04-4126-A035-0EB5DC2AF313}" type="pres">
      <dgm:prSet presAssocID="{E97BFAE5-452B-40CA-A746-24336EF0547A}" presName="container" presStyleCnt="0">
        <dgm:presLayoutVars>
          <dgm:dir/>
          <dgm:resizeHandles val="exact"/>
        </dgm:presLayoutVars>
      </dgm:prSet>
      <dgm:spPr/>
    </dgm:pt>
    <dgm:pt modelId="{3B216608-F389-4626-8806-120EE3D43DEE}" type="pres">
      <dgm:prSet presAssocID="{DAC7B465-9F8C-4E70-8389-0706BEA0C5D4}" presName="compNode" presStyleCnt="0"/>
      <dgm:spPr/>
    </dgm:pt>
    <dgm:pt modelId="{8A3333B3-9915-4297-A467-5EA69B6F228F}" type="pres">
      <dgm:prSet presAssocID="{DAC7B465-9F8C-4E70-8389-0706BEA0C5D4}" presName="iconBgRect" presStyleLbl="bgShp" presStyleIdx="0" presStyleCnt="3"/>
      <dgm:spPr/>
    </dgm:pt>
    <dgm:pt modelId="{1118B549-21E5-498A-B3FB-BF84636C5782}" type="pres">
      <dgm:prSet presAssocID="{DAC7B465-9F8C-4E70-8389-0706BEA0C5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138CACB6-D022-400A-82F7-728C9812A72E}" type="pres">
      <dgm:prSet presAssocID="{DAC7B465-9F8C-4E70-8389-0706BEA0C5D4}" presName="spaceRect" presStyleCnt="0"/>
      <dgm:spPr/>
    </dgm:pt>
    <dgm:pt modelId="{AB9B4A37-0ACC-4ED4-B2F1-03751518F481}" type="pres">
      <dgm:prSet presAssocID="{DAC7B465-9F8C-4E70-8389-0706BEA0C5D4}" presName="textRect" presStyleLbl="revTx" presStyleIdx="0" presStyleCnt="3">
        <dgm:presLayoutVars>
          <dgm:chMax val="1"/>
          <dgm:chPref val="1"/>
        </dgm:presLayoutVars>
      </dgm:prSet>
      <dgm:spPr/>
    </dgm:pt>
    <dgm:pt modelId="{8D274CDC-F2C3-4162-AB00-457F2A1046EE}" type="pres">
      <dgm:prSet presAssocID="{DD8E8BB2-6CFD-4D0B-9D01-8B3E80D116A9}" presName="sibTrans" presStyleLbl="sibTrans2D1" presStyleIdx="0" presStyleCnt="0"/>
      <dgm:spPr/>
    </dgm:pt>
    <dgm:pt modelId="{C8F5BC23-F23F-4F8C-985A-DCC5A35F1EE7}" type="pres">
      <dgm:prSet presAssocID="{7F05E42C-EEE8-49A0-892E-857AE6A872E1}" presName="compNode" presStyleCnt="0"/>
      <dgm:spPr/>
    </dgm:pt>
    <dgm:pt modelId="{BA1B9A82-F799-4955-86A1-3FB5944AD4B8}" type="pres">
      <dgm:prSet presAssocID="{7F05E42C-EEE8-49A0-892E-857AE6A872E1}" presName="iconBgRect" presStyleLbl="bgShp" presStyleIdx="1" presStyleCnt="3"/>
      <dgm:spPr/>
    </dgm:pt>
    <dgm:pt modelId="{19790D8A-E469-4625-97AD-48877711E864}" type="pres">
      <dgm:prSet presAssocID="{7F05E42C-EEE8-49A0-892E-857AE6A872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373F2CF0-EE75-485C-8CD3-6A367FE8541B}" type="pres">
      <dgm:prSet presAssocID="{7F05E42C-EEE8-49A0-892E-857AE6A872E1}" presName="spaceRect" presStyleCnt="0"/>
      <dgm:spPr/>
    </dgm:pt>
    <dgm:pt modelId="{5144752E-3A33-4EBE-BCB8-64B2C6D67444}" type="pres">
      <dgm:prSet presAssocID="{7F05E42C-EEE8-49A0-892E-857AE6A872E1}" presName="textRect" presStyleLbl="revTx" presStyleIdx="1" presStyleCnt="3">
        <dgm:presLayoutVars>
          <dgm:chMax val="1"/>
          <dgm:chPref val="1"/>
        </dgm:presLayoutVars>
      </dgm:prSet>
      <dgm:spPr/>
    </dgm:pt>
    <dgm:pt modelId="{E883BCDD-0C31-4A2B-A1DB-E78D0AC5952B}" type="pres">
      <dgm:prSet presAssocID="{F496D958-35C2-4CAC-A602-7A0DB775BA60}" presName="sibTrans" presStyleLbl="sibTrans2D1" presStyleIdx="0" presStyleCnt="0"/>
      <dgm:spPr/>
    </dgm:pt>
    <dgm:pt modelId="{BA5E0617-F15C-4B5F-AB20-322A2C592192}" type="pres">
      <dgm:prSet presAssocID="{201AAA8A-959F-486B-AB3A-4E7F8CCB2D9E}" presName="compNode" presStyleCnt="0"/>
      <dgm:spPr/>
    </dgm:pt>
    <dgm:pt modelId="{B5ECD87E-5400-4F59-8338-CB9E9884755A}" type="pres">
      <dgm:prSet presAssocID="{201AAA8A-959F-486B-AB3A-4E7F8CCB2D9E}" presName="iconBgRect" presStyleLbl="bgShp" presStyleIdx="2" presStyleCnt="3"/>
      <dgm:spPr/>
    </dgm:pt>
    <dgm:pt modelId="{5A0BCBFC-6CDF-4A6A-8E7C-0DF9A7E9FE2E}" type="pres">
      <dgm:prSet presAssocID="{201AAA8A-959F-486B-AB3A-4E7F8CCB2D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6DA41F0F-ADEF-415D-936B-640F51870EDE}" type="pres">
      <dgm:prSet presAssocID="{201AAA8A-959F-486B-AB3A-4E7F8CCB2D9E}" presName="spaceRect" presStyleCnt="0"/>
      <dgm:spPr/>
    </dgm:pt>
    <dgm:pt modelId="{B4976B63-9883-4BE8-996E-6E2BDE14AC24}" type="pres">
      <dgm:prSet presAssocID="{201AAA8A-959F-486B-AB3A-4E7F8CCB2D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C9301C-AB77-4CC4-8DBF-ADA4BCCA21A2}" srcId="{E97BFAE5-452B-40CA-A746-24336EF0547A}" destId="{DAC7B465-9F8C-4E70-8389-0706BEA0C5D4}" srcOrd="0" destOrd="0" parTransId="{9817D50E-28FF-42DD-9DF2-BCF364E1F69A}" sibTransId="{DD8E8BB2-6CFD-4D0B-9D01-8B3E80D116A9}"/>
    <dgm:cxn modelId="{924A311D-DEAA-414D-B228-801E5F4A81F4}" type="presOf" srcId="{7F05E42C-EEE8-49A0-892E-857AE6A872E1}" destId="{5144752E-3A33-4EBE-BCB8-64B2C6D67444}" srcOrd="0" destOrd="0" presId="urn:microsoft.com/office/officeart/2018/2/layout/IconCircleList"/>
    <dgm:cxn modelId="{385C371E-9623-40AB-B440-F4417D458A0C}" type="presOf" srcId="{F496D958-35C2-4CAC-A602-7A0DB775BA60}" destId="{E883BCDD-0C31-4A2B-A1DB-E78D0AC5952B}" srcOrd="0" destOrd="0" presId="urn:microsoft.com/office/officeart/2018/2/layout/IconCircleList"/>
    <dgm:cxn modelId="{0362AC3F-D720-4B82-B1F5-29435E1E820A}" type="presOf" srcId="{DAC7B465-9F8C-4E70-8389-0706BEA0C5D4}" destId="{AB9B4A37-0ACC-4ED4-B2F1-03751518F481}" srcOrd="0" destOrd="0" presId="urn:microsoft.com/office/officeart/2018/2/layout/IconCircleList"/>
    <dgm:cxn modelId="{28118367-EB00-46CB-8BF8-38685164A8C9}" type="presOf" srcId="{201AAA8A-959F-486B-AB3A-4E7F8CCB2D9E}" destId="{B4976B63-9883-4BE8-996E-6E2BDE14AC24}" srcOrd="0" destOrd="0" presId="urn:microsoft.com/office/officeart/2018/2/layout/IconCircleList"/>
    <dgm:cxn modelId="{BB860774-49EF-47AE-9D54-96D7B02766D8}" srcId="{E97BFAE5-452B-40CA-A746-24336EF0547A}" destId="{201AAA8A-959F-486B-AB3A-4E7F8CCB2D9E}" srcOrd="2" destOrd="0" parTransId="{395B7D3D-640D-4783-94C2-C33445850733}" sibTransId="{FFDAAB88-E88F-4475-89FC-1A83752238CC}"/>
    <dgm:cxn modelId="{B34B8280-7B0D-42B4-8051-A0F4B8BAC355}" type="presOf" srcId="{E97BFAE5-452B-40CA-A746-24336EF0547A}" destId="{C18B5C9D-6BF8-4B68-8C01-08B260864D70}" srcOrd="0" destOrd="0" presId="urn:microsoft.com/office/officeart/2018/2/layout/IconCircleList"/>
    <dgm:cxn modelId="{57838FAB-17EE-4A26-8928-CFB41DD3B940}" srcId="{E97BFAE5-452B-40CA-A746-24336EF0547A}" destId="{7F05E42C-EEE8-49A0-892E-857AE6A872E1}" srcOrd="1" destOrd="0" parTransId="{FF7B1E32-042D-4F94-A536-59222A0D4192}" sibTransId="{F496D958-35C2-4CAC-A602-7A0DB775BA60}"/>
    <dgm:cxn modelId="{6D7BADE2-02EB-4EBD-B69C-D42F01F01969}" type="presOf" srcId="{DD8E8BB2-6CFD-4D0B-9D01-8B3E80D116A9}" destId="{8D274CDC-F2C3-4162-AB00-457F2A1046EE}" srcOrd="0" destOrd="0" presId="urn:microsoft.com/office/officeart/2018/2/layout/IconCircleList"/>
    <dgm:cxn modelId="{DFF3868A-8DC2-4050-BF90-AF48326272F6}" type="presParOf" srcId="{C18B5C9D-6BF8-4B68-8C01-08B260864D70}" destId="{5DBF6146-8B04-4126-A035-0EB5DC2AF313}" srcOrd="0" destOrd="0" presId="urn:microsoft.com/office/officeart/2018/2/layout/IconCircleList"/>
    <dgm:cxn modelId="{902BF6A8-A828-4D8C-A674-70C8125A869B}" type="presParOf" srcId="{5DBF6146-8B04-4126-A035-0EB5DC2AF313}" destId="{3B216608-F389-4626-8806-120EE3D43DEE}" srcOrd="0" destOrd="0" presId="urn:microsoft.com/office/officeart/2018/2/layout/IconCircleList"/>
    <dgm:cxn modelId="{A72CEDD0-0CB0-46BA-94DC-ED3ECCB7154D}" type="presParOf" srcId="{3B216608-F389-4626-8806-120EE3D43DEE}" destId="{8A3333B3-9915-4297-A467-5EA69B6F228F}" srcOrd="0" destOrd="0" presId="urn:microsoft.com/office/officeart/2018/2/layout/IconCircleList"/>
    <dgm:cxn modelId="{48F379E4-6995-4E65-8E7A-C6E711DC9D8B}" type="presParOf" srcId="{3B216608-F389-4626-8806-120EE3D43DEE}" destId="{1118B549-21E5-498A-B3FB-BF84636C5782}" srcOrd="1" destOrd="0" presId="urn:microsoft.com/office/officeart/2018/2/layout/IconCircleList"/>
    <dgm:cxn modelId="{73225149-6E87-4BCB-99BA-FA9C491B9C77}" type="presParOf" srcId="{3B216608-F389-4626-8806-120EE3D43DEE}" destId="{138CACB6-D022-400A-82F7-728C9812A72E}" srcOrd="2" destOrd="0" presId="urn:microsoft.com/office/officeart/2018/2/layout/IconCircleList"/>
    <dgm:cxn modelId="{D28FD683-19C5-4171-8F14-3299BD680AF5}" type="presParOf" srcId="{3B216608-F389-4626-8806-120EE3D43DEE}" destId="{AB9B4A37-0ACC-4ED4-B2F1-03751518F481}" srcOrd="3" destOrd="0" presId="urn:microsoft.com/office/officeart/2018/2/layout/IconCircleList"/>
    <dgm:cxn modelId="{755D0C2C-1D54-4202-91B6-7954072F5ABE}" type="presParOf" srcId="{5DBF6146-8B04-4126-A035-0EB5DC2AF313}" destId="{8D274CDC-F2C3-4162-AB00-457F2A1046EE}" srcOrd="1" destOrd="0" presId="urn:microsoft.com/office/officeart/2018/2/layout/IconCircleList"/>
    <dgm:cxn modelId="{AD71D9C4-E9BC-4014-96E0-2B66C10191FE}" type="presParOf" srcId="{5DBF6146-8B04-4126-A035-0EB5DC2AF313}" destId="{C8F5BC23-F23F-4F8C-985A-DCC5A35F1EE7}" srcOrd="2" destOrd="0" presId="urn:microsoft.com/office/officeart/2018/2/layout/IconCircleList"/>
    <dgm:cxn modelId="{DF81CAC1-CA9E-433B-AC4B-5A21D1289E77}" type="presParOf" srcId="{C8F5BC23-F23F-4F8C-985A-DCC5A35F1EE7}" destId="{BA1B9A82-F799-4955-86A1-3FB5944AD4B8}" srcOrd="0" destOrd="0" presId="urn:microsoft.com/office/officeart/2018/2/layout/IconCircleList"/>
    <dgm:cxn modelId="{6D1181D4-4851-4A7B-B6AF-EA1989CDADF4}" type="presParOf" srcId="{C8F5BC23-F23F-4F8C-985A-DCC5A35F1EE7}" destId="{19790D8A-E469-4625-97AD-48877711E864}" srcOrd="1" destOrd="0" presId="urn:microsoft.com/office/officeart/2018/2/layout/IconCircleList"/>
    <dgm:cxn modelId="{ACD566BB-923D-4EC3-AAAD-D6F2CF963C9F}" type="presParOf" srcId="{C8F5BC23-F23F-4F8C-985A-DCC5A35F1EE7}" destId="{373F2CF0-EE75-485C-8CD3-6A367FE8541B}" srcOrd="2" destOrd="0" presId="urn:microsoft.com/office/officeart/2018/2/layout/IconCircleList"/>
    <dgm:cxn modelId="{3D7F345F-9026-4AA0-9CC2-A9598C3A46B9}" type="presParOf" srcId="{C8F5BC23-F23F-4F8C-985A-DCC5A35F1EE7}" destId="{5144752E-3A33-4EBE-BCB8-64B2C6D67444}" srcOrd="3" destOrd="0" presId="urn:microsoft.com/office/officeart/2018/2/layout/IconCircleList"/>
    <dgm:cxn modelId="{E3FF40F3-EAEB-4FAB-8D7E-EA865C9B3F86}" type="presParOf" srcId="{5DBF6146-8B04-4126-A035-0EB5DC2AF313}" destId="{E883BCDD-0C31-4A2B-A1DB-E78D0AC5952B}" srcOrd="3" destOrd="0" presId="urn:microsoft.com/office/officeart/2018/2/layout/IconCircleList"/>
    <dgm:cxn modelId="{088D13B9-8867-4B06-8675-27187DEE582A}" type="presParOf" srcId="{5DBF6146-8B04-4126-A035-0EB5DC2AF313}" destId="{BA5E0617-F15C-4B5F-AB20-322A2C592192}" srcOrd="4" destOrd="0" presId="urn:microsoft.com/office/officeart/2018/2/layout/IconCircleList"/>
    <dgm:cxn modelId="{D227DAFD-D9CE-46DC-BF18-099DD18BB7A1}" type="presParOf" srcId="{BA5E0617-F15C-4B5F-AB20-322A2C592192}" destId="{B5ECD87E-5400-4F59-8338-CB9E9884755A}" srcOrd="0" destOrd="0" presId="urn:microsoft.com/office/officeart/2018/2/layout/IconCircleList"/>
    <dgm:cxn modelId="{FB77A757-612F-470E-9A2D-F8E545ADF9FA}" type="presParOf" srcId="{BA5E0617-F15C-4B5F-AB20-322A2C592192}" destId="{5A0BCBFC-6CDF-4A6A-8E7C-0DF9A7E9FE2E}" srcOrd="1" destOrd="0" presId="urn:microsoft.com/office/officeart/2018/2/layout/IconCircleList"/>
    <dgm:cxn modelId="{AAF44C20-1D2F-4982-B06A-AF05B69DA94C}" type="presParOf" srcId="{BA5E0617-F15C-4B5F-AB20-322A2C592192}" destId="{6DA41F0F-ADEF-415D-936B-640F51870EDE}" srcOrd="2" destOrd="0" presId="urn:microsoft.com/office/officeart/2018/2/layout/IconCircleList"/>
    <dgm:cxn modelId="{30900ABF-C376-40BE-AF39-5E911FB5CDD4}" type="presParOf" srcId="{BA5E0617-F15C-4B5F-AB20-322A2C592192}" destId="{B4976B63-9883-4BE8-996E-6E2BDE14AC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333B3-9915-4297-A467-5EA69B6F228F}">
      <dsp:nvSpPr>
        <dsp:cNvPr id="0" name=""/>
        <dsp:cNvSpPr/>
      </dsp:nvSpPr>
      <dsp:spPr>
        <a:xfrm>
          <a:off x="423507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8B549-21E5-498A-B3FB-BF84636C5782}">
      <dsp:nvSpPr>
        <dsp:cNvPr id="0" name=""/>
        <dsp:cNvSpPr/>
      </dsp:nvSpPr>
      <dsp:spPr>
        <a:xfrm>
          <a:off x="620333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4A37-0ACC-4ED4-B2F1-03751518F481}">
      <dsp:nvSpPr>
        <dsp:cNvPr id="0" name=""/>
        <dsp:cNvSpPr/>
      </dsp:nvSpPr>
      <dsp:spPr>
        <a:xfrm>
          <a:off x="1561617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 Light" panose="020F0302020204030204"/>
            </a:rPr>
            <a:t>Posição</a:t>
          </a:r>
          <a:endParaRPr lang="pt-BR" sz="2400" kern="1200" dirty="0"/>
        </a:p>
      </dsp:txBody>
      <dsp:txXfrm>
        <a:off x="1561617" y="1788318"/>
        <a:ext cx="2209272" cy="937267"/>
      </dsp:txXfrm>
    </dsp:sp>
    <dsp:sp modelId="{BA1B9A82-F799-4955-86A1-3FB5944AD4B8}">
      <dsp:nvSpPr>
        <dsp:cNvPr id="0" name=""/>
        <dsp:cNvSpPr/>
      </dsp:nvSpPr>
      <dsp:spPr>
        <a:xfrm>
          <a:off x="4155839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90D8A-E469-4625-97AD-48877711E864}">
      <dsp:nvSpPr>
        <dsp:cNvPr id="0" name=""/>
        <dsp:cNvSpPr/>
      </dsp:nvSpPr>
      <dsp:spPr>
        <a:xfrm>
          <a:off x="4352665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4752E-3A33-4EBE-BCB8-64B2C6D67444}">
      <dsp:nvSpPr>
        <dsp:cNvPr id="0" name=""/>
        <dsp:cNvSpPr/>
      </dsp:nvSpPr>
      <dsp:spPr>
        <a:xfrm>
          <a:off x="5293949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 Light" panose="020F0302020204030204"/>
            </a:rPr>
            <a:t>Tabela</a:t>
          </a:r>
          <a:endParaRPr lang="pt-BR" sz="2400" kern="1200" dirty="0"/>
        </a:p>
      </dsp:txBody>
      <dsp:txXfrm>
        <a:off x="5293949" y="1788318"/>
        <a:ext cx="2209272" cy="937267"/>
      </dsp:txXfrm>
    </dsp:sp>
    <dsp:sp modelId="{B5ECD87E-5400-4F59-8338-CB9E9884755A}">
      <dsp:nvSpPr>
        <dsp:cNvPr id="0" name=""/>
        <dsp:cNvSpPr/>
      </dsp:nvSpPr>
      <dsp:spPr>
        <a:xfrm>
          <a:off x="7888170" y="1788318"/>
          <a:ext cx="937267" cy="937267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BCBFC-6CDF-4A6A-8E7C-0DF9A7E9FE2E}">
      <dsp:nvSpPr>
        <dsp:cNvPr id="0" name=""/>
        <dsp:cNvSpPr/>
      </dsp:nvSpPr>
      <dsp:spPr>
        <a:xfrm>
          <a:off x="8084996" y="1985145"/>
          <a:ext cx="543614" cy="54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76B63-9883-4BE8-996E-6E2BDE14AC24}">
      <dsp:nvSpPr>
        <dsp:cNvPr id="0" name=""/>
        <dsp:cNvSpPr/>
      </dsp:nvSpPr>
      <dsp:spPr>
        <a:xfrm>
          <a:off x="9026280" y="1788318"/>
          <a:ext cx="2209272" cy="9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Univers Condensed"/>
            </a:rPr>
            <a:t>Display grid</a:t>
          </a:r>
          <a:endParaRPr lang="pt-BR" sz="2400" kern="1200" dirty="0"/>
        </a:p>
      </dsp:txBody>
      <dsp:txXfrm>
        <a:off x="9026280" y="1788318"/>
        <a:ext cx="2209272" cy="93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76F64638-3523-4975-845C-48099809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BE5E-1BF4-4A36-B08F-D89ADA52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Instrutor: Tamires Schloegel Kistner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33F83-EAB9-44CF-B7CE-71CE9853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sp>
        <p:nvSpPr>
          <p:cNvPr id="5" name="Freeform 3">
            <a:extLst>
              <a:ext uri="{FF2B5EF4-FFF2-40B4-BE49-F238E27FC236}">
                <a16:creationId xmlns:a16="http://schemas.microsoft.com/office/drawing/2014/main" id="{FDDFBA27-0CD8-5AAD-D78F-1CF028869220}"/>
              </a:ext>
            </a:extLst>
          </p:cNvPr>
          <p:cNvSpPr/>
          <p:nvPr/>
        </p:nvSpPr>
        <p:spPr>
          <a:xfrm flipH="1">
            <a:off x="-3" y="3627783"/>
            <a:ext cx="2832654" cy="3229758"/>
          </a:xfrm>
          <a:custGeom>
            <a:avLst/>
            <a:gdLst/>
            <a:ahLst/>
            <a:cxnLst/>
            <a:rect l="l" t="t" r="r" b="b"/>
            <a:pathLst>
              <a:path w="4380449" h="4571626">
                <a:moveTo>
                  <a:pt x="4380449" y="0"/>
                </a:moveTo>
                <a:lnTo>
                  <a:pt x="0" y="0"/>
                </a:lnTo>
                <a:lnTo>
                  <a:pt x="0" y="4571625"/>
                </a:lnTo>
                <a:lnTo>
                  <a:pt x="4380449" y="4571625"/>
                </a:lnTo>
                <a:lnTo>
                  <a:pt x="438044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2704" t="4001" r="-14023" b="-3311"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179C0A-97F2-BFA7-59F5-67355E937CA0}"/>
              </a:ext>
            </a:extLst>
          </p:cNvPr>
          <p:cNvSpPr/>
          <p:nvPr/>
        </p:nvSpPr>
        <p:spPr>
          <a:xfrm>
            <a:off x="10267943" y="205716"/>
            <a:ext cx="1918252" cy="1547040"/>
          </a:xfrm>
          <a:custGeom>
            <a:avLst/>
            <a:gdLst/>
            <a:ahLst/>
            <a:cxnLst/>
            <a:rect l="l" t="t" r="r" b="b"/>
            <a:pathLst>
              <a:path w="4455250" h="3993524">
                <a:moveTo>
                  <a:pt x="0" y="0"/>
                </a:moveTo>
                <a:lnTo>
                  <a:pt x="4455250" y="0"/>
                </a:lnTo>
                <a:lnTo>
                  <a:pt x="4455250" y="3993525"/>
                </a:lnTo>
                <a:lnTo>
                  <a:pt x="0" y="39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453ABE0-F501-4E0E-E6D6-F255A66BD6B8}"/>
              </a:ext>
            </a:extLst>
          </p:cNvPr>
          <p:cNvSpPr txBox="1"/>
          <p:nvPr/>
        </p:nvSpPr>
        <p:spPr>
          <a:xfrm>
            <a:off x="6356151" y="5621739"/>
            <a:ext cx="1873449" cy="801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000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&lt;DEV&gt;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F48D4A-D041-3B77-467A-3A73149DED6E}"/>
              </a:ext>
            </a:extLst>
          </p:cNvPr>
          <p:cNvSpPr txBox="1"/>
          <p:nvPr/>
        </p:nvSpPr>
        <p:spPr>
          <a:xfrm>
            <a:off x="6361052" y="495707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Avenir Next LT Pro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458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871703" y="-81594"/>
            <a:ext cx="685180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b="1">
                <a:solidFill>
                  <a:srgbClr val="424277"/>
                </a:solidFill>
                <a:latin typeface="+mj-lt"/>
                <a:ea typeface="+mj-ea"/>
                <a:cs typeface="+mj-cs"/>
              </a:rPr>
              <a:t>Tabelas</a:t>
            </a:r>
            <a:endParaRPr lang="en-US" b="1">
              <a:solidFill>
                <a:srgbClr val="42427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A24FD-BCD6-40CB-9670-502C26E0B856}"/>
              </a:ext>
            </a:extLst>
          </p:cNvPr>
          <p:cNvSpPr txBox="1"/>
          <p:nvPr/>
        </p:nvSpPr>
        <p:spPr>
          <a:xfrm>
            <a:off x="-75501" y="6712986"/>
            <a:ext cx="20601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Fonte: https://css-tricks.com/snippets/css/a-guide-to-flexbox/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DE9AF-617D-4153-92C2-188A9607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4" y="516454"/>
            <a:ext cx="3952875" cy="620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2CEF0B-1FD0-4785-A270-1DA989DB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02" y="1489885"/>
            <a:ext cx="6839901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EBF91-E531-4B8D-87BE-8150E8724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64" y="3458351"/>
            <a:ext cx="3924300" cy="279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6F8F9-2B33-4E1B-B93E-D2B7334C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864" y="3458351"/>
            <a:ext cx="36099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95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307D6-97D2-4696-A8C8-79E32C92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803"/>
            <a:ext cx="12192000" cy="4612127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4B66FD3-50D2-90D6-4819-D9A97EBB0E2C}"/>
              </a:ext>
            </a:extLst>
          </p:cNvPr>
          <p:cNvSpPr txBox="1"/>
          <p:nvPr/>
        </p:nvSpPr>
        <p:spPr>
          <a:xfrm>
            <a:off x="91160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EDBEB1-699E-4479-D3C9-D7647B90BA78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7A3E41-3335-379F-DC3D-2F731E2BE8EF}"/>
              </a:ext>
            </a:extLst>
          </p:cNvPr>
          <p:cNvSpPr txBox="1"/>
          <p:nvPr/>
        </p:nvSpPr>
        <p:spPr>
          <a:xfrm>
            <a:off x="811763" y="1688841"/>
            <a:ext cx="440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página de exercícios: Criar a tabela abaixo</a:t>
            </a:r>
          </a:p>
        </p:txBody>
      </p:sp>
    </p:spTree>
    <p:extLst>
      <p:ext uri="{BB962C8B-B14F-4D97-AF65-F5344CB8AC3E}">
        <p14:creationId xmlns:p14="http://schemas.microsoft.com/office/powerpoint/2010/main" val="194628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Display </a:t>
            </a:r>
            <a:r>
              <a:rPr lang="pt-BR"/>
              <a:t>- G</a:t>
            </a:r>
            <a:r>
              <a:rPr lang="en-US" dirty="0"/>
              <a:t>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468492" y="1552574"/>
            <a:ext cx="11255014" cy="135177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O Grid Layout oferece um sistema de layout baseado em grade, com linhas e colunas, tornando mais fácil projetar páginas da web sem ter que usar flutuadores e posicionamento.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EF623-8D9B-4314-A4CF-C5CED370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2" y="3123193"/>
            <a:ext cx="11255014" cy="9890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C7F72A-A100-44C8-A3CD-EB7D1BBF893F}"/>
              </a:ext>
            </a:extLst>
          </p:cNvPr>
          <p:cNvSpPr/>
          <p:nvPr/>
        </p:nvSpPr>
        <p:spPr>
          <a:xfrm>
            <a:off x="468492" y="4331088"/>
            <a:ext cx="11255014" cy="135177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dirty="0"/>
              <a:t>Temos as opções grid e inline-grid. O grid ocupa todo o espaço de tela, e o inline-grid cria grid dentro de um bloco, permitindo que mais conteúdo seja adicionado ao lado.</a:t>
            </a:r>
          </a:p>
          <a:p>
            <a:endParaRPr lang="pt-BR" b="1" dirty="0"/>
          </a:p>
          <a:p>
            <a:r>
              <a:rPr lang="pt-BR" b="1" dirty="0"/>
              <a:t>display: grid | inline-grid;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6640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Display </a:t>
            </a:r>
            <a:r>
              <a:rPr lang="pt-BR"/>
              <a:t>- G</a:t>
            </a:r>
            <a:r>
              <a:rPr lang="en-US" dirty="0"/>
              <a:t>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468492" y="1552574"/>
            <a:ext cx="11255014" cy="5160412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Quantidade/tamanho de colunas e linhas:</a:t>
            </a:r>
          </a:p>
          <a:p>
            <a:r>
              <a:rPr lang="en-US" b="1" dirty="0"/>
              <a:t>grid-template-columns:</a:t>
            </a:r>
            <a:r>
              <a:rPr lang="en-US" dirty="0"/>
              <a:t> 100px auto 5%;		</a:t>
            </a:r>
            <a:r>
              <a:rPr lang="en-US" b="1" dirty="0"/>
              <a:t> grid-template-columns</a:t>
            </a:r>
            <a:r>
              <a:rPr lang="en-US" dirty="0"/>
              <a:t>: repeat(auto-fill, 200px);</a:t>
            </a:r>
          </a:p>
          <a:p>
            <a:r>
              <a:rPr lang="en-US" b="1" dirty="0"/>
              <a:t>grid-template-rows:</a:t>
            </a:r>
            <a:r>
              <a:rPr lang="en-US" dirty="0"/>
              <a:t> 50px 500px;         </a:t>
            </a:r>
            <a:r>
              <a:rPr lang="en-US" b="1" dirty="0"/>
              <a:t>grid-template-columns</a:t>
            </a:r>
            <a:r>
              <a:rPr lang="en-US" dirty="0"/>
              <a:t>: repeat(2, 1fr);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none		Valor </a:t>
            </a:r>
            <a:r>
              <a:rPr lang="en-US" dirty="0" err="1"/>
              <a:t>padrão</a:t>
            </a:r>
            <a:r>
              <a:rPr lang="en-US" dirty="0"/>
              <a:t>, as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 se </a:t>
            </a:r>
            <a:r>
              <a:rPr lang="en-US" dirty="0" err="1"/>
              <a:t>preciso</a:t>
            </a:r>
            <a:r>
              <a:rPr lang="en-US" dirty="0"/>
              <a:t>. </a:t>
            </a:r>
          </a:p>
          <a:p>
            <a:r>
              <a:rPr lang="en-US" dirty="0"/>
              <a:t>auto		O </a:t>
            </a:r>
            <a:r>
              <a:rPr lang="en-US" dirty="0" err="1"/>
              <a:t>tamanho</a:t>
            </a:r>
            <a:r>
              <a:rPr lang="en-US" dirty="0"/>
              <a:t> é </a:t>
            </a:r>
            <a:r>
              <a:rPr lang="en-US" dirty="0" err="1"/>
              <a:t>determinado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 e o </a:t>
            </a:r>
            <a:r>
              <a:rPr lang="en-US" dirty="0" err="1"/>
              <a:t>tamanho</a:t>
            </a:r>
            <a:r>
              <a:rPr lang="en-US" dirty="0"/>
              <a:t> do container. </a:t>
            </a:r>
          </a:p>
          <a:p>
            <a:r>
              <a:rPr lang="en-US" dirty="0"/>
              <a:t>max-content	O </a:t>
            </a:r>
            <a:r>
              <a:rPr lang="en-US" dirty="0" err="1"/>
              <a:t>tamanho</a:t>
            </a:r>
            <a:r>
              <a:rPr lang="en-US" dirty="0"/>
              <a:t> é </a:t>
            </a:r>
            <a:r>
              <a:rPr lang="en-US" dirty="0" err="1"/>
              <a:t>definido</a:t>
            </a:r>
            <a:r>
              <a:rPr lang="en-US" dirty="0"/>
              <a:t> com base no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conteúdo</a:t>
            </a:r>
            <a:endParaRPr lang="en-US" dirty="0"/>
          </a:p>
          <a:p>
            <a:r>
              <a:rPr lang="en-US" dirty="0"/>
              <a:t>min-content	O </a:t>
            </a:r>
            <a:r>
              <a:rPr lang="en-US" dirty="0" err="1"/>
              <a:t>tamanho</a:t>
            </a:r>
            <a:r>
              <a:rPr lang="en-US" dirty="0"/>
              <a:t> é </a:t>
            </a:r>
            <a:r>
              <a:rPr lang="en-US" dirty="0" err="1"/>
              <a:t>definido</a:t>
            </a:r>
            <a:r>
              <a:rPr lang="en-US" dirty="0"/>
              <a:t> com base no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conteúdo</a:t>
            </a:r>
            <a:endParaRPr lang="en-US" dirty="0"/>
          </a:p>
          <a:p>
            <a:r>
              <a:rPr lang="en-US" dirty="0"/>
              <a:t>valor		Define valor </a:t>
            </a:r>
            <a:r>
              <a:rPr lang="en-US" dirty="0" err="1"/>
              <a:t>em</a:t>
            </a:r>
            <a:r>
              <a:rPr lang="en-US" dirty="0"/>
              <a:t> pixel, </a:t>
            </a:r>
            <a:r>
              <a:rPr lang="en-US" dirty="0" err="1"/>
              <a:t>porcentagem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Espaçamento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entre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colunas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e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linhas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en-US" b="1" dirty="0"/>
              <a:t>grid-column-gap: </a:t>
            </a:r>
            <a:r>
              <a:rPr lang="en-US" dirty="0"/>
              <a:t>10px;		</a:t>
            </a:r>
            <a:r>
              <a:rPr lang="en-US" b="1" dirty="0"/>
              <a:t>grid-row-gap:</a:t>
            </a:r>
            <a:r>
              <a:rPr lang="en-US" dirty="0"/>
              <a:t> 20px; </a:t>
            </a:r>
          </a:p>
          <a:p>
            <a:r>
              <a:rPr lang="en-US" dirty="0"/>
              <a:t>			</a:t>
            </a:r>
            <a:r>
              <a:rPr lang="en-US" dirty="0" err="1"/>
              <a:t>ou</a:t>
            </a:r>
            <a:endParaRPr lang="en-US" dirty="0"/>
          </a:p>
          <a:p>
            <a:r>
              <a:rPr lang="en-US" b="1" dirty="0"/>
              <a:t>gap</a:t>
            </a:r>
            <a:r>
              <a:rPr lang="en-US" dirty="0"/>
              <a:t>: row column;			</a:t>
            </a:r>
            <a:r>
              <a:rPr lang="en-US" b="1" dirty="0"/>
              <a:t>gap</a:t>
            </a:r>
            <a:r>
              <a:rPr lang="en-US" dirty="0"/>
              <a:t>: 10px 20px;</a:t>
            </a:r>
          </a:p>
          <a:p>
            <a:endParaRPr lang="en-US" b="1" dirty="0"/>
          </a:p>
          <a:p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Tamanho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coluna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r>
              <a:rPr lang="en-US" b="1" dirty="0"/>
              <a:t>grid-column-start</a:t>
            </a:r>
            <a:r>
              <a:rPr lang="en-US" dirty="0"/>
              <a:t>: 1;</a:t>
            </a:r>
          </a:p>
          <a:p>
            <a:r>
              <a:rPr lang="en-US" b="1" dirty="0"/>
              <a:t>grid-column-end</a:t>
            </a:r>
            <a:r>
              <a:rPr lang="en-US" dirty="0"/>
              <a:t>: 3;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555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defPPr>
              <a:defRPr lang="de-DE"/>
            </a:defPPr>
            <a:lvl1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  <a:defRPr sz="2800" b="1" cap="all" spc="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Display </a:t>
            </a:r>
            <a:r>
              <a:rPr lang="pt-BR"/>
              <a:t>- G</a:t>
            </a:r>
            <a:r>
              <a:rPr lang="en-US" dirty="0"/>
              <a:t>RID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468492" y="1552574"/>
            <a:ext cx="11255014" cy="4400551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Template:</a:t>
            </a:r>
          </a:p>
          <a:p>
            <a:r>
              <a:rPr lang="en-US" dirty="0"/>
              <a:t>Podemos </a:t>
            </a:r>
            <a:r>
              <a:rPr lang="en-US" dirty="0" err="1"/>
              <a:t>definir</a:t>
            </a:r>
            <a:r>
              <a:rPr lang="en-US" dirty="0"/>
              <a:t> o template do </a:t>
            </a:r>
            <a:r>
              <a:rPr lang="en-US" dirty="0" err="1"/>
              <a:t>nosso</a:t>
            </a:r>
            <a:r>
              <a:rPr lang="en-US" dirty="0"/>
              <a:t> container/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o grid-template-areas</a:t>
            </a:r>
          </a:p>
          <a:p>
            <a:r>
              <a:rPr lang="en-US" b="1" dirty="0"/>
              <a:t>grid-template-areas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'header </a:t>
            </a:r>
            <a:r>
              <a:rPr lang="en-US" dirty="0" err="1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header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'menu main </a:t>
            </a:r>
            <a:r>
              <a:rPr lang="en-US" dirty="0" err="1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right </a:t>
            </a:r>
            <a:r>
              <a:rPr lang="en-US" dirty="0" err="1">
                <a:solidFill>
                  <a:schemeClr val="tx1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'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'menu footer </a:t>
            </a:r>
            <a:r>
              <a:rPr lang="en-US" dirty="0" err="1">
                <a:solidFill>
                  <a:schemeClr val="tx1"/>
                </a:solidFill>
              </a:rPr>
              <a:t>footer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footer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footer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footer</a:t>
            </a:r>
            <a:r>
              <a:rPr lang="en-US" dirty="0">
                <a:solidFill>
                  <a:schemeClr val="tx1"/>
                </a:solidFill>
              </a:rPr>
              <a:t>’;</a:t>
            </a:r>
          </a:p>
          <a:p>
            <a:r>
              <a:rPr lang="en-US" dirty="0"/>
              <a:t>No grid-area </a:t>
            </a:r>
            <a:r>
              <a:rPr lang="en-US" dirty="0" err="1"/>
              <a:t>definimos</a:t>
            </a:r>
            <a:r>
              <a:rPr lang="en-US" dirty="0"/>
              <a:t> a que area 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pertence</a:t>
            </a:r>
            <a:r>
              <a:rPr lang="en-US" dirty="0"/>
              <a:t>.</a:t>
            </a:r>
          </a:p>
          <a:p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Grid area:</a:t>
            </a:r>
          </a:p>
          <a:p>
            <a:r>
              <a:rPr lang="en-US" dirty="0"/>
              <a:t>Podemos </a:t>
            </a:r>
            <a:r>
              <a:rPr lang="en-US" dirty="0" err="1"/>
              <a:t>montar</a:t>
            </a:r>
            <a:r>
              <a:rPr lang="en-US" dirty="0"/>
              <a:t> a </a:t>
            </a:r>
            <a:r>
              <a:rPr lang="en-US" dirty="0" err="1"/>
              <a:t>área</a:t>
            </a:r>
            <a:r>
              <a:rPr lang="en-US" dirty="0"/>
              <a:t> do grid </a:t>
            </a:r>
            <a:r>
              <a:rPr lang="en-US" dirty="0" err="1"/>
              <a:t>conforme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</a:p>
          <a:p>
            <a:r>
              <a:rPr lang="en-US" dirty="0"/>
              <a:t>a </a:t>
            </a:r>
            <a:r>
              <a:rPr lang="en-US" dirty="0" err="1"/>
              <a:t>propriedade</a:t>
            </a:r>
            <a:r>
              <a:rPr lang="en-US" dirty="0"/>
              <a:t> grid-area.</a:t>
            </a:r>
            <a:endParaRPr lang="en-US"/>
          </a:p>
          <a:p>
            <a:r>
              <a:rPr lang="en-US" b="1" dirty="0"/>
              <a:t>grid-area</a:t>
            </a:r>
            <a:r>
              <a:rPr lang="en-US" dirty="0"/>
              <a:t>: </a:t>
            </a:r>
            <a:r>
              <a:rPr lang="en-US" dirty="0" err="1"/>
              <a:t>linha</a:t>
            </a:r>
            <a:r>
              <a:rPr lang="en-US" dirty="0"/>
              <a:t> start / </a:t>
            </a:r>
            <a:r>
              <a:rPr lang="en-US" dirty="0" err="1"/>
              <a:t>coluna</a:t>
            </a:r>
            <a:r>
              <a:rPr lang="en-US" dirty="0"/>
              <a:t> start / </a:t>
            </a:r>
            <a:r>
              <a:rPr lang="en-US" dirty="0" err="1"/>
              <a:t>linha</a:t>
            </a:r>
            <a:r>
              <a:rPr lang="en-US" dirty="0"/>
              <a:t> end / </a:t>
            </a:r>
            <a:r>
              <a:rPr lang="en-US" dirty="0" err="1"/>
              <a:t>coluna</a:t>
            </a:r>
            <a:r>
              <a:rPr lang="en-US" dirty="0"/>
              <a:t> end;</a:t>
            </a:r>
          </a:p>
          <a:p>
            <a:r>
              <a:rPr lang="en-US" b="1" dirty="0"/>
              <a:t>grid-area:</a:t>
            </a:r>
            <a:r>
              <a:rPr lang="en-US" dirty="0"/>
              <a:t> 2 / 1 / span 3 / span 2;</a:t>
            </a:r>
          </a:p>
          <a:p>
            <a:r>
              <a:rPr lang="en-US" b="1" dirty="0"/>
              <a:t>grid-area</a:t>
            </a:r>
            <a:r>
              <a:rPr lang="en-US" dirty="0"/>
              <a:t>: menu;</a:t>
            </a: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8AC6D162-51B3-42C9-850B-F86FC951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76" y="3191735"/>
            <a:ext cx="2743200" cy="204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ACD3-A1FC-48AB-C885-74E88452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0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Na página de exercícios:</a:t>
            </a:r>
          </a:p>
          <a:p>
            <a:pPr marL="514350" indent="-514350">
              <a:buAutoNum type="arabicPeriod"/>
            </a:pPr>
            <a:r>
              <a:rPr lang="pt-BR" dirty="0">
                <a:ea typeface="+mn-lt"/>
                <a:cs typeface="+mn-lt"/>
              </a:rPr>
              <a:t>Exercício 1: Criar um Layout de Galeria com 4 imagens, 2 linhas.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um contêiner que terá um </a:t>
            </a:r>
            <a:r>
              <a:rPr lang="pt-BR" dirty="0">
                <a:latin typeface="Consolas"/>
                <a:ea typeface="+mn-lt"/>
                <a:cs typeface="+mn-lt"/>
              </a:rPr>
              <a:t>display: grid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Defina 2 colunas e 2 linhas.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Insira 4 imagens dentro do contêiner.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pt-BR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BR" dirty="0">
                <a:ea typeface="+mn-lt"/>
                <a:cs typeface="+mn-lt"/>
              </a:rPr>
              <a:t>Exercício 2: Criar um Layout de Cards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Crie um contêiner que terá um </a:t>
            </a:r>
            <a:r>
              <a:rPr lang="pt-BR" dirty="0">
                <a:latin typeface="Consolas"/>
                <a:ea typeface="Calibri"/>
                <a:cs typeface="Calibri"/>
              </a:rPr>
              <a:t>display: grid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Defina 3 colunas e 1 linha.</a:t>
            </a:r>
            <a:endParaRPr lang="pt-BR" dirty="0">
              <a:ea typeface="Calibri"/>
              <a:cs typeface="Calibri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pt-BR" dirty="0">
                <a:ea typeface="+mn-lt"/>
                <a:cs typeface="+mn-lt"/>
              </a:rPr>
              <a:t>Insira 3 </a:t>
            </a:r>
            <a:r>
              <a:rPr lang="pt-BR" dirty="0" err="1">
                <a:ea typeface="+mn-lt"/>
                <a:cs typeface="+mn-lt"/>
              </a:rPr>
              <a:t>divs</a:t>
            </a:r>
            <a:r>
              <a:rPr lang="pt-BR" dirty="0">
                <a:ea typeface="+mn-lt"/>
                <a:cs typeface="+mn-lt"/>
              </a:rPr>
              <a:t> representando os cards, com um título e um texto e cor de fundo.</a:t>
            </a:r>
            <a:endParaRPr lang="pt-BR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pt-BR" dirty="0">
              <a:ea typeface="Calibri"/>
              <a:cs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FF93B33-5D74-D536-7EBA-662BB6B45E68}"/>
              </a:ext>
            </a:extLst>
          </p:cNvPr>
          <p:cNvSpPr txBox="1"/>
          <p:nvPr/>
        </p:nvSpPr>
        <p:spPr>
          <a:xfrm>
            <a:off x="91160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72DB72-7A83-CEF9-D725-E75C7E83C083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</p:spTree>
    <p:extLst>
      <p:ext uri="{BB962C8B-B14F-4D97-AF65-F5344CB8AC3E}">
        <p14:creationId xmlns:p14="http://schemas.microsoft.com/office/powerpoint/2010/main" val="428158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214493" y="536597"/>
            <a:ext cx="3359848" cy="11781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err="1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Projeto</a:t>
            </a:r>
            <a:r>
              <a:rPr lang="en-US" b="1" dirty="0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 2</a:t>
            </a:r>
            <a:endParaRPr lang="en-US" b="1" dirty="0">
              <a:solidFill>
                <a:srgbClr val="CF1FC2"/>
              </a:solidFill>
              <a:latin typeface="Consolas"/>
              <a:ea typeface="Calibri Light"/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A50D1-AE36-43D9-909F-295044020BA0}"/>
              </a:ext>
            </a:extLst>
          </p:cNvPr>
          <p:cNvSpPr/>
          <p:nvPr/>
        </p:nvSpPr>
        <p:spPr>
          <a:xfrm>
            <a:off x="214493" y="1717829"/>
            <a:ext cx="6208532" cy="914400"/>
          </a:xfrm>
          <a:prstGeom prst="rect">
            <a:avLst/>
          </a:prstGeom>
          <a:solidFill>
            <a:schemeClr val="bg1">
              <a:alpha val="38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b="1" dirty="0"/>
              <a:t>Criar um player de </a:t>
            </a:r>
            <a:r>
              <a:rPr lang="pt-BR" b="1" dirty="0" err="1"/>
              <a:t>musica</a:t>
            </a:r>
            <a:r>
              <a:rPr lang="pt-BR" b="1" dirty="0"/>
              <a:t> (não precisa ser funcional)</a:t>
            </a:r>
            <a:endParaRPr lang="en-US" b="1" dirty="0"/>
          </a:p>
        </p:txBody>
      </p:sp>
      <p:pic>
        <p:nvPicPr>
          <p:cNvPr id="15366" name="Picture 6" descr="34 Best Music Player Design ideas | music player design, interface design, web  design">
            <a:extLst>
              <a:ext uri="{FF2B5EF4-FFF2-40B4-BE49-F238E27FC236}">
                <a16:creationId xmlns:a16="http://schemas.microsoft.com/office/drawing/2014/main" id="{083EDD37-8126-4D0E-9237-0D88A8459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" t="3667" r="4376" b="3500"/>
          <a:stretch/>
        </p:blipFill>
        <p:spPr bwMode="auto">
          <a:xfrm>
            <a:off x="7507011" y="161265"/>
            <a:ext cx="3762375" cy="28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ML Music Website Templates from ThemeForest">
            <a:extLst>
              <a:ext uri="{FF2B5EF4-FFF2-40B4-BE49-F238E27FC236}">
                <a16:creationId xmlns:a16="http://schemas.microsoft.com/office/drawing/2014/main" id="{0C2C5E89-6F87-4C2F-9F3E-7AF85F7F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3111432"/>
            <a:ext cx="5619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Pin on App design">
            <a:extLst>
              <a:ext uri="{FF2B5EF4-FFF2-40B4-BE49-F238E27FC236}">
                <a16:creationId xmlns:a16="http://schemas.microsoft.com/office/drawing/2014/main" id="{C80FB43D-9EF6-4CB3-8F4D-AEBFC6087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" t="3611" r="1354" b="4167"/>
          <a:stretch/>
        </p:blipFill>
        <p:spPr bwMode="auto">
          <a:xfrm>
            <a:off x="4560236" y="3515103"/>
            <a:ext cx="4201031" cy="29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usic player | Web development design, Web design, Web inspiration">
            <a:extLst>
              <a:ext uri="{FF2B5EF4-FFF2-40B4-BE49-F238E27FC236}">
                <a16:creationId xmlns:a16="http://schemas.microsoft.com/office/drawing/2014/main" id="{D1296B36-BE18-43FE-B06F-D8C6A4C79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12167" r="1875" b="11167"/>
          <a:stretch/>
        </p:blipFill>
        <p:spPr bwMode="auto">
          <a:xfrm>
            <a:off x="123468" y="4103455"/>
            <a:ext cx="4219574" cy="25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F886E-2C2F-B79A-F382-642FD92DECC1}"/>
              </a:ext>
            </a:extLst>
          </p:cNvPr>
          <p:cNvSpPr txBox="1"/>
          <p:nvPr/>
        </p:nvSpPr>
        <p:spPr>
          <a:xfrm>
            <a:off x="122909" y="-343"/>
            <a:ext cx="6578746" cy="779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955155-DF5A-7401-6C2F-95628540A2D0}"/>
              </a:ext>
            </a:extLst>
          </p:cNvPr>
          <p:cNvSpPr txBox="1"/>
          <p:nvPr/>
        </p:nvSpPr>
        <p:spPr>
          <a:xfrm>
            <a:off x="5961829" y="779294"/>
            <a:ext cx="112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</p:spTree>
    <p:extLst>
      <p:ext uri="{BB962C8B-B14F-4D97-AF65-F5344CB8AC3E}">
        <p14:creationId xmlns:p14="http://schemas.microsoft.com/office/powerpoint/2010/main" val="493349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4">
            <a:extLst>
              <a:ext uri="{FF2B5EF4-FFF2-40B4-BE49-F238E27FC236}">
                <a16:creationId xmlns:a16="http://schemas.microsoft.com/office/drawing/2014/main" id="{F22E242C-48C5-DB75-C9F6-5A1C8C371DCF}"/>
              </a:ext>
            </a:extLst>
          </p:cNvPr>
          <p:cNvSpPr/>
          <p:nvPr/>
        </p:nvSpPr>
        <p:spPr>
          <a:xfrm rot="16200000">
            <a:off x="4508335" y="-1575950"/>
            <a:ext cx="811934" cy="6233029"/>
          </a:xfrm>
          <a:custGeom>
            <a:avLst/>
            <a:gdLst/>
            <a:ahLst/>
            <a:cxnLst/>
            <a:rect l="l" t="t" r="r" b="b"/>
            <a:pathLst>
              <a:path w="811934" h="2311555">
                <a:moveTo>
                  <a:pt x="0" y="0"/>
                </a:moveTo>
                <a:lnTo>
                  <a:pt x="811934" y="0"/>
                </a:lnTo>
                <a:lnTo>
                  <a:pt x="811934" y="2311555"/>
                </a:lnTo>
                <a:lnTo>
                  <a:pt x="0" y="2311555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275FFB3-5CEB-9E42-6379-1C6FBC78E0F1}"/>
              </a:ext>
            </a:extLst>
          </p:cNvPr>
          <p:cNvSpPr txBox="1">
            <a:spLocks/>
          </p:cNvSpPr>
          <p:nvPr/>
        </p:nvSpPr>
        <p:spPr bwMode="black">
          <a:xfrm>
            <a:off x="359066" y="959679"/>
            <a:ext cx="9898207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FFFFFF"/>
                </a:solidFill>
                <a:latin typeface="Agency FB" panose="020F0502020204030204" pitchFamily="34" charset="0"/>
              </a:rPr>
              <a:t>Agenda - HTML</a:t>
            </a:r>
            <a:endParaRPr lang="en-US" sz="3600" b="1" dirty="0">
              <a:solidFill>
                <a:srgbClr val="FFFFFF"/>
              </a:solidFill>
              <a:latin typeface="Agency FB" panose="020F0502020204030204" pitchFamily="34" charset="0"/>
            </a:endParaRPr>
          </a:p>
        </p:txBody>
      </p:sp>
      <p:sp>
        <p:nvSpPr>
          <p:cNvPr id="21" name="Triângulo isósceles 20">
            <a:extLst>
              <a:ext uri="{FF2B5EF4-FFF2-40B4-BE49-F238E27FC236}">
                <a16:creationId xmlns:a16="http://schemas.microsoft.com/office/drawing/2014/main" id="{EFAB3F6B-F165-EF40-9936-443F8FF5671F}"/>
              </a:ext>
            </a:extLst>
          </p:cNvPr>
          <p:cNvSpPr/>
          <p:nvPr/>
        </p:nvSpPr>
        <p:spPr>
          <a:xfrm rot="16200000">
            <a:off x="7209391" y="1123042"/>
            <a:ext cx="813169" cy="83259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33FE417E-ED33-9FA9-1A25-9CB93B1EBE38}"/>
              </a:ext>
            </a:extLst>
          </p:cNvPr>
          <p:cNvSpPr/>
          <p:nvPr/>
        </p:nvSpPr>
        <p:spPr>
          <a:xfrm>
            <a:off x="1648701" y="964691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aphicFrame>
        <p:nvGraphicFramePr>
          <p:cNvPr id="63" name="Diagrama 4">
            <a:extLst>
              <a:ext uri="{FF2B5EF4-FFF2-40B4-BE49-F238E27FC236}">
                <a16:creationId xmlns:a16="http://schemas.microsoft.com/office/drawing/2014/main" id="{DC283E8D-4C46-5A82-2D2E-1E588EC11B73}"/>
              </a:ext>
            </a:extLst>
          </p:cNvPr>
          <p:cNvGraphicFramePr/>
          <p:nvPr/>
        </p:nvGraphicFramePr>
        <p:xfrm>
          <a:off x="202259" y="1980348"/>
          <a:ext cx="11659061" cy="451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46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86DBDB-7572-4B84-A9AD-3CBAA7B23C9A}"/>
              </a:ext>
            </a:extLst>
          </p:cNvPr>
          <p:cNvSpPr txBox="1">
            <a:spLocks/>
          </p:cNvSpPr>
          <p:nvPr/>
        </p:nvSpPr>
        <p:spPr bwMode="black">
          <a:xfrm>
            <a:off x="468493" y="145014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posição</a:t>
            </a:r>
            <a:endParaRPr lang="en-US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E6AA2-2504-4A42-BCAB-83853633C871}"/>
              </a:ext>
            </a:extLst>
          </p:cNvPr>
          <p:cNvSpPr/>
          <p:nvPr/>
        </p:nvSpPr>
        <p:spPr>
          <a:xfrm>
            <a:off x="468493" y="1478748"/>
            <a:ext cx="11255014" cy="5234238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BR" sz="2400" dirty="0"/>
              <a:t>A propriedade  position especifica o tipo de método de posicionamento usado para um elemento. </a:t>
            </a:r>
          </a:p>
          <a:p>
            <a:endParaRPr lang="pt-BR" sz="2400" dirty="0"/>
          </a:p>
          <a:p>
            <a:r>
              <a:rPr lang="pt-BR" sz="2400" dirty="0">
                <a:solidFill>
                  <a:schemeClr val="tx1"/>
                </a:solidFill>
              </a:rPr>
              <a:t>static</a:t>
            </a:r>
          </a:p>
          <a:p>
            <a:r>
              <a:rPr lang="pt-BR" sz="2400" dirty="0">
                <a:solidFill>
                  <a:schemeClr val="tx1"/>
                </a:solidFill>
              </a:rPr>
              <a:t>relative</a:t>
            </a:r>
          </a:p>
          <a:p>
            <a:r>
              <a:rPr lang="pt-BR" sz="2400" dirty="0">
                <a:solidFill>
                  <a:schemeClr val="tx1"/>
                </a:solidFill>
              </a:rPr>
              <a:t>fixed</a:t>
            </a:r>
          </a:p>
          <a:p>
            <a:r>
              <a:rPr lang="pt-BR" sz="2400" dirty="0">
                <a:solidFill>
                  <a:schemeClr val="tx1"/>
                </a:solidFill>
              </a:rPr>
              <a:t>absolute</a:t>
            </a:r>
          </a:p>
          <a:p>
            <a:r>
              <a:rPr lang="pt-BR" sz="2400" dirty="0">
                <a:solidFill>
                  <a:schemeClr val="tx1"/>
                </a:solidFill>
              </a:rPr>
              <a:t>Sticky</a:t>
            </a:r>
          </a:p>
          <a:p>
            <a:endParaRPr lang="pt-BR" sz="2400" dirty="0"/>
          </a:p>
          <a:p>
            <a:r>
              <a:rPr lang="pt-BR" sz="2400" dirty="0"/>
              <a:t>Os elementos são posicionados usando as propriedades superior, inferior, esquerda e direita. No entanto, essas propriedades não funcionarão a menos que a position propriedade seja definida primeiro. Eles também funcionam de forma diferente dependendo do valor da posição.</a:t>
            </a:r>
          </a:p>
        </p:txBody>
      </p:sp>
    </p:spTree>
    <p:extLst>
      <p:ext uri="{BB962C8B-B14F-4D97-AF65-F5344CB8AC3E}">
        <p14:creationId xmlns:p14="http://schemas.microsoft.com/office/powerpoint/2010/main" val="42896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74508F-DA7A-47B8-AFB7-B3045D6FD779}"/>
              </a:ext>
            </a:extLst>
          </p:cNvPr>
          <p:cNvSpPr/>
          <p:nvPr/>
        </p:nvSpPr>
        <p:spPr>
          <a:xfrm>
            <a:off x="174156" y="1854416"/>
            <a:ext cx="3720017" cy="4871823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BR" sz="2200" b="1" dirty="0"/>
              <a:t>Estático:</a:t>
            </a:r>
          </a:p>
          <a:p>
            <a:r>
              <a:rPr lang="pt-BR" sz="2200" dirty="0"/>
              <a:t>Valor padrão.</a:t>
            </a:r>
          </a:p>
          <a:p>
            <a:r>
              <a:rPr lang="pt-BR" sz="2200" dirty="0"/>
              <a:t>Elementos estáticos não são afetados pelas propriedades superior, inferior, esquerda e direita.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.static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position: static;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border: 3px solid orange;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33481-7B4A-40E3-B096-1CE3BA79D3CF}"/>
              </a:ext>
            </a:extLst>
          </p:cNvPr>
          <p:cNvSpPr/>
          <p:nvPr/>
        </p:nvSpPr>
        <p:spPr>
          <a:xfrm>
            <a:off x="4114800" y="1854415"/>
            <a:ext cx="3720017" cy="4871823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rgbClr val="FFC000"/>
                </a:solidFill>
              </a:rPr>
              <a:t>Relative:</a:t>
            </a:r>
          </a:p>
          <a:p>
            <a:r>
              <a:rPr lang="pt-BR" sz="2200" dirty="0">
                <a:solidFill>
                  <a:srgbClr val="FFC000"/>
                </a:solidFill>
              </a:rPr>
              <a:t>É posicionado em relação à sua posição normal, podendo definir as propriedades left, rigth, bottom e top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.relative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position: relative;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left: 30px;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border: 3px solid yellow;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BC951-C313-4811-A868-7F65B30B890C}"/>
              </a:ext>
            </a:extLst>
          </p:cNvPr>
          <p:cNvSpPr/>
          <p:nvPr/>
        </p:nvSpPr>
        <p:spPr>
          <a:xfrm>
            <a:off x="8003490" y="1854415"/>
            <a:ext cx="3720017" cy="4871823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rgbClr val="92D050"/>
                </a:solidFill>
              </a:rPr>
              <a:t>Fixed:</a:t>
            </a:r>
          </a:p>
          <a:p>
            <a:r>
              <a:rPr lang="pt-BR" sz="2200" dirty="0">
                <a:solidFill>
                  <a:srgbClr val="92D050"/>
                </a:solidFill>
              </a:rPr>
              <a:t>É posicionado em relação à janela de visualização, o que significa que ele sempre permanece no mesmo lugar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.fixed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position: fixed;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bottom: 0;</a:t>
            </a:r>
          </a:p>
          <a:p>
            <a:r>
              <a:rPr lang="en-US" sz="2200" dirty="0">
                <a:solidFill>
                  <a:schemeClr val="tx1"/>
                </a:solidFill>
              </a:rPr>
              <a:t>right: 0;</a:t>
            </a:r>
          </a:p>
          <a:p>
            <a:r>
              <a:rPr lang="en-US" sz="2200" dirty="0">
                <a:solidFill>
                  <a:schemeClr val="tx1"/>
                </a:solidFill>
              </a:rPr>
              <a:t>width: 300px;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border: 3px solid green;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889100-6B8C-4950-8B5E-A209D5A24F9D}"/>
              </a:ext>
            </a:extLst>
          </p:cNvPr>
          <p:cNvSpPr txBox="1">
            <a:spLocks/>
          </p:cNvSpPr>
          <p:nvPr/>
        </p:nvSpPr>
        <p:spPr bwMode="black">
          <a:xfrm>
            <a:off x="468493" y="131762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posição</a:t>
            </a:r>
            <a:endParaRPr lang="en-US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m 2" descr="Texto&#10;&#10;Descrição gerada automaticamente">
            <a:extLst>
              <a:ext uri="{FF2B5EF4-FFF2-40B4-BE49-F238E27FC236}">
                <a16:creationId xmlns:a16="http://schemas.microsoft.com/office/drawing/2014/main" id="{42C3CD1F-E97B-4CA4-AD50-FE39B55D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295" y="4291478"/>
            <a:ext cx="2209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9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74508F-DA7A-47B8-AFB7-B3045D6FD779}"/>
              </a:ext>
            </a:extLst>
          </p:cNvPr>
          <p:cNvSpPr/>
          <p:nvPr/>
        </p:nvSpPr>
        <p:spPr>
          <a:xfrm>
            <a:off x="468493" y="1461997"/>
            <a:ext cx="5428724" cy="5254488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BR" sz="2200" b="1" dirty="0"/>
              <a:t>Absolute:</a:t>
            </a:r>
          </a:p>
          <a:p>
            <a:r>
              <a:rPr lang="pt-BR" sz="2200" dirty="0"/>
              <a:t>É posicionado em relação ao elemento pai posicionado mais próximo, se não tiver um elemento pai posicionado, ele usa o corpo do documento e se move junto com a rolagem da página.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.absolute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position: absolute;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top: 80%;</a:t>
            </a:r>
          </a:p>
          <a:p>
            <a:r>
              <a:rPr lang="en-US" sz="2200" dirty="0">
                <a:solidFill>
                  <a:schemeClr val="tx1"/>
                </a:solidFill>
              </a:rPr>
              <a:t>right: 0;</a:t>
            </a:r>
          </a:p>
          <a:p>
            <a:r>
              <a:rPr lang="en-US" sz="2200" dirty="0">
                <a:solidFill>
                  <a:schemeClr val="tx1"/>
                </a:solidFill>
              </a:rPr>
              <a:t>width: 200px;</a:t>
            </a:r>
          </a:p>
          <a:p>
            <a:r>
              <a:rPr lang="en-US" sz="2200" dirty="0">
                <a:solidFill>
                  <a:schemeClr val="tx1"/>
                </a:solidFill>
              </a:rPr>
              <a:t>height: 100px;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border: 3px solid red;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  <a:endParaRPr lang="pt-BR" sz="2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BC951-C313-4811-A868-7F65B30B890C}"/>
              </a:ext>
            </a:extLst>
          </p:cNvPr>
          <p:cNvSpPr/>
          <p:nvPr/>
        </p:nvSpPr>
        <p:spPr>
          <a:xfrm>
            <a:off x="6294783" y="1471751"/>
            <a:ext cx="5428724" cy="525448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rgbClr val="FFC000"/>
                </a:solidFill>
              </a:rPr>
              <a:t>Sticky:</a:t>
            </a:r>
          </a:p>
          <a:p>
            <a:r>
              <a:rPr lang="pt-BR" sz="2200" dirty="0">
                <a:solidFill>
                  <a:srgbClr val="FFC000"/>
                </a:solidFill>
              </a:rPr>
              <a:t>É posicionado com base na posição de rolagem do usuário.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.sticky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position: sticky;</a:t>
            </a:r>
          </a:p>
          <a:p>
            <a:r>
              <a:rPr lang="en-US" sz="2200" dirty="0">
                <a:solidFill>
                  <a:schemeClr val="tx1"/>
                </a:solidFill>
              </a:rPr>
              <a:t>border: 2px solid </a:t>
            </a:r>
            <a:r>
              <a:rPr lang="en-US" sz="2200" dirty="0" err="1">
                <a:solidFill>
                  <a:schemeClr val="tx1"/>
                </a:solidFill>
              </a:rPr>
              <a:t>hotpink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top: 0px;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17B01D-BDC1-4EBE-B7C0-53F0149FD161}"/>
              </a:ext>
            </a:extLst>
          </p:cNvPr>
          <p:cNvSpPr txBox="1">
            <a:spLocks/>
          </p:cNvSpPr>
          <p:nvPr/>
        </p:nvSpPr>
        <p:spPr bwMode="black">
          <a:xfrm>
            <a:off x="468493" y="131762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posição</a:t>
            </a:r>
            <a:endParaRPr lang="en-US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m 3" descr="Texto&#10;&#10;Descrição gerada automaticamente">
            <a:extLst>
              <a:ext uri="{FF2B5EF4-FFF2-40B4-BE49-F238E27FC236}">
                <a16:creationId xmlns:a16="http://schemas.microsoft.com/office/drawing/2014/main" id="{4D0237E7-1A99-4BA9-B19D-81EE7B6C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83" y="3867518"/>
            <a:ext cx="2743200" cy="2486915"/>
          </a:xfrm>
          <a:prstGeom prst="rect">
            <a:avLst/>
          </a:prstGeom>
        </p:spPr>
      </p:pic>
      <p:pic>
        <p:nvPicPr>
          <p:cNvPr id="4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8AC767D-1D53-4218-99EA-DC9C8F87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69" y="3834277"/>
            <a:ext cx="2190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74508F-DA7A-47B8-AFB7-B3045D6FD779}"/>
              </a:ext>
            </a:extLst>
          </p:cNvPr>
          <p:cNvSpPr/>
          <p:nvPr/>
        </p:nvSpPr>
        <p:spPr>
          <a:xfrm>
            <a:off x="459920" y="2256637"/>
            <a:ext cx="11263587" cy="2920099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fontAlgn="base"/>
            <a:r>
              <a:rPr lang="en-US" dirty="0" err="1"/>
              <a:t>Propriedade</a:t>
            </a:r>
            <a:r>
              <a:rPr lang="en-US" dirty="0"/>
              <a:t> que </a:t>
            </a:r>
            <a:r>
              <a:rPr lang="en-US" dirty="0" err="1"/>
              <a:t>especifica</a:t>
            </a:r>
            <a:r>
              <a:rPr lang="en-US" dirty="0"/>
              <a:t> a </a:t>
            </a:r>
            <a:r>
              <a:rPr lang="en-US" dirty="0" err="1"/>
              <a:t>ordem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 </a:t>
            </a:r>
            <a:r>
              <a:rPr lang="en-US" dirty="0" err="1"/>
              <a:t>olha</a:t>
            </a:r>
            <a:r>
              <a:rPr lang="en-US" dirty="0"/>
              <a:t> de </a:t>
            </a:r>
            <a:r>
              <a:rPr lang="en-US" dirty="0" err="1"/>
              <a:t>elementos</a:t>
            </a:r>
            <a:r>
              <a:rPr lang="en-US" dirty="0"/>
              <a:t>.​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err="1"/>
              <a:t>Exemplo</a:t>
            </a:r>
            <a:r>
              <a:rPr lang="en-US" b="1" dirty="0"/>
              <a:t>: </a:t>
            </a:r>
            <a:r>
              <a:rPr lang="en-US" dirty="0"/>
              <a:t>​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 err="1"/>
              <a:t>Está</a:t>
            </a:r>
            <a:r>
              <a:rPr lang="en-US" b="1" dirty="0"/>
              <a:t> </a:t>
            </a:r>
            <a:r>
              <a:rPr lang="en-US" b="1" dirty="0" err="1"/>
              <a:t>definindo</a:t>
            </a:r>
            <a:r>
              <a:rPr lang="en-US" b="1" dirty="0"/>
              <a:t> que </a:t>
            </a:r>
            <a:r>
              <a:rPr lang="en-US" b="1" dirty="0" err="1"/>
              <a:t>os</a:t>
            </a:r>
            <a:r>
              <a:rPr lang="en-US" b="1" dirty="0"/>
              <a:t> </a:t>
            </a:r>
            <a:r>
              <a:rPr lang="en-US" b="1" dirty="0" err="1"/>
              <a:t>elementos</a:t>
            </a:r>
            <a:r>
              <a:rPr lang="en-US" b="1" dirty="0"/>
              <a:t> que </a:t>
            </a:r>
            <a:r>
              <a:rPr lang="en-US" b="1" dirty="0" err="1"/>
              <a:t>aplicam</a:t>
            </a:r>
            <a:r>
              <a:rPr lang="en-US" b="1" dirty="0"/>
              <a:t> </a:t>
            </a:r>
            <a:r>
              <a:rPr lang="en-US" b="1" dirty="0" err="1"/>
              <a:t>este</a:t>
            </a:r>
            <a:r>
              <a:rPr lang="en-US" b="1" dirty="0"/>
              <a:t> </a:t>
            </a:r>
            <a:r>
              <a:rPr lang="en-US" b="1" dirty="0" err="1"/>
              <a:t>estilo</a:t>
            </a:r>
            <a:r>
              <a:rPr lang="en-US" b="1" dirty="0"/>
              <a:t> </a:t>
            </a:r>
            <a:r>
              <a:rPr lang="en-US" b="1" dirty="0" err="1"/>
              <a:t>ficarão</a:t>
            </a:r>
            <a:r>
              <a:rPr lang="en-US" b="1" dirty="0"/>
              <a:t> </a:t>
            </a:r>
            <a:r>
              <a:rPr lang="en-US" b="1" dirty="0" err="1"/>
              <a:t>sobrepostos</a:t>
            </a:r>
            <a:r>
              <a:rPr lang="en-US" b="1" dirty="0"/>
              <a:t> </a:t>
            </a:r>
            <a:r>
              <a:rPr lang="en-US" b="1" dirty="0" err="1"/>
              <a:t>ao</a:t>
            </a:r>
            <a:r>
              <a:rPr lang="en-US" b="1" dirty="0"/>
              <a:t> </a:t>
            </a:r>
            <a:r>
              <a:rPr lang="en-US" b="1" dirty="0" err="1"/>
              <a:t>demais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17B01D-BDC1-4EBE-B7C0-53F0149FD161}"/>
              </a:ext>
            </a:extLst>
          </p:cNvPr>
          <p:cNvSpPr txBox="1">
            <a:spLocks/>
          </p:cNvSpPr>
          <p:nvPr/>
        </p:nvSpPr>
        <p:spPr bwMode="black">
          <a:xfrm>
            <a:off x="468493" y="131762"/>
            <a:ext cx="11255014" cy="118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Z-index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81FE4C-8F57-41B6-BDD4-DA6150D6E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01" y="3577119"/>
            <a:ext cx="15049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8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C90E213-57D5-3258-A5EB-0F2387F5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5" b="-185"/>
          <a:stretch/>
        </p:blipFill>
        <p:spPr>
          <a:xfrm>
            <a:off x="10659074" y="5708651"/>
            <a:ext cx="1533170" cy="1149758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7C770CA5-6D97-8FD0-71E9-B8C9570DFFFD}"/>
              </a:ext>
            </a:extLst>
          </p:cNvPr>
          <p:cNvSpPr txBox="1"/>
          <p:nvPr/>
        </p:nvSpPr>
        <p:spPr>
          <a:xfrm>
            <a:off x="-152256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AA03EA6-BF11-067E-A0E9-1B0C64917B35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FCCE2-1D1B-47F7-6E94-2138055A390A}"/>
              </a:ext>
            </a:extLst>
          </p:cNvPr>
          <p:cNvSpPr/>
          <p:nvPr/>
        </p:nvSpPr>
        <p:spPr>
          <a:xfrm>
            <a:off x="468493" y="1552575"/>
            <a:ext cx="3348764" cy="9144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r>
              <a:rPr lang="pt-BR" b="1" dirty="0"/>
              <a:t>Criar menu </a:t>
            </a:r>
            <a:r>
              <a:rPr lang="pt-BR" b="1" dirty="0" err="1"/>
              <a:t>sticky</a:t>
            </a:r>
            <a:r>
              <a:rPr lang="pt-BR" b="1" dirty="0"/>
              <a:t> (</a:t>
            </a:r>
            <a:r>
              <a:rPr lang="pt-BR" b="1" dirty="0" err="1"/>
              <a:t>tag</a:t>
            </a:r>
            <a:r>
              <a:rPr lang="pt-BR" b="1" dirty="0"/>
              <a:t> header)</a:t>
            </a:r>
            <a:endParaRPr lang="en-US" b="1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C0FCE4-7FA6-F7A1-C25D-5728C603B067}"/>
              </a:ext>
            </a:extLst>
          </p:cNvPr>
          <p:cNvSpPr/>
          <p:nvPr/>
        </p:nvSpPr>
        <p:spPr>
          <a:xfrm>
            <a:off x="1224846" y="2685816"/>
            <a:ext cx="5184822" cy="914400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91440" tIns="45720" rIns="91440" bIns="45720" rtlCol="0" anchor="ctr"/>
          <a:lstStyle/>
          <a:p>
            <a:r>
              <a:rPr lang="pt-BR" b="1" dirty="0"/>
              <a:t>Criar ícone fixo no canto inferior direito para contato no </a:t>
            </a:r>
            <a:r>
              <a:rPr lang="pt-BR" b="1" dirty="0" err="1"/>
              <a:t>whatsapp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89554C7-9A56-DD99-31B1-906233418E43}"/>
              </a:ext>
            </a:extLst>
          </p:cNvPr>
          <p:cNvSpPr/>
          <p:nvPr/>
        </p:nvSpPr>
        <p:spPr>
          <a:xfrm>
            <a:off x="142625" y="3964664"/>
            <a:ext cx="6478951" cy="1863784"/>
          </a:xfrm>
          <a:prstGeom prst="rect">
            <a:avLst/>
          </a:prstGeom>
          <a:solidFill>
            <a:schemeClr val="bg1">
              <a:alpha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pt-BR" b="1" dirty="0"/>
              <a:t>No rodapé adicionar links para facebook, instagram, com ícones, e telefone de contato. Utilizar text-decoration nos links.  </a:t>
            </a:r>
          </a:p>
          <a:p>
            <a:r>
              <a:rPr lang="pt-BR" b="1" dirty="0"/>
              <a:t>Alterar fonte e deixar em tamanho menor.</a:t>
            </a:r>
          </a:p>
          <a:p>
            <a:r>
              <a:rPr lang="pt-BR" b="1" dirty="0"/>
              <a:t>No css usar estilo cascata (filhos) com tags.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65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ndeja com sanduíche e batata frita&#10;&#10;Descrição gerada automaticamente">
            <a:extLst>
              <a:ext uri="{FF2B5EF4-FFF2-40B4-BE49-F238E27FC236}">
                <a16:creationId xmlns:a16="http://schemas.microsoft.com/office/drawing/2014/main" id="{9670B595-DB48-43D0-BE34-359CF64D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5314"/>
            <a:ext cx="12192000" cy="2837862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1F90CC0-8DCD-D188-FE8C-4943C07AF5EB}"/>
              </a:ext>
            </a:extLst>
          </p:cNvPr>
          <p:cNvSpPr txBox="1"/>
          <p:nvPr/>
        </p:nvSpPr>
        <p:spPr>
          <a:xfrm>
            <a:off x="-152256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122954-7E8E-7B66-A97B-53207DBD6E90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F83A2-E0DF-55EE-2D19-D8900AA09690}"/>
              </a:ext>
            </a:extLst>
          </p:cNvPr>
          <p:cNvSpPr txBox="1">
            <a:spLocks/>
          </p:cNvSpPr>
          <p:nvPr/>
        </p:nvSpPr>
        <p:spPr bwMode="black">
          <a:xfrm>
            <a:off x="457910" y="1002264"/>
            <a:ext cx="3359848" cy="11781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Projeto</a:t>
            </a:r>
            <a:r>
              <a:rPr lang="en-US" b="1" dirty="0">
                <a:solidFill>
                  <a:srgbClr val="CF1FC2"/>
                </a:solidFill>
                <a:latin typeface="Consolas"/>
                <a:ea typeface="+mj-ea"/>
                <a:cs typeface="+mj-cs"/>
              </a:rPr>
              <a:t> 1</a:t>
            </a:r>
            <a:endParaRPr lang="en-US" b="1" dirty="0">
              <a:solidFill>
                <a:srgbClr val="CF1FC2"/>
              </a:solidFill>
              <a:latin typeface="Consolas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232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D45BA-63BF-4666-9A4A-4BAF2560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374"/>
            <a:ext cx="12192000" cy="2388092"/>
          </a:xfrm>
          <a:prstGeom prst="rect">
            <a:avLst/>
          </a:prstGeom>
        </p:spPr>
      </p:pic>
      <p:pic>
        <p:nvPicPr>
          <p:cNvPr id="3" name="Imagem 2" descr="Foto de comida&#10;&#10;Descrição gerada automaticamente">
            <a:extLst>
              <a:ext uri="{FF2B5EF4-FFF2-40B4-BE49-F238E27FC236}">
                <a16:creationId xmlns:a16="http://schemas.microsoft.com/office/drawing/2014/main" id="{A40CD9DE-7C66-336E-3207-4F911D3F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65778"/>
            <a:ext cx="12192000" cy="1684609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651914A-6CE4-D47D-5A02-B404F706AEAF}"/>
              </a:ext>
            </a:extLst>
          </p:cNvPr>
          <p:cNvSpPr txBox="1"/>
          <p:nvPr/>
        </p:nvSpPr>
        <p:spPr>
          <a:xfrm>
            <a:off x="91160" y="-343"/>
            <a:ext cx="12018577" cy="77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533"/>
              </a:lnSpc>
            </a:pPr>
            <a:r>
              <a:rPr lang="en-US" sz="4666" err="1">
                <a:solidFill>
                  <a:srgbClr val="0070C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00206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minha</a:t>
            </a:r>
            <a:r>
              <a:rPr lang="en-US" sz="4666">
                <a:solidFill>
                  <a:srgbClr val="AB55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66" err="1">
                <a:solidFill>
                  <a:srgbClr val="7030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endParaRPr lang="en-US" sz="4666">
              <a:solidFill>
                <a:srgbClr val="7030A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FD25CF-E0F6-43B9-D399-8579E0E9247B}"/>
              </a:ext>
            </a:extLst>
          </p:cNvPr>
          <p:cNvSpPr txBox="1"/>
          <p:nvPr/>
        </p:nvSpPr>
        <p:spPr>
          <a:xfrm>
            <a:off x="8014996" y="779294"/>
            <a:ext cx="15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44444"/>
                </a:solidFill>
              </a:rPr>
              <a:t>Praticando</a:t>
            </a:r>
          </a:p>
        </p:txBody>
      </p:sp>
    </p:spTree>
    <p:extLst>
      <p:ext uri="{BB962C8B-B14F-4D97-AF65-F5344CB8AC3E}">
        <p14:creationId xmlns:p14="http://schemas.microsoft.com/office/powerpoint/2010/main" val="164451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896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Kistner, Tamires Schloegel</dc:creator>
  <cp:lastModifiedBy>Tamires Schloegel Kistner</cp:lastModifiedBy>
  <cp:revision>487</cp:revision>
  <dcterms:created xsi:type="dcterms:W3CDTF">2021-02-20T02:34:29Z</dcterms:created>
  <dcterms:modified xsi:type="dcterms:W3CDTF">2024-10-01T01:12:58Z</dcterms:modified>
</cp:coreProperties>
</file>