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89" r:id="rId2"/>
    <p:sldId id="390" r:id="rId3"/>
    <p:sldId id="353" r:id="rId4"/>
    <p:sldId id="391" r:id="rId5"/>
    <p:sldId id="392" r:id="rId6"/>
    <p:sldId id="394" r:id="rId7"/>
    <p:sldId id="378" r:id="rId8"/>
    <p:sldId id="380" r:id="rId9"/>
    <p:sldId id="395" r:id="rId10"/>
    <p:sldId id="3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1FC2"/>
    <a:srgbClr val="E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7C15C-F4B6-40C3-9DB3-5615B974282A}" v="356" dt="2024-10-01T01:24:45.555"/>
  </p1510:revLst>
</p1510:revInfo>
</file>

<file path=ppt/tableStyles.xml><?xml version="1.0" encoding="utf-8"?>
<a:tblStyleLst xmlns:a="http://schemas.openxmlformats.org/drawingml/2006/main" def="{5C22544A-7EE6-4342-B048-85BDC9FD1C3A}"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ires Schloegel Kistner" userId="a2557402559c7521" providerId="Windows Live" clId="Web-{8D2C6F59-53F5-458E-A3BC-902DBC6D227C}"/>
    <pc:docChg chg="modSld">
      <pc:chgData name="Tamires Schloegel Kistner" userId="a2557402559c7521" providerId="Windows Live" clId="Web-{8D2C6F59-53F5-458E-A3BC-902DBC6D227C}" dt="2021-03-27T19:07:41.346" v="23" actId="1076"/>
      <pc:docMkLst>
        <pc:docMk/>
      </pc:docMkLst>
      <pc:sldChg chg="addSp modSp">
        <pc:chgData name="Tamires Schloegel Kistner" userId="a2557402559c7521" providerId="Windows Live" clId="Web-{8D2C6F59-53F5-458E-A3BC-902DBC6D227C}" dt="2021-03-27T19:07:41.346" v="23" actId="1076"/>
        <pc:sldMkLst>
          <pc:docMk/>
          <pc:sldMk cId="1946284802" sldId="335"/>
        </pc:sldMkLst>
        <pc:spChg chg="add mod">
          <ac:chgData name="Tamires Schloegel Kistner" userId="a2557402559c7521" providerId="Windows Live" clId="Web-{8D2C6F59-53F5-458E-A3BC-902DBC6D227C}" dt="2021-03-27T19:07:41.346" v="23" actId="1076"/>
          <ac:spMkLst>
            <pc:docMk/>
            <pc:sldMk cId="1946284802" sldId="335"/>
            <ac:spMk id="3" creationId="{FBF58433-2F32-4E5B-91B8-54285AF5E96E}"/>
          </ac:spMkLst>
        </pc:spChg>
      </pc:sldChg>
    </pc:docChg>
  </pc:docChgLst>
  <pc:docChgLst>
    <pc:chgData name="Tamires Schloegel Kistner" userId="a2557402559c7521" providerId="Windows Live" clId="Web-{9C344E05-4FBA-4C34-AB9A-93E7DB41FBF8}"/>
    <pc:docChg chg="modSld">
      <pc:chgData name="Tamires Schloegel Kistner" userId="a2557402559c7521" providerId="Windows Live" clId="Web-{9C344E05-4FBA-4C34-AB9A-93E7DB41FBF8}" dt="2021-05-01T17:36:25.442" v="0" actId="1076"/>
      <pc:docMkLst>
        <pc:docMk/>
      </pc:docMkLst>
      <pc:sldChg chg="modSp">
        <pc:chgData name="Tamires Schloegel Kistner" userId="a2557402559c7521" providerId="Windows Live" clId="Web-{9C344E05-4FBA-4C34-AB9A-93E7DB41FBF8}" dt="2021-05-01T17:36:25.442" v="0" actId="1076"/>
        <pc:sldMkLst>
          <pc:docMk/>
          <pc:sldMk cId="1931308376" sldId="381"/>
        </pc:sldMkLst>
        <pc:spChg chg="mod">
          <ac:chgData name="Tamires Schloegel Kistner" userId="a2557402559c7521" providerId="Windows Live" clId="Web-{9C344E05-4FBA-4C34-AB9A-93E7DB41FBF8}" dt="2021-05-01T17:36:25.442" v="0" actId="1076"/>
          <ac:spMkLst>
            <pc:docMk/>
            <pc:sldMk cId="1931308376" sldId="381"/>
            <ac:spMk id="6" creationId="{DDD130FD-AE7F-4529-90C7-B54E37D780B0}"/>
          </ac:spMkLst>
        </pc:spChg>
      </pc:sldChg>
    </pc:docChg>
  </pc:docChgLst>
  <pc:docChgLst>
    <pc:chgData name="Tamires Schloegel Kistner" userId="a2557402559c7521" providerId="Windows Live" clId="Web-{57483C62-6002-47C0-8175-EF9C39DC6CE3}"/>
    <pc:docChg chg="modSld">
      <pc:chgData name="Tamires Schloegel Kistner" userId="a2557402559c7521" providerId="Windows Live" clId="Web-{57483C62-6002-47C0-8175-EF9C39DC6CE3}" dt="2021-03-20T13:12:15.540" v="10"/>
      <pc:docMkLst>
        <pc:docMk/>
      </pc:docMkLst>
      <pc:sldChg chg="addSp delSp modSp">
        <pc:chgData name="Tamires Schloegel Kistner" userId="a2557402559c7521" providerId="Windows Live" clId="Web-{57483C62-6002-47C0-8175-EF9C39DC6CE3}" dt="2021-03-20T13:12:15.540" v="10"/>
        <pc:sldMkLst>
          <pc:docMk/>
          <pc:sldMk cId="3179095768" sldId="334"/>
        </pc:sldMkLst>
        <pc:spChg chg="add del mod">
          <ac:chgData name="Tamires Schloegel Kistner" userId="a2557402559c7521" providerId="Windows Live" clId="Web-{57483C62-6002-47C0-8175-EF9C39DC6CE3}" dt="2021-03-20T13:12:15.540" v="10"/>
          <ac:spMkLst>
            <pc:docMk/>
            <pc:sldMk cId="3179095768" sldId="334"/>
            <ac:spMk id="3" creationId="{18F29047-F5B2-4894-8D01-058985C421C6}"/>
          </ac:spMkLst>
        </pc:spChg>
      </pc:sldChg>
    </pc:docChg>
  </pc:docChgLst>
  <pc:docChgLst>
    <pc:chgData name="Tamires Schloegel Kistner" userId="a2557402559c7521" providerId="Windows Live" clId="Web-{51D7C15C-F4B6-40C3-9DB3-5615B974282A}"/>
    <pc:docChg chg="addSld delSld modSld addMainMaster delMainMaster">
      <pc:chgData name="Tamires Schloegel Kistner" userId="a2557402559c7521" providerId="Windows Live" clId="Web-{51D7C15C-F4B6-40C3-9DB3-5615B974282A}" dt="2024-10-01T01:24:45.555" v="411" actId="20577"/>
      <pc:docMkLst>
        <pc:docMk/>
      </pc:docMkLst>
      <pc:sldChg chg="del">
        <pc:chgData name="Tamires Schloegel Kistner" userId="a2557402559c7521" providerId="Windows Live" clId="Web-{51D7C15C-F4B6-40C3-9DB3-5615B974282A}" dt="2024-10-01T00:52:21.987" v="1"/>
        <pc:sldMkLst>
          <pc:docMk/>
          <pc:sldMk cId="1808703431" sldId="258"/>
        </pc:sldMkLst>
      </pc:sldChg>
      <pc:sldChg chg="del mod modClrScheme chgLayout">
        <pc:chgData name="Tamires Schloegel Kistner" userId="a2557402559c7521" providerId="Windows Live" clId="Web-{51D7C15C-F4B6-40C3-9DB3-5615B974282A}" dt="2024-10-01T00:52:47.050" v="3"/>
        <pc:sldMkLst>
          <pc:docMk/>
          <pc:sldMk cId="1119217961" sldId="260"/>
        </pc:sldMkLst>
      </pc:sldChg>
      <pc:sldChg chg="modSp del mod modClrScheme chgLayout">
        <pc:chgData name="Tamires Schloegel Kistner" userId="a2557402559c7521" providerId="Windows Live" clId="Web-{51D7C15C-F4B6-40C3-9DB3-5615B974282A}" dt="2024-10-01T00:53:36.489" v="14"/>
        <pc:sldMkLst>
          <pc:docMk/>
          <pc:sldMk cId="2209734557" sldId="270"/>
        </pc:sldMkLst>
        <pc:spChg chg="mod ord">
          <ac:chgData name="Tamires Schloegel Kistner" userId="a2557402559c7521" providerId="Windows Live" clId="Web-{51D7C15C-F4B6-40C3-9DB3-5615B974282A}" dt="2024-10-01T00:52:27.331" v="2"/>
          <ac:spMkLst>
            <pc:docMk/>
            <pc:sldMk cId="2209734557" sldId="270"/>
            <ac:spMk id="13" creationId="{2045D44E-9BE6-4FA0-8C75-445CCC990A55}"/>
          </ac:spMkLst>
        </pc:spChg>
      </pc:sldChg>
      <pc:sldChg chg="del mod modClrScheme chgLayout">
        <pc:chgData name="Tamires Schloegel Kistner" userId="a2557402559c7521" providerId="Windows Live" clId="Web-{51D7C15C-F4B6-40C3-9DB3-5615B974282A}" dt="2024-10-01T00:53:36.505" v="21"/>
        <pc:sldMkLst>
          <pc:docMk/>
          <pc:sldMk cId="3303166556" sldId="318"/>
        </pc:sldMkLst>
      </pc:sldChg>
      <pc:sldChg chg="del mod modClrScheme chgLayout">
        <pc:chgData name="Tamires Schloegel Kistner" userId="a2557402559c7521" providerId="Windows Live" clId="Web-{51D7C15C-F4B6-40C3-9DB3-5615B974282A}" dt="2024-10-01T00:53:36.505" v="20"/>
        <pc:sldMkLst>
          <pc:docMk/>
          <pc:sldMk cId="2752856879" sldId="320"/>
        </pc:sldMkLst>
      </pc:sldChg>
      <pc:sldChg chg="del mod modClrScheme chgLayout">
        <pc:chgData name="Tamires Schloegel Kistner" userId="a2557402559c7521" providerId="Windows Live" clId="Web-{51D7C15C-F4B6-40C3-9DB3-5615B974282A}" dt="2024-10-01T00:53:36.505" v="19"/>
        <pc:sldMkLst>
          <pc:docMk/>
          <pc:sldMk cId="3304558029" sldId="321"/>
        </pc:sldMkLst>
      </pc:sldChg>
      <pc:sldChg chg="del mod modClrScheme chgLayout">
        <pc:chgData name="Tamires Schloegel Kistner" userId="a2557402559c7521" providerId="Windows Live" clId="Web-{51D7C15C-F4B6-40C3-9DB3-5615B974282A}" dt="2024-10-01T00:53:36.489" v="18"/>
        <pc:sldMkLst>
          <pc:docMk/>
          <pc:sldMk cId="2008157886" sldId="322"/>
        </pc:sldMkLst>
      </pc:sldChg>
      <pc:sldChg chg="add">
        <pc:chgData name="Tamires Schloegel Kistner" userId="a2557402559c7521" providerId="Windows Live" clId="Web-{51D7C15C-F4B6-40C3-9DB3-5615B974282A}" dt="2024-10-01T00:52:55.582" v="5"/>
        <pc:sldMkLst>
          <pc:docMk/>
          <pc:sldMk cId="2524190604" sldId="353"/>
        </pc:sldMkLst>
      </pc:sldChg>
      <pc:sldChg chg="addSp delSp modSp add">
        <pc:chgData name="Tamires Schloegel Kistner" userId="a2557402559c7521" providerId="Windows Live" clId="Web-{51D7C15C-F4B6-40C3-9DB3-5615B974282A}" dt="2024-10-01T01:10:18.219" v="89" actId="1076"/>
        <pc:sldMkLst>
          <pc:docMk/>
          <pc:sldMk cId="493349437" sldId="363"/>
        </pc:sldMkLst>
        <pc:spChg chg="mod">
          <ac:chgData name="Tamires Schloegel Kistner" userId="a2557402559c7521" providerId="Windows Live" clId="Web-{51D7C15C-F4B6-40C3-9DB3-5615B974282A}" dt="2024-10-01T01:10:18.219" v="89" actId="1076"/>
          <ac:spMkLst>
            <pc:docMk/>
            <pc:sldMk cId="493349437" sldId="363"/>
            <ac:spMk id="2" creationId="{ED691FEB-6444-4A79-9F94-05BF8D180377}"/>
          </ac:spMkLst>
        </pc:spChg>
        <pc:spChg chg="mod">
          <ac:chgData name="Tamires Schloegel Kistner" userId="a2557402559c7521" providerId="Windows Live" clId="Web-{51D7C15C-F4B6-40C3-9DB3-5615B974282A}" dt="2024-10-01T01:10:15.969" v="88" actId="1076"/>
          <ac:spMkLst>
            <pc:docMk/>
            <pc:sldMk cId="493349437" sldId="363"/>
            <ac:spMk id="3" creationId="{23DC225D-320B-407E-8418-C9143868BDFA}"/>
          </ac:spMkLst>
        </pc:spChg>
        <pc:spChg chg="del">
          <ac:chgData name="Tamires Schloegel Kistner" userId="a2557402559c7521" providerId="Windows Live" clId="Web-{51D7C15C-F4B6-40C3-9DB3-5615B974282A}" dt="2024-10-01T01:08:44.107" v="70"/>
          <ac:spMkLst>
            <pc:docMk/>
            <pc:sldMk cId="493349437" sldId="363"/>
            <ac:spMk id="4" creationId="{358A50D1-AE36-43D9-909F-295044020BA0}"/>
          </ac:spMkLst>
        </pc:spChg>
        <pc:spChg chg="add mod ord">
          <ac:chgData name="Tamires Schloegel Kistner" userId="a2557402559c7521" providerId="Windows Live" clId="Web-{51D7C15C-F4B6-40C3-9DB3-5615B974282A}" dt="2024-10-01T01:08:40.326" v="69"/>
          <ac:spMkLst>
            <pc:docMk/>
            <pc:sldMk cId="493349437" sldId="363"/>
            <ac:spMk id="5" creationId="{1486DBDB-7572-4B84-A9AD-3CBAA7B23C9A}"/>
          </ac:spMkLst>
        </pc:spChg>
        <pc:spChg chg="add ord">
          <ac:chgData name="Tamires Schloegel Kistner" userId="a2557402559c7521" providerId="Windows Live" clId="Web-{51D7C15C-F4B6-40C3-9DB3-5615B974282A}" dt="2024-10-01T01:07:44.027" v="52"/>
          <ac:spMkLst>
            <pc:docMk/>
            <pc:sldMk cId="493349437" sldId="363"/>
            <ac:spMk id="6" creationId="{612F886E-2C2F-B79A-F382-642FD92DECC1}"/>
          </ac:spMkLst>
        </pc:spChg>
        <pc:spChg chg="add mod ord">
          <ac:chgData name="Tamires Schloegel Kistner" userId="a2557402559c7521" providerId="Windows Live" clId="Web-{51D7C15C-F4B6-40C3-9DB3-5615B974282A}" dt="2024-10-01T01:08:19.606" v="68" actId="14100"/>
          <ac:spMkLst>
            <pc:docMk/>
            <pc:sldMk cId="493349437" sldId="363"/>
            <ac:spMk id="7" creationId="{C9955155-DF5A-7401-6C2F-95628540A2D0}"/>
          </ac:spMkLst>
        </pc:spChg>
        <pc:spChg chg="del">
          <ac:chgData name="Tamires Schloegel Kistner" userId="a2557402559c7521" providerId="Windows Live" clId="Web-{51D7C15C-F4B6-40C3-9DB3-5615B974282A}" dt="2024-10-01T01:07:32.558" v="43"/>
          <ac:spMkLst>
            <pc:docMk/>
            <pc:sldMk cId="493349437" sldId="363"/>
            <ac:spMk id="9" creationId="{1486DBDB-7572-4B84-A9AD-3CBAA7B23C9A}"/>
          </ac:spMkLst>
        </pc:spChg>
      </pc:sldChg>
      <pc:sldChg chg="del mod modClrScheme chgLayout">
        <pc:chgData name="Tamires Schloegel Kistner" userId="a2557402559c7521" providerId="Windows Live" clId="Web-{51D7C15C-F4B6-40C3-9DB3-5615B974282A}" dt="2024-10-01T00:53:36.489" v="17"/>
        <pc:sldMkLst>
          <pc:docMk/>
          <pc:sldMk cId="695520518" sldId="370"/>
        </pc:sldMkLst>
      </pc:sldChg>
      <pc:sldChg chg="modSp del mod modClrScheme chgLayout">
        <pc:chgData name="Tamires Schloegel Kistner" userId="a2557402559c7521" providerId="Windows Live" clId="Web-{51D7C15C-F4B6-40C3-9DB3-5615B974282A}" dt="2024-10-01T00:53:36.520" v="22"/>
        <pc:sldMkLst>
          <pc:docMk/>
          <pc:sldMk cId="1917541395" sldId="376"/>
        </pc:sldMkLst>
        <pc:spChg chg="mod ord">
          <ac:chgData name="Tamires Schloegel Kistner" userId="a2557402559c7521" providerId="Windows Live" clId="Web-{51D7C15C-F4B6-40C3-9DB3-5615B974282A}" dt="2024-10-01T00:52:27.331" v="2"/>
          <ac:spMkLst>
            <pc:docMk/>
            <pc:sldMk cId="1917541395" sldId="376"/>
            <ac:spMk id="7" creationId="{0A215E31-A4AA-47AC-B998-792CE0E085FC}"/>
          </ac:spMkLst>
        </pc:spChg>
      </pc:sldChg>
      <pc:sldChg chg="modSp add">
        <pc:chgData name="Tamires Schloegel Kistner" userId="a2557402559c7521" providerId="Windows Live" clId="Web-{51D7C15C-F4B6-40C3-9DB3-5615B974282A}" dt="2024-10-01T01:10:53.986" v="98"/>
        <pc:sldMkLst>
          <pc:docMk/>
          <pc:sldMk cId="1047084832" sldId="378"/>
        </pc:sldMkLst>
        <pc:spChg chg="mod">
          <ac:chgData name="Tamires Schloegel Kistner" userId="a2557402559c7521" providerId="Windows Live" clId="Web-{51D7C15C-F4B6-40C3-9DB3-5615B974282A}" dt="2024-10-01T01:10:53.986" v="98"/>
          <ac:spMkLst>
            <pc:docMk/>
            <pc:sldMk cId="1047084832" sldId="378"/>
            <ac:spMk id="9" creationId="{1486DBDB-7572-4B84-A9AD-3CBAA7B23C9A}"/>
          </ac:spMkLst>
        </pc:spChg>
      </pc:sldChg>
      <pc:sldChg chg="addSp delSp modSp add">
        <pc:chgData name="Tamires Schloegel Kistner" userId="a2557402559c7521" providerId="Windows Live" clId="Web-{51D7C15C-F4B6-40C3-9DB3-5615B974282A}" dt="2024-10-01T01:22:09.066" v="294"/>
        <pc:sldMkLst>
          <pc:docMk/>
          <pc:sldMk cId="1894971172" sldId="380"/>
        </pc:sldMkLst>
        <pc:spChg chg="add del mod">
          <ac:chgData name="Tamires Schloegel Kistner" userId="a2557402559c7521" providerId="Windows Live" clId="Web-{51D7C15C-F4B6-40C3-9DB3-5615B974282A}" dt="2024-10-01T01:22:09.066" v="294"/>
          <ac:spMkLst>
            <pc:docMk/>
            <pc:sldMk cId="1894971172" sldId="380"/>
            <ac:spMk id="2" creationId="{33C7E028-2EEE-988F-CD8C-FB73330F09CA}"/>
          </ac:spMkLst>
        </pc:spChg>
        <pc:spChg chg="mod">
          <ac:chgData name="Tamires Schloegel Kistner" userId="a2557402559c7521" providerId="Windows Live" clId="Web-{51D7C15C-F4B6-40C3-9DB3-5615B974282A}" dt="2024-10-01T01:10:44.657" v="94" actId="20577"/>
          <ac:spMkLst>
            <pc:docMk/>
            <pc:sldMk cId="1894971172" sldId="380"/>
            <ac:spMk id="9" creationId="{1486DBDB-7572-4B84-A9AD-3CBAA7B23C9A}"/>
          </ac:spMkLst>
        </pc:spChg>
      </pc:sldChg>
      <pc:sldChg chg="del mod modClrScheme chgLayout">
        <pc:chgData name="Tamires Schloegel Kistner" userId="a2557402559c7521" providerId="Windows Live" clId="Web-{51D7C15C-F4B6-40C3-9DB3-5615B974282A}" dt="2024-10-01T00:53:36.489" v="16"/>
        <pc:sldMkLst>
          <pc:docMk/>
          <pc:sldMk cId="1931308376" sldId="381"/>
        </pc:sldMkLst>
      </pc:sldChg>
      <pc:sldChg chg="del mod modClrScheme chgLayout">
        <pc:chgData name="Tamires Schloegel Kistner" userId="a2557402559c7521" providerId="Windows Live" clId="Web-{51D7C15C-F4B6-40C3-9DB3-5615B974282A}" dt="2024-10-01T00:53:36.489" v="15"/>
        <pc:sldMkLst>
          <pc:docMk/>
          <pc:sldMk cId="3021300806" sldId="382"/>
        </pc:sldMkLst>
      </pc:sldChg>
      <pc:sldChg chg="del mod modClrScheme chgLayout">
        <pc:chgData name="Tamires Schloegel Kistner" userId="a2557402559c7521" providerId="Windows Live" clId="Web-{51D7C15C-F4B6-40C3-9DB3-5615B974282A}" dt="2024-10-01T00:56:05.446" v="40"/>
        <pc:sldMkLst>
          <pc:docMk/>
          <pc:sldMk cId="2571403354" sldId="383"/>
        </pc:sldMkLst>
      </pc:sldChg>
      <pc:sldChg chg="del mod modClrScheme chgLayout">
        <pc:chgData name="Tamires Schloegel Kistner" userId="a2557402559c7521" providerId="Windows Live" clId="Web-{51D7C15C-F4B6-40C3-9DB3-5615B974282A}" dt="2024-10-01T00:56:05.446" v="41"/>
        <pc:sldMkLst>
          <pc:docMk/>
          <pc:sldMk cId="1193999369" sldId="384"/>
        </pc:sldMkLst>
      </pc:sldChg>
      <pc:sldChg chg="del mod modClrScheme chgLayout">
        <pc:chgData name="Tamires Schloegel Kistner" userId="a2557402559c7521" providerId="Windows Live" clId="Web-{51D7C15C-F4B6-40C3-9DB3-5615B974282A}" dt="2024-10-01T00:56:05.462" v="42"/>
        <pc:sldMkLst>
          <pc:docMk/>
          <pc:sldMk cId="1178813166" sldId="385"/>
        </pc:sldMkLst>
      </pc:sldChg>
      <pc:sldChg chg="del mod modClrScheme chgLayout">
        <pc:chgData name="Tamires Schloegel Kistner" userId="a2557402559c7521" providerId="Windows Live" clId="Web-{51D7C15C-F4B6-40C3-9DB3-5615B974282A}" dt="2024-10-01T00:53:17.910" v="11"/>
        <pc:sldMkLst>
          <pc:docMk/>
          <pc:sldMk cId="1729940358" sldId="386"/>
        </pc:sldMkLst>
      </pc:sldChg>
      <pc:sldChg chg="del mod modClrScheme chgLayout">
        <pc:chgData name="Tamires Schloegel Kistner" userId="a2557402559c7521" providerId="Windows Live" clId="Web-{51D7C15C-F4B6-40C3-9DB3-5615B974282A}" dt="2024-10-01T00:53:17.910" v="12"/>
        <pc:sldMkLst>
          <pc:docMk/>
          <pc:sldMk cId="1314169270" sldId="387"/>
        </pc:sldMkLst>
      </pc:sldChg>
      <pc:sldChg chg="del mod modClrScheme chgLayout">
        <pc:chgData name="Tamires Schloegel Kistner" userId="a2557402559c7521" providerId="Windows Live" clId="Web-{51D7C15C-F4B6-40C3-9DB3-5615B974282A}" dt="2024-10-01T00:53:17.926" v="13"/>
        <pc:sldMkLst>
          <pc:docMk/>
          <pc:sldMk cId="3489296665" sldId="388"/>
        </pc:sldMkLst>
      </pc:sldChg>
      <pc:sldChg chg="modSp add mod modClrScheme chgLayout">
        <pc:chgData name="Tamires Schloegel Kistner" userId="a2557402559c7521" providerId="Windows Live" clId="Web-{51D7C15C-F4B6-40C3-9DB3-5615B974282A}" dt="2024-10-01T00:52:27.331" v="2"/>
        <pc:sldMkLst>
          <pc:docMk/>
          <pc:sldMk cId="24583821" sldId="389"/>
        </pc:sldMkLst>
        <pc:spChg chg="mod ord">
          <ac:chgData name="Tamires Schloegel Kistner" userId="a2557402559c7521" providerId="Windows Live" clId="Web-{51D7C15C-F4B6-40C3-9DB3-5615B974282A}" dt="2024-10-01T00:52:27.331" v="2"/>
          <ac:spMkLst>
            <pc:docMk/>
            <pc:sldMk cId="24583821" sldId="389"/>
            <ac:spMk id="3" creationId="{E351BE5E-1BF4-4A36-B08F-D89ADA520A23}"/>
          </ac:spMkLst>
        </pc:spChg>
      </pc:sldChg>
      <pc:sldChg chg="modSp add">
        <pc:chgData name="Tamires Schloegel Kistner" userId="a2557402559c7521" providerId="Windows Live" clId="Web-{51D7C15C-F4B6-40C3-9DB3-5615B974282A}" dt="2024-10-01T01:11:17.549" v="108" actId="20577"/>
        <pc:sldMkLst>
          <pc:docMk/>
          <pc:sldMk cId="3802899585" sldId="390"/>
        </pc:sldMkLst>
        <pc:graphicFrameChg chg="modGraphic">
          <ac:chgData name="Tamires Schloegel Kistner" userId="a2557402559c7521" providerId="Windows Live" clId="Web-{51D7C15C-F4B6-40C3-9DB3-5615B974282A}" dt="2024-10-01T01:11:17.549" v="108" actId="20577"/>
          <ac:graphicFrameMkLst>
            <pc:docMk/>
            <pc:sldMk cId="3802899585" sldId="390"/>
            <ac:graphicFrameMk id="63" creationId="{DC283E8D-4C46-5A82-2D2E-1E588EC11B73}"/>
          </ac:graphicFrameMkLst>
        </pc:graphicFrameChg>
      </pc:sldChg>
      <pc:sldChg chg="add">
        <pc:chgData name="Tamires Schloegel Kistner" userId="a2557402559c7521" providerId="Windows Live" clId="Web-{51D7C15C-F4B6-40C3-9DB3-5615B974282A}" dt="2024-10-01T00:52:58.769" v="6"/>
        <pc:sldMkLst>
          <pc:docMk/>
          <pc:sldMk cId="386530277" sldId="391"/>
        </pc:sldMkLst>
      </pc:sldChg>
      <pc:sldChg chg="add">
        <pc:chgData name="Tamires Schloegel Kistner" userId="a2557402559c7521" providerId="Windows Live" clId="Web-{51D7C15C-F4B6-40C3-9DB3-5615B974282A}" dt="2024-10-01T00:53:01.738" v="7"/>
        <pc:sldMkLst>
          <pc:docMk/>
          <pc:sldMk cId="1201267765" sldId="392"/>
        </pc:sldMkLst>
      </pc:sldChg>
      <pc:sldChg chg="addSp delSp modSp new del">
        <pc:chgData name="Tamires Schloegel Kistner" userId="a2557402559c7521" providerId="Windows Live" clId="Web-{51D7C15C-F4B6-40C3-9DB3-5615B974282A}" dt="2024-10-01T01:14:37.648" v="125"/>
        <pc:sldMkLst>
          <pc:docMk/>
          <pc:sldMk cId="728255880" sldId="393"/>
        </pc:sldMkLst>
        <pc:spChg chg="del">
          <ac:chgData name="Tamires Schloegel Kistner" userId="a2557402559c7521" providerId="Windows Live" clId="Web-{51D7C15C-F4B6-40C3-9DB3-5615B974282A}" dt="2024-10-01T01:14:09.069" v="114"/>
          <ac:spMkLst>
            <pc:docMk/>
            <pc:sldMk cId="728255880" sldId="393"/>
            <ac:spMk id="2" creationId="{EF399152-F873-4F12-E381-C7DE25DD7ABE}"/>
          </ac:spMkLst>
        </pc:spChg>
        <pc:spChg chg="mod">
          <ac:chgData name="Tamires Schloegel Kistner" userId="a2557402559c7521" providerId="Windows Live" clId="Web-{51D7C15C-F4B6-40C3-9DB3-5615B974282A}" dt="2024-10-01T01:14:13.178" v="116" actId="14100"/>
          <ac:spMkLst>
            <pc:docMk/>
            <pc:sldMk cId="728255880" sldId="393"/>
            <ac:spMk id="3" creationId="{DEAEC5C1-6D99-6952-234F-BED3E47CEA25}"/>
          </ac:spMkLst>
        </pc:spChg>
        <pc:spChg chg="add">
          <ac:chgData name="Tamires Schloegel Kistner" userId="a2557402559c7521" providerId="Windows Live" clId="Web-{51D7C15C-F4B6-40C3-9DB3-5615B974282A}" dt="2024-10-01T01:14:09.303" v="115"/>
          <ac:spMkLst>
            <pc:docMk/>
            <pc:sldMk cId="728255880" sldId="393"/>
            <ac:spMk id="7" creationId="{B1F90CC0-8DCD-D188-FE8C-4943C07AF5EB}"/>
          </ac:spMkLst>
        </pc:spChg>
        <pc:spChg chg="add">
          <ac:chgData name="Tamires Schloegel Kistner" userId="a2557402559c7521" providerId="Windows Live" clId="Web-{51D7C15C-F4B6-40C3-9DB3-5615B974282A}" dt="2024-10-01T01:14:09.303" v="115"/>
          <ac:spMkLst>
            <pc:docMk/>
            <pc:sldMk cId="728255880" sldId="393"/>
            <ac:spMk id="8" creationId="{DD122954-7E8E-7B66-A97B-53207DBD6E90}"/>
          </ac:spMkLst>
        </pc:spChg>
      </pc:sldChg>
      <pc:sldChg chg="addSp delSp modSp add replId delAnim">
        <pc:chgData name="Tamires Schloegel Kistner" userId="a2557402559c7521" providerId="Windows Live" clId="Web-{51D7C15C-F4B6-40C3-9DB3-5615B974282A}" dt="2024-10-01T01:22:04.863" v="290" actId="20577"/>
        <pc:sldMkLst>
          <pc:docMk/>
          <pc:sldMk cId="2098537149" sldId="394"/>
        </pc:sldMkLst>
        <pc:spChg chg="add mod">
          <ac:chgData name="Tamires Schloegel Kistner" userId="a2557402559c7521" providerId="Windows Live" clId="Web-{51D7C15C-F4B6-40C3-9DB3-5615B974282A}" dt="2024-10-01T01:22:04.863" v="290" actId="20577"/>
          <ac:spMkLst>
            <pc:docMk/>
            <pc:sldMk cId="2098537149" sldId="394"/>
            <ac:spMk id="3" creationId="{0BB52F29-34D1-78B6-7096-89D19D473B1D}"/>
          </ac:spMkLst>
        </pc:spChg>
        <pc:spChg chg="add">
          <ac:chgData name="Tamires Schloegel Kistner" userId="a2557402559c7521" providerId="Windows Live" clId="Web-{51D7C15C-F4B6-40C3-9DB3-5615B974282A}" dt="2024-10-01T01:14:36.070" v="123"/>
          <ac:spMkLst>
            <pc:docMk/>
            <pc:sldMk cId="2098537149" sldId="394"/>
            <ac:spMk id="6" creationId="{0E374DA0-1CFE-03D4-2D69-E9CAFEC16974}"/>
          </ac:spMkLst>
        </pc:spChg>
        <pc:spChg chg="del">
          <ac:chgData name="Tamires Schloegel Kistner" userId="a2557402559c7521" providerId="Windows Live" clId="Web-{51D7C15C-F4B6-40C3-9DB3-5615B974282A}" dt="2024-10-01T01:14:35.601" v="120"/>
          <ac:spMkLst>
            <pc:docMk/>
            <pc:sldMk cId="2098537149" sldId="394"/>
            <ac:spMk id="7" creationId="{451DF556-B7D3-4D7C-B9C6-9665F36BE205}"/>
          </ac:spMkLst>
        </pc:spChg>
        <pc:spChg chg="del">
          <ac:chgData name="Tamires Schloegel Kistner" userId="a2557402559c7521" providerId="Windows Live" clId="Web-{51D7C15C-F4B6-40C3-9DB3-5615B974282A}" dt="2024-10-01T01:14:35.601" v="121"/>
          <ac:spMkLst>
            <pc:docMk/>
            <pc:sldMk cId="2098537149" sldId="394"/>
            <ac:spMk id="9" creationId="{1486DBDB-7572-4B84-A9AD-3CBAA7B23C9A}"/>
          </ac:spMkLst>
        </pc:spChg>
        <pc:spChg chg="add">
          <ac:chgData name="Tamires Schloegel Kistner" userId="a2557402559c7521" providerId="Windows Live" clId="Web-{51D7C15C-F4B6-40C3-9DB3-5615B974282A}" dt="2024-10-01T01:14:36.085" v="124"/>
          <ac:spMkLst>
            <pc:docMk/>
            <pc:sldMk cId="2098537149" sldId="394"/>
            <ac:spMk id="11" creationId="{37461BDB-E88A-F654-D112-6E45815E9D45}"/>
          </ac:spMkLst>
        </pc:spChg>
        <pc:picChg chg="del">
          <ac:chgData name="Tamires Schloegel Kistner" userId="a2557402559c7521" providerId="Windows Live" clId="Web-{51D7C15C-F4B6-40C3-9DB3-5615B974282A}" dt="2024-10-01T01:14:35.601" v="119"/>
          <ac:picMkLst>
            <pc:docMk/>
            <pc:sldMk cId="2098537149" sldId="394"/>
            <ac:picMk id="5" creationId="{D76611C1-E9B8-4C9A-8B5F-318A0ED9E70A}"/>
          </ac:picMkLst>
        </pc:picChg>
        <pc:picChg chg="del">
          <ac:chgData name="Tamires Schloegel Kistner" userId="a2557402559c7521" providerId="Windows Live" clId="Web-{51D7C15C-F4B6-40C3-9DB3-5615B974282A}" dt="2024-10-01T01:14:35.601" v="118"/>
          <ac:picMkLst>
            <pc:docMk/>
            <pc:sldMk cId="2098537149" sldId="394"/>
            <ac:picMk id="10" creationId="{D9D41980-5461-4E98-A8E9-B7089144F4A9}"/>
          </ac:picMkLst>
        </pc:picChg>
      </pc:sldChg>
      <pc:sldChg chg="modSp add replId">
        <pc:chgData name="Tamires Schloegel Kistner" userId="a2557402559c7521" providerId="Windows Live" clId="Web-{51D7C15C-F4B6-40C3-9DB3-5615B974282A}" dt="2024-10-01T01:24:45.555" v="411" actId="20577"/>
        <pc:sldMkLst>
          <pc:docMk/>
          <pc:sldMk cId="661495978" sldId="395"/>
        </pc:sldMkLst>
        <pc:spChg chg="mod">
          <ac:chgData name="Tamires Schloegel Kistner" userId="a2557402559c7521" providerId="Windows Live" clId="Web-{51D7C15C-F4B6-40C3-9DB3-5615B974282A}" dt="2024-10-01T01:24:45.555" v="411" actId="20577"/>
          <ac:spMkLst>
            <pc:docMk/>
            <pc:sldMk cId="661495978" sldId="395"/>
            <ac:spMk id="3" creationId="{0BB52F29-34D1-78B6-7096-89D19D473B1D}"/>
          </ac:spMkLst>
        </pc:spChg>
      </pc:sldChg>
      <pc:sldMasterChg chg="del delSldLayout">
        <pc:chgData name="Tamires Schloegel Kistner" userId="a2557402559c7521" providerId="Windows Live" clId="Web-{51D7C15C-F4B6-40C3-9DB3-5615B974282A}" dt="2024-10-01T00:52:27.331" v="2"/>
        <pc:sldMasterMkLst>
          <pc:docMk/>
          <pc:sldMasterMk cId="2675746937" sldId="2147483648"/>
        </pc:sldMasterMkLst>
        <pc:sldLayoutChg chg="del">
          <pc:chgData name="Tamires Schloegel Kistner" userId="a2557402559c7521" providerId="Windows Live" clId="Web-{51D7C15C-F4B6-40C3-9DB3-5615B974282A}" dt="2024-10-01T00:52:27.331" v="2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Tamires Schloegel Kistner" userId="a2557402559c7521" providerId="Windows Live" clId="Web-{51D7C15C-F4B6-40C3-9DB3-5615B974282A}" dt="2024-10-01T00:52:27.331" v="2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Tamires Schloegel Kistner" userId="a2557402559c7521" providerId="Windows Live" clId="Web-{51D7C15C-F4B6-40C3-9DB3-5615B974282A}" dt="2024-10-01T00:52:27.331" v="2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Tamires Schloegel Kistner" userId="a2557402559c7521" providerId="Windows Live" clId="Web-{51D7C15C-F4B6-40C3-9DB3-5615B974282A}" dt="2024-10-01T00:52:27.331" v="2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Tamires Schloegel Kistner" userId="a2557402559c7521" providerId="Windows Live" clId="Web-{51D7C15C-F4B6-40C3-9DB3-5615B974282A}" dt="2024-10-01T00:52:27.331" v="2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Tamires Schloegel Kistner" userId="a2557402559c7521" providerId="Windows Live" clId="Web-{51D7C15C-F4B6-40C3-9DB3-5615B974282A}" dt="2024-10-01T00:52:27.331" v="2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Tamires Schloegel Kistner" userId="a2557402559c7521" providerId="Windows Live" clId="Web-{51D7C15C-F4B6-40C3-9DB3-5615B974282A}" dt="2024-10-01T00:52:27.331" v="2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Tamires Schloegel Kistner" userId="a2557402559c7521" providerId="Windows Live" clId="Web-{51D7C15C-F4B6-40C3-9DB3-5615B974282A}" dt="2024-10-01T00:52:27.331" v="2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Tamires Schloegel Kistner" userId="a2557402559c7521" providerId="Windows Live" clId="Web-{51D7C15C-F4B6-40C3-9DB3-5615B974282A}" dt="2024-10-01T00:52:27.331" v="2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Tamires Schloegel Kistner" userId="a2557402559c7521" providerId="Windows Live" clId="Web-{51D7C15C-F4B6-40C3-9DB3-5615B974282A}" dt="2024-10-01T00:52:27.331" v="2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Tamires Schloegel Kistner" userId="a2557402559c7521" providerId="Windows Live" clId="Web-{51D7C15C-F4B6-40C3-9DB3-5615B974282A}" dt="2024-10-01T00:52:27.331" v="2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del delSldLayout">
        <pc:chgData name="Tamires Schloegel Kistner" userId="a2557402559c7521" providerId="Windows Live" clId="Web-{51D7C15C-F4B6-40C3-9DB3-5615B974282A}" dt="2024-10-01T00:52:27.331" v="2"/>
        <pc:sldMasterMkLst>
          <pc:docMk/>
          <pc:sldMasterMk cId="2236498710" sldId="2147483660"/>
        </pc:sldMasterMkLst>
        <pc:sldLayoutChg chg="del">
          <pc:chgData name="Tamires Schloegel Kistner" userId="a2557402559c7521" providerId="Windows Live" clId="Web-{51D7C15C-F4B6-40C3-9DB3-5615B974282A}" dt="2024-10-01T00:52:27.331" v="2"/>
          <pc:sldLayoutMkLst>
            <pc:docMk/>
            <pc:sldMasterMk cId="2236498710" sldId="2147483660"/>
            <pc:sldLayoutMk cId="2384126617" sldId="2147483661"/>
          </pc:sldLayoutMkLst>
        </pc:sldLayoutChg>
        <pc:sldLayoutChg chg="del">
          <pc:chgData name="Tamires Schloegel Kistner" userId="a2557402559c7521" providerId="Windows Live" clId="Web-{51D7C15C-F4B6-40C3-9DB3-5615B974282A}" dt="2024-10-01T00:52:27.331" v="2"/>
          <pc:sldLayoutMkLst>
            <pc:docMk/>
            <pc:sldMasterMk cId="2236498710" sldId="2147483660"/>
            <pc:sldLayoutMk cId="4275040101" sldId="2147483662"/>
          </pc:sldLayoutMkLst>
        </pc:sldLayoutChg>
        <pc:sldLayoutChg chg="del">
          <pc:chgData name="Tamires Schloegel Kistner" userId="a2557402559c7521" providerId="Windows Live" clId="Web-{51D7C15C-F4B6-40C3-9DB3-5615B974282A}" dt="2024-10-01T00:52:27.331" v="2"/>
          <pc:sldLayoutMkLst>
            <pc:docMk/>
            <pc:sldMasterMk cId="2236498710" sldId="2147483660"/>
            <pc:sldLayoutMk cId="2016686492" sldId="2147483663"/>
          </pc:sldLayoutMkLst>
        </pc:sldLayoutChg>
        <pc:sldLayoutChg chg="del">
          <pc:chgData name="Tamires Schloegel Kistner" userId="a2557402559c7521" providerId="Windows Live" clId="Web-{51D7C15C-F4B6-40C3-9DB3-5615B974282A}" dt="2024-10-01T00:52:27.331" v="2"/>
          <pc:sldLayoutMkLst>
            <pc:docMk/>
            <pc:sldMasterMk cId="2236498710" sldId="2147483660"/>
            <pc:sldLayoutMk cId="1379329730" sldId="2147483664"/>
          </pc:sldLayoutMkLst>
        </pc:sldLayoutChg>
        <pc:sldLayoutChg chg="del">
          <pc:chgData name="Tamires Schloegel Kistner" userId="a2557402559c7521" providerId="Windows Live" clId="Web-{51D7C15C-F4B6-40C3-9DB3-5615B974282A}" dt="2024-10-01T00:52:27.331" v="2"/>
          <pc:sldLayoutMkLst>
            <pc:docMk/>
            <pc:sldMasterMk cId="2236498710" sldId="2147483660"/>
            <pc:sldLayoutMk cId="2390784244" sldId="2147483665"/>
          </pc:sldLayoutMkLst>
        </pc:sldLayoutChg>
        <pc:sldLayoutChg chg="del">
          <pc:chgData name="Tamires Schloegel Kistner" userId="a2557402559c7521" providerId="Windows Live" clId="Web-{51D7C15C-F4B6-40C3-9DB3-5615B974282A}" dt="2024-10-01T00:52:27.331" v="2"/>
          <pc:sldLayoutMkLst>
            <pc:docMk/>
            <pc:sldMasterMk cId="2236498710" sldId="2147483660"/>
            <pc:sldLayoutMk cId="3088505945" sldId="2147483666"/>
          </pc:sldLayoutMkLst>
        </pc:sldLayoutChg>
        <pc:sldLayoutChg chg="del">
          <pc:chgData name="Tamires Schloegel Kistner" userId="a2557402559c7521" providerId="Windows Live" clId="Web-{51D7C15C-F4B6-40C3-9DB3-5615B974282A}" dt="2024-10-01T00:52:27.331" v="2"/>
          <pc:sldLayoutMkLst>
            <pc:docMk/>
            <pc:sldMasterMk cId="2236498710" sldId="2147483660"/>
            <pc:sldLayoutMk cId="32633835" sldId="2147483667"/>
          </pc:sldLayoutMkLst>
        </pc:sldLayoutChg>
        <pc:sldLayoutChg chg="del">
          <pc:chgData name="Tamires Schloegel Kistner" userId="a2557402559c7521" providerId="Windows Live" clId="Web-{51D7C15C-F4B6-40C3-9DB3-5615B974282A}" dt="2024-10-01T00:52:27.331" v="2"/>
          <pc:sldLayoutMkLst>
            <pc:docMk/>
            <pc:sldMasterMk cId="2236498710" sldId="2147483660"/>
            <pc:sldLayoutMk cId="1202096059" sldId="2147483668"/>
          </pc:sldLayoutMkLst>
        </pc:sldLayoutChg>
        <pc:sldLayoutChg chg="del">
          <pc:chgData name="Tamires Schloegel Kistner" userId="a2557402559c7521" providerId="Windows Live" clId="Web-{51D7C15C-F4B6-40C3-9DB3-5615B974282A}" dt="2024-10-01T00:52:27.331" v="2"/>
          <pc:sldLayoutMkLst>
            <pc:docMk/>
            <pc:sldMasterMk cId="2236498710" sldId="2147483660"/>
            <pc:sldLayoutMk cId="3510296769" sldId="2147483669"/>
          </pc:sldLayoutMkLst>
        </pc:sldLayoutChg>
        <pc:sldLayoutChg chg="del">
          <pc:chgData name="Tamires Schloegel Kistner" userId="a2557402559c7521" providerId="Windows Live" clId="Web-{51D7C15C-F4B6-40C3-9DB3-5615B974282A}" dt="2024-10-01T00:52:27.331" v="2"/>
          <pc:sldLayoutMkLst>
            <pc:docMk/>
            <pc:sldMasterMk cId="2236498710" sldId="2147483660"/>
            <pc:sldLayoutMk cId="1241612141" sldId="2147483670"/>
          </pc:sldLayoutMkLst>
        </pc:sldLayoutChg>
        <pc:sldLayoutChg chg="del">
          <pc:chgData name="Tamires Schloegel Kistner" userId="a2557402559c7521" providerId="Windows Live" clId="Web-{51D7C15C-F4B6-40C3-9DB3-5615B974282A}" dt="2024-10-01T00:52:27.331" v="2"/>
          <pc:sldLayoutMkLst>
            <pc:docMk/>
            <pc:sldMasterMk cId="2236498710" sldId="2147483660"/>
            <pc:sldLayoutMk cId="3604129783" sldId="2147483671"/>
          </pc:sldLayoutMkLst>
        </pc:sldLayoutChg>
      </pc:sldMasterChg>
      <pc:sldMasterChg chg="add addSldLayout modSldLayout">
        <pc:chgData name="Tamires Schloegel Kistner" userId="a2557402559c7521" providerId="Windows Live" clId="Web-{51D7C15C-F4B6-40C3-9DB3-5615B974282A}" dt="2024-10-01T00:52:27.331" v="2"/>
        <pc:sldMasterMkLst>
          <pc:docMk/>
          <pc:sldMasterMk cId="914135834" sldId="2147483672"/>
        </pc:sldMasterMkLst>
        <pc:sldLayoutChg chg="add mod replId">
          <pc:chgData name="Tamires Schloegel Kistner" userId="a2557402559c7521" providerId="Windows Live" clId="Web-{51D7C15C-F4B6-40C3-9DB3-5615B974282A}" dt="2024-10-01T00:52:27.331" v="2"/>
          <pc:sldLayoutMkLst>
            <pc:docMk/>
            <pc:sldMasterMk cId="914135834" sldId="2147483672"/>
            <pc:sldLayoutMk cId="66891479" sldId="2147483673"/>
          </pc:sldLayoutMkLst>
        </pc:sldLayoutChg>
        <pc:sldLayoutChg chg="add mod replId">
          <pc:chgData name="Tamires Schloegel Kistner" userId="a2557402559c7521" providerId="Windows Live" clId="Web-{51D7C15C-F4B6-40C3-9DB3-5615B974282A}" dt="2024-10-01T00:52:27.331" v="2"/>
          <pc:sldLayoutMkLst>
            <pc:docMk/>
            <pc:sldMasterMk cId="914135834" sldId="2147483672"/>
            <pc:sldLayoutMk cId="1496381004" sldId="2147483674"/>
          </pc:sldLayoutMkLst>
        </pc:sldLayoutChg>
        <pc:sldLayoutChg chg="add mod replId">
          <pc:chgData name="Tamires Schloegel Kistner" userId="a2557402559c7521" providerId="Windows Live" clId="Web-{51D7C15C-F4B6-40C3-9DB3-5615B974282A}" dt="2024-10-01T00:52:27.331" v="2"/>
          <pc:sldLayoutMkLst>
            <pc:docMk/>
            <pc:sldMasterMk cId="914135834" sldId="2147483672"/>
            <pc:sldLayoutMk cId="1646109474" sldId="2147483675"/>
          </pc:sldLayoutMkLst>
        </pc:sldLayoutChg>
        <pc:sldLayoutChg chg="add mod replId">
          <pc:chgData name="Tamires Schloegel Kistner" userId="a2557402559c7521" providerId="Windows Live" clId="Web-{51D7C15C-F4B6-40C3-9DB3-5615B974282A}" dt="2024-10-01T00:52:27.331" v="2"/>
          <pc:sldLayoutMkLst>
            <pc:docMk/>
            <pc:sldMasterMk cId="914135834" sldId="2147483672"/>
            <pc:sldLayoutMk cId="3344393611" sldId="2147483676"/>
          </pc:sldLayoutMkLst>
        </pc:sldLayoutChg>
        <pc:sldLayoutChg chg="add mod replId">
          <pc:chgData name="Tamires Schloegel Kistner" userId="a2557402559c7521" providerId="Windows Live" clId="Web-{51D7C15C-F4B6-40C3-9DB3-5615B974282A}" dt="2024-10-01T00:52:27.331" v="2"/>
          <pc:sldLayoutMkLst>
            <pc:docMk/>
            <pc:sldMasterMk cId="914135834" sldId="2147483672"/>
            <pc:sldLayoutMk cId="3870084047" sldId="2147483677"/>
          </pc:sldLayoutMkLst>
        </pc:sldLayoutChg>
        <pc:sldLayoutChg chg="add mod replId">
          <pc:chgData name="Tamires Schloegel Kistner" userId="a2557402559c7521" providerId="Windows Live" clId="Web-{51D7C15C-F4B6-40C3-9DB3-5615B974282A}" dt="2024-10-01T00:52:27.331" v="2"/>
          <pc:sldLayoutMkLst>
            <pc:docMk/>
            <pc:sldMasterMk cId="914135834" sldId="2147483672"/>
            <pc:sldLayoutMk cId="2790483670" sldId="2147483678"/>
          </pc:sldLayoutMkLst>
        </pc:sldLayoutChg>
        <pc:sldLayoutChg chg="add mod replId">
          <pc:chgData name="Tamires Schloegel Kistner" userId="a2557402559c7521" providerId="Windows Live" clId="Web-{51D7C15C-F4B6-40C3-9DB3-5615B974282A}" dt="2024-10-01T00:52:27.331" v="2"/>
          <pc:sldLayoutMkLst>
            <pc:docMk/>
            <pc:sldMasterMk cId="914135834" sldId="2147483672"/>
            <pc:sldLayoutMk cId="2879085400" sldId="2147483679"/>
          </pc:sldLayoutMkLst>
        </pc:sldLayoutChg>
        <pc:sldLayoutChg chg="add mod replId">
          <pc:chgData name="Tamires Schloegel Kistner" userId="a2557402559c7521" providerId="Windows Live" clId="Web-{51D7C15C-F4B6-40C3-9DB3-5615B974282A}" dt="2024-10-01T00:52:27.331" v="2"/>
          <pc:sldLayoutMkLst>
            <pc:docMk/>
            <pc:sldMasterMk cId="914135834" sldId="2147483672"/>
            <pc:sldLayoutMk cId="3074584041" sldId="2147483680"/>
          </pc:sldLayoutMkLst>
        </pc:sldLayoutChg>
        <pc:sldLayoutChg chg="add mod replId">
          <pc:chgData name="Tamires Schloegel Kistner" userId="a2557402559c7521" providerId="Windows Live" clId="Web-{51D7C15C-F4B6-40C3-9DB3-5615B974282A}" dt="2024-10-01T00:52:27.331" v="2"/>
          <pc:sldLayoutMkLst>
            <pc:docMk/>
            <pc:sldMasterMk cId="914135834" sldId="2147483672"/>
            <pc:sldLayoutMk cId="3512862928" sldId="2147483681"/>
          </pc:sldLayoutMkLst>
        </pc:sldLayoutChg>
        <pc:sldLayoutChg chg="add mod replId">
          <pc:chgData name="Tamires Schloegel Kistner" userId="a2557402559c7521" providerId="Windows Live" clId="Web-{51D7C15C-F4B6-40C3-9DB3-5615B974282A}" dt="2024-10-01T00:52:27.331" v="2"/>
          <pc:sldLayoutMkLst>
            <pc:docMk/>
            <pc:sldMasterMk cId="914135834" sldId="2147483672"/>
            <pc:sldLayoutMk cId="4144091519" sldId="2147483682"/>
          </pc:sldLayoutMkLst>
        </pc:sldLayoutChg>
        <pc:sldLayoutChg chg="add mod replId">
          <pc:chgData name="Tamires Schloegel Kistner" userId="a2557402559c7521" providerId="Windows Live" clId="Web-{51D7C15C-F4B6-40C3-9DB3-5615B974282A}" dt="2024-10-01T00:52:27.331" v="2"/>
          <pc:sldLayoutMkLst>
            <pc:docMk/>
            <pc:sldMasterMk cId="914135834" sldId="2147483672"/>
            <pc:sldLayoutMk cId="3635757454" sldId="2147483683"/>
          </pc:sldLayoutMkLst>
        </pc:sldLayoutChg>
      </pc:sldMasterChg>
    </pc:docChg>
  </pc:docChgLst>
  <pc:docChgLst>
    <pc:chgData name="Tamires Schloegel Kistner" userId="a2557402559c7521" providerId="Windows Live" clId="Web-{DDC5D51D-D6CA-4EDC-B868-07D665397189}"/>
    <pc:docChg chg="addSld modSld">
      <pc:chgData name="Tamires Schloegel Kistner" userId="a2557402559c7521" providerId="Windows Live" clId="Web-{DDC5D51D-D6CA-4EDC-B868-07D665397189}" dt="2022-02-24T03:26:40.282" v="36"/>
      <pc:docMkLst>
        <pc:docMk/>
      </pc:docMkLst>
      <pc:sldChg chg="modSp">
        <pc:chgData name="Tamires Schloegel Kistner" userId="a2557402559c7521" providerId="Windows Live" clId="Web-{DDC5D51D-D6CA-4EDC-B868-07D665397189}" dt="2022-02-24T02:54:40.657" v="20" actId="20577"/>
        <pc:sldMkLst>
          <pc:docMk/>
          <pc:sldMk cId="1119217961" sldId="260"/>
        </pc:sldMkLst>
        <pc:graphicFrameChg chg="modGraphic">
          <ac:chgData name="Tamires Schloegel Kistner" userId="a2557402559c7521" providerId="Windows Live" clId="Web-{DDC5D51D-D6CA-4EDC-B868-07D665397189}" dt="2022-02-24T02:54:40.657" v="20" actId="20577"/>
          <ac:graphicFrameMkLst>
            <pc:docMk/>
            <pc:sldMk cId="1119217961" sldId="260"/>
            <ac:graphicFrameMk id="4" creationId="{2E2E2E90-B75D-4DCA-A83A-038F5A00A501}"/>
          </ac:graphicFrameMkLst>
        </pc:graphicFrameChg>
      </pc:sldChg>
      <pc:sldChg chg="add">
        <pc:chgData name="Tamires Schloegel Kistner" userId="a2557402559c7521" providerId="Windows Live" clId="Web-{DDC5D51D-D6CA-4EDC-B868-07D665397189}" dt="2022-02-24T02:55:13.126" v="21"/>
        <pc:sldMkLst>
          <pc:docMk/>
          <pc:sldMk cId="2571403354" sldId="383"/>
        </pc:sldMkLst>
      </pc:sldChg>
      <pc:sldChg chg="add">
        <pc:chgData name="Tamires Schloegel Kistner" userId="a2557402559c7521" providerId="Windows Live" clId="Web-{DDC5D51D-D6CA-4EDC-B868-07D665397189}" dt="2022-02-24T02:55:13.251" v="22"/>
        <pc:sldMkLst>
          <pc:docMk/>
          <pc:sldMk cId="1193999369" sldId="384"/>
        </pc:sldMkLst>
      </pc:sldChg>
      <pc:sldChg chg="add">
        <pc:chgData name="Tamires Schloegel Kistner" userId="a2557402559c7521" providerId="Windows Live" clId="Web-{DDC5D51D-D6CA-4EDC-B868-07D665397189}" dt="2022-02-24T02:55:13.470" v="23"/>
        <pc:sldMkLst>
          <pc:docMk/>
          <pc:sldMk cId="1178813166" sldId="385"/>
        </pc:sldMkLst>
      </pc:sldChg>
      <pc:sldChg chg="addSp delSp modSp add addAnim modAnim">
        <pc:chgData name="Tamires Schloegel Kistner" userId="a2557402559c7521" providerId="Windows Live" clId="Web-{DDC5D51D-D6CA-4EDC-B868-07D665397189}" dt="2022-02-24T03:26:40.282" v="36"/>
        <pc:sldMkLst>
          <pc:docMk/>
          <pc:sldMk cId="1729940358" sldId="386"/>
        </pc:sldMkLst>
        <pc:picChg chg="del">
          <ac:chgData name="Tamires Schloegel Kistner" userId="a2557402559c7521" providerId="Windows Live" clId="Web-{DDC5D51D-D6CA-4EDC-B868-07D665397189}" dt="2022-02-24T03:25:11.109" v="27"/>
          <ac:picMkLst>
            <pc:docMk/>
            <pc:sldMk cId="1729940358" sldId="386"/>
            <ac:picMk id="2" creationId="{8AC6D162-51B3-42C9-850B-F86FC9515EF1}"/>
          </ac:picMkLst>
        </pc:picChg>
        <pc:picChg chg="add mod">
          <ac:chgData name="Tamires Schloegel Kistner" userId="a2557402559c7521" providerId="Windows Live" clId="Web-{DDC5D51D-D6CA-4EDC-B868-07D665397189}" dt="2022-02-24T03:26:27.938" v="34" actId="1076"/>
          <ac:picMkLst>
            <pc:docMk/>
            <pc:sldMk cId="1729940358" sldId="386"/>
            <ac:picMk id="3" creationId="{6300207E-D7EC-4C3E-9F25-4C50B9BE01D4}"/>
          </ac:picMkLst>
        </pc:picChg>
        <pc:picChg chg="add mod">
          <ac:chgData name="Tamires Schloegel Kistner" userId="a2557402559c7521" providerId="Windows Live" clId="Web-{DDC5D51D-D6CA-4EDC-B868-07D665397189}" dt="2022-02-24T03:26:21.954" v="32" actId="1076"/>
          <ac:picMkLst>
            <pc:docMk/>
            <pc:sldMk cId="1729940358" sldId="386"/>
            <ac:picMk id="5" creationId="{FBB93956-95A3-4DBB-A136-3CC100A373D7}"/>
          </ac:picMkLst>
        </pc:picChg>
      </pc:sldChg>
      <pc:sldChg chg="add">
        <pc:chgData name="Tamires Schloegel Kistner" userId="a2557402559c7521" providerId="Windows Live" clId="Web-{DDC5D51D-D6CA-4EDC-B868-07D665397189}" dt="2022-02-24T02:55:13.767" v="25"/>
        <pc:sldMkLst>
          <pc:docMk/>
          <pc:sldMk cId="1314169270" sldId="387"/>
        </pc:sldMkLst>
      </pc:sldChg>
      <pc:sldChg chg="add">
        <pc:chgData name="Tamires Schloegel Kistner" userId="a2557402559c7521" providerId="Windows Live" clId="Web-{DDC5D51D-D6CA-4EDC-B868-07D665397189}" dt="2022-02-24T02:55:13.892" v="26"/>
        <pc:sldMkLst>
          <pc:docMk/>
          <pc:sldMk cId="3489296665" sldId="388"/>
        </pc:sldMkLst>
      </pc:sldChg>
    </pc:docChg>
  </pc:docChgLst>
  <pc:docChgLst>
    <pc:chgData name="Tamires Schloegel Kistner" userId="a2557402559c7521" providerId="Windows Live" clId="Web-{26A92D54-FADE-4A0E-99C1-83512D377293}"/>
    <pc:docChg chg="addSld delSld modSld addMainMaster">
      <pc:chgData name="Tamires Schloegel Kistner" userId="a2557402559c7521" providerId="Windows Live" clId="Web-{26A92D54-FADE-4A0E-99C1-83512D377293}" dt="2020-12-06T21:52:12.318" v="308"/>
      <pc:docMkLst>
        <pc:docMk/>
      </pc:docMkLst>
      <pc:sldChg chg="del">
        <pc:chgData name="Tamires Schloegel Kistner" userId="a2557402559c7521" providerId="Windows Live" clId="Web-{26A92D54-FADE-4A0E-99C1-83512D377293}" dt="2020-12-06T21:01:52.298" v="2"/>
        <pc:sldMkLst>
          <pc:docMk/>
          <pc:sldMk cId="2210866551" sldId="256"/>
        </pc:sldMkLst>
      </pc:sldChg>
      <pc:sldChg chg="add del">
        <pc:chgData name="Tamires Schloegel Kistner" userId="a2557402559c7521" providerId="Windows Live" clId="Web-{26A92D54-FADE-4A0E-99C1-83512D377293}" dt="2020-12-06T21:02:24.438" v="42"/>
        <pc:sldMkLst>
          <pc:docMk/>
          <pc:sldMk cId="2743395379" sldId="257"/>
        </pc:sldMkLst>
      </pc:sldChg>
      <pc:sldChg chg="modSp add">
        <pc:chgData name="Tamires Schloegel Kistner" userId="a2557402559c7521" providerId="Windows Live" clId="Web-{26A92D54-FADE-4A0E-99C1-83512D377293}" dt="2020-12-06T21:02:06.469" v="39" actId="20577"/>
        <pc:sldMkLst>
          <pc:docMk/>
          <pc:sldMk cId="1808703431" sldId="258"/>
        </pc:sldMkLst>
        <pc:spChg chg="mod">
          <ac:chgData name="Tamires Schloegel Kistner" userId="a2557402559c7521" providerId="Windows Live" clId="Web-{26A92D54-FADE-4A0E-99C1-83512D377293}" dt="2020-12-06T21:02:06.469" v="39" actId="20577"/>
          <ac:spMkLst>
            <pc:docMk/>
            <pc:sldMk cId="1808703431" sldId="258"/>
            <ac:spMk id="2" creationId="{677914EE-1D22-4261-BABC-E59226E99B59}"/>
          </ac:spMkLst>
        </pc:spChg>
      </pc:sldChg>
      <pc:sldChg chg="modSp add">
        <pc:chgData name="Tamires Schloegel Kistner" userId="a2557402559c7521" providerId="Windows Live" clId="Web-{26A92D54-FADE-4A0E-99C1-83512D377293}" dt="2020-12-06T21:44:11.902" v="239" actId="20577"/>
        <pc:sldMkLst>
          <pc:docMk/>
          <pc:sldMk cId="3716169385" sldId="259"/>
        </pc:sldMkLst>
        <pc:spChg chg="mod">
          <ac:chgData name="Tamires Schloegel Kistner" userId="a2557402559c7521" providerId="Windows Live" clId="Web-{26A92D54-FADE-4A0E-99C1-83512D377293}" dt="2020-12-06T21:44:11.902" v="239" actId="20577"/>
          <ac:spMkLst>
            <pc:docMk/>
            <pc:sldMk cId="3716169385" sldId="259"/>
            <ac:spMk id="3" creationId="{22104780-3799-4A54-870F-47DA49250330}"/>
          </ac:spMkLst>
        </pc:spChg>
      </pc:sldChg>
      <pc:sldChg chg="addSp delSp modSp new mod setBg">
        <pc:chgData name="Tamires Schloegel Kistner" userId="a2557402559c7521" providerId="Windows Live" clId="Web-{26A92D54-FADE-4A0E-99C1-83512D377293}" dt="2020-12-06T21:47:42.368" v="281" actId="14100"/>
        <pc:sldMkLst>
          <pc:docMk/>
          <pc:sldMk cId="1119217961" sldId="260"/>
        </pc:sldMkLst>
        <pc:spChg chg="mod">
          <ac:chgData name="Tamires Schloegel Kistner" userId="a2557402559c7521" providerId="Windows Live" clId="Web-{26A92D54-FADE-4A0E-99C1-83512D377293}" dt="2020-12-06T21:39:27.187" v="193"/>
          <ac:spMkLst>
            <pc:docMk/>
            <pc:sldMk cId="1119217961" sldId="260"/>
            <ac:spMk id="2" creationId="{4662BF00-21F6-4B47-85E7-5D29859B9C97}"/>
          </ac:spMkLst>
        </pc:spChg>
        <pc:spChg chg="del mod">
          <ac:chgData name="Tamires Schloegel Kistner" userId="a2557402559c7521" providerId="Windows Live" clId="Web-{26A92D54-FADE-4A0E-99C1-83512D377293}" dt="2020-12-06T21:38:48.688" v="190"/>
          <ac:spMkLst>
            <pc:docMk/>
            <pc:sldMk cId="1119217961" sldId="260"/>
            <ac:spMk id="3" creationId="{9FAFD1CF-7637-4FD0-993C-AB7012611013}"/>
          </ac:spMkLst>
        </pc:spChg>
        <pc:spChg chg="add del">
          <ac:chgData name="Tamires Schloegel Kistner" userId="a2557402559c7521" providerId="Windows Live" clId="Web-{26A92D54-FADE-4A0E-99C1-83512D377293}" dt="2020-12-06T21:39:27.187" v="193"/>
          <ac:spMkLst>
            <pc:docMk/>
            <pc:sldMk cId="1119217961" sldId="260"/>
            <ac:spMk id="9" creationId="{93F0ADB5-A0B4-4B01-A8C4-FDC34CE22BD4}"/>
          </ac:spMkLst>
        </pc:spChg>
        <pc:spChg chg="add del">
          <ac:chgData name="Tamires Schloegel Kistner" userId="a2557402559c7521" providerId="Windows Live" clId="Web-{26A92D54-FADE-4A0E-99C1-83512D377293}" dt="2020-12-06T21:39:27.187" v="193"/>
          <ac:spMkLst>
            <pc:docMk/>
            <pc:sldMk cId="1119217961" sldId="260"/>
            <ac:spMk id="11" creationId="{AA6D0FDE-0241-4C21-A720-A69475358235}"/>
          </ac:spMkLst>
        </pc:spChg>
        <pc:spChg chg="add del mod">
          <ac:chgData name="Tamires Schloegel Kistner" userId="a2557402559c7521" providerId="Windows Live" clId="Web-{26A92D54-FADE-4A0E-99C1-83512D377293}" dt="2020-12-06T21:39:15.609" v="191"/>
          <ac:spMkLst>
            <pc:docMk/>
            <pc:sldMk cId="1119217961" sldId="260"/>
            <ac:spMk id="12" creationId="{154878AA-657F-41D4-99A5-2E7B00E67A13}"/>
          </ac:spMkLst>
        </pc:spChg>
        <pc:graphicFrameChg chg="add mod modGraphic">
          <ac:chgData name="Tamires Schloegel Kistner" userId="a2557402559c7521" providerId="Windows Live" clId="Web-{26A92D54-FADE-4A0E-99C1-83512D377293}" dt="2020-12-06T21:47:42.368" v="281" actId="14100"/>
          <ac:graphicFrameMkLst>
            <pc:docMk/>
            <pc:sldMk cId="1119217961" sldId="260"/>
            <ac:graphicFrameMk id="4" creationId="{2E2E2E90-B75D-4DCA-A83A-038F5A00A501}"/>
          </ac:graphicFrameMkLst>
        </pc:graphicFrameChg>
        <pc:picChg chg="add mod ord">
          <ac:chgData name="Tamires Schloegel Kistner" userId="a2557402559c7521" providerId="Windows Live" clId="Web-{26A92D54-FADE-4A0E-99C1-83512D377293}" dt="2020-12-06T21:46:55.213" v="279"/>
          <ac:picMkLst>
            <pc:docMk/>
            <pc:sldMk cId="1119217961" sldId="260"/>
            <ac:picMk id="249" creationId="{4D23242A-17CA-4EA1-8748-69A85F61931C}"/>
          </ac:picMkLst>
        </pc:picChg>
      </pc:sldChg>
      <pc:sldChg chg="addSp delSp modSp new">
        <pc:chgData name="Tamires Schloegel Kistner" userId="a2557402559c7521" providerId="Windows Live" clId="Web-{26A92D54-FADE-4A0E-99C1-83512D377293}" dt="2020-12-06T21:52:12.318" v="308"/>
        <pc:sldMkLst>
          <pc:docMk/>
          <pc:sldMk cId="3803821799" sldId="261"/>
        </pc:sldMkLst>
        <pc:spChg chg="mod">
          <ac:chgData name="Tamires Schloegel Kistner" userId="a2557402559c7521" providerId="Windows Live" clId="Web-{26A92D54-FADE-4A0E-99C1-83512D377293}" dt="2020-12-06T21:45:26.151" v="270" actId="20577"/>
          <ac:spMkLst>
            <pc:docMk/>
            <pc:sldMk cId="3803821799" sldId="261"/>
            <ac:spMk id="2" creationId="{8F5CDE79-CFE2-4FEB-88EB-1EBF3CC512B3}"/>
          </ac:spMkLst>
        </pc:spChg>
        <pc:spChg chg="mod">
          <ac:chgData name="Tamires Schloegel Kistner" userId="a2557402559c7521" providerId="Windows Live" clId="Web-{26A92D54-FADE-4A0E-99C1-83512D377293}" dt="2020-12-06T21:49:23.367" v="287"/>
          <ac:spMkLst>
            <pc:docMk/>
            <pc:sldMk cId="3803821799" sldId="261"/>
            <ac:spMk id="3" creationId="{8F5B31BB-1F17-4B38-ABF1-9081FDF70E22}"/>
          </ac:spMkLst>
        </pc:spChg>
        <pc:spChg chg="add mod">
          <ac:chgData name="Tamires Schloegel Kistner" userId="a2557402559c7521" providerId="Windows Live" clId="Web-{26A92D54-FADE-4A0E-99C1-83512D377293}" dt="2020-12-06T21:52:12.318" v="308"/>
          <ac:spMkLst>
            <pc:docMk/>
            <pc:sldMk cId="3803821799" sldId="261"/>
            <ac:spMk id="5" creationId="{AF39B96C-1AC7-4616-B7DD-CD968DBD9F0E}"/>
          </ac:spMkLst>
        </pc:spChg>
        <pc:picChg chg="add del mod">
          <ac:chgData name="Tamires Schloegel Kistner" userId="a2557402559c7521" providerId="Windows Live" clId="Web-{26A92D54-FADE-4A0E-99C1-83512D377293}" dt="2020-12-06T21:50:24.335" v="290"/>
          <ac:picMkLst>
            <pc:docMk/>
            <pc:sldMk cId="3803821799" sldId="261"/>
            <ac:picMk id="4" creationId="{B7F6C957-B570-4EFD-B58B-008E501462BF}"/>
          </ac:picMkLst>
        </pc:picChg>
      </pc:sldChg>
      <pc:sldMasterChg chg="add addSldLayout">
        <pc:chgData name="Tamires Schloegel Kistner" userId="a2557402559c7521" providerId="Windows Live" clId="Web-{26A92D54-FADE-4A0E-99C1-83512D377293}" dt="2020-12-06T21:01:48.345" v="0"/>
        <pc:sldMasterMkLst>
          <pc:docMk/>
          <pc:sldMasterMk cId="2236498710" sldId="2147483660"/>
        </pc:sldMasterMkLst>
        <pc:sldLayoutChg chg="add">
          <pc:chgData name="Tamires Schloegel Kistner" userId="a2557402559c7521" providerId="Windows Live" clId="Web-{26A92D54-FADE-4A0E-99C1-83512D377293}" dt="2020-12-06T21:01:48.345" v="0"/>
          <pc:sldLayoutMkLst>
            <pc:docMk/>
            <pc:sldMasterMk cId="2236498710" sldId="2147483660"/>
            <pc:sldLayoutMk cId="2384126617" sldId="2147483661"/>
          </pc:sldLayoutMkLst>
        </pc:sldLayoutChg>
        <pc:sldLayoutChg chg="add">
          <pc:chgData name="Tamires Schloegel Kistner" userId="a2557402559c7521" providerId="Windows Live" clId="Web-{26A92D54-FADE-4A0E-99C1-83512D377293}" dt="2020-12-06T21:01:48.345" v="0"/>
          <pc:sldLayoutMkLst>
            <pc:docMk/>
            <pc:sldMasterMk cId="2236498710" sldId="2147483660"/>
            <pc:sldLayoutMk cId="4275040101" sldId="2147483662"/>
          </pc:sldLayoutMkLst>
        </pc:sldLayoutChg>
        <pc:sldLayoutChg chg="add">
          <pc:chgData name="Tamires Schloegel Kistner" userId="a2557402559c7521" providerId="Windows Live" clId="Web-{26A92D54-FADE-4A0E-99C1-83512D377293}" dt="2020-12-06T21:01:48.345" v="0"/>
          <pc:sldLayoutMkLst>
            <pc:docMk/>
            <pc:sldMasterMk cId="2236498710" sldId="2147483660"/>
            <pc:sldLayoutMk cId="2016686492" sldId="2147483663"/>
          </pc:sldLayoutMkLst>
        </pc:sldLayoutChg>
        <pc:sldLayoutChg chg="add">
          <pc:chgData name="Tamires Schloegel Kistner" userId="a2557402559c7521" providerId="Windows Live" clId="Web-{26A92D54-FADE-4A0E-99C1-83512D377293}" dt="2020-12-06T21:01:48.345" v="0"/>
          <pc:sldLayoutMkLst>
            <pc:docMk/>
            <pc:sldMasterMk cId="2236498710" sldId="2147483660"/>
            <pc:sldLayoutMk cId="1379329730" sldId="2147483664"/>
          </pc:sldLayoutMkLst>
        </pc:sldLayoutChg>
        <pc:sldLayoutChg chg="add">
          <pc:chgData name="Tamires Schloegel Kistner" userId="a2557402559c7521" providerId="Windows Live" clId="Web-{26A92D54-FADE-4A0E-99C1-83512D377293}" dt="2020-12-06T21:01:48.345" v="0"/>
          <pc:sldLayoutMkLst>
            <pc:docMk/>
            <pc:sldMasterMk cId="2236498710" sldId="2147483660"/>
            <pc:sldLayoutMk cId="2390784244" sldId="2147483665"/>
          </pc:sldLayoutMkLst>
        </pc:sldLayoutChg>
        <pc:sldLayoutChg chg="add">
          <pc:chgData name="Tamires Schloegel Kistner" userId="a2557402559c7521" providerId="Windows Live" clId="Web-{26A92D54-FADE-4A0E-99C1-83512D377293}" dt="2020-12-06T21:01:48.345" v="0"/>
          <pc:sldLayoutMkLst>
            <pc:docMk/>
            <pc:sldMasterMk cId="2236498710" sldId="2147483660"/>
            <pc:sldLayoutMk cId="3088505945" sldId="2147483666"/>
          </pc:sldLayoutMkLst>
        </pc:sldLayoutChg>
        <pc:sldLayoutChg chg="add">
          <pc:chgData name="Tamires Schloegel Kistner" userId="a2557402559c7521" providerId="Windows Live" clId="Web-{26A92D54-FADE-4A0E-99C1-83512D377293}" dt="2020-12-06T21:01:48.345" v="0"/>
          <pc:sldLayoutMkLst>
            <pc:docMk/>
            <pc:sldMasterMk cId="2236498710" sldId="2147483660"/>
            <pc:sldLayoutMk cId="32633835" sldId="2147483667"/>
          </pc:sldLayoutMkLst>
        </pc:sldLayoutChg>
        <pc:sldLayoutChg chg="add">
          <pc:chgData name="Tamires Schloegel Kistner" userId="a2557402559c7521" providerId="Windows Live" clId="Web-{26A92D54-FADE-4A0E-99C1-83512D377293}" dt="2020-12-06T21:01:48.345" v="0"/>
          <pc:sldLayoutMkLst>
            <pc:docMk/>
            <pc:sldMasterMk cId="2236498710" sldId="2147483660"/>
            <pc:sldLayoutMk cId="1202096059" sldId="2147483668"/>
          </pc:sldLayoutMkLst>
        </pc:sldLayoutChg>
        <pc:sldLayoutChg chg="add">
          <pc:chgData name="Tamires Schloegel Kistner" userId="a2557402559c7521" providerId="Windows Live" clId="Web-{26A92D54-FADE-4A0E-99C1-83512D377293}" dt="2020-12-06T21:01:48.345" v="0"/>
          <pc:sldLayoutMkLst>
            <pc:docMk/>
            <pc:sldMasterMk cId="2236498710" sldId="2147483660"/>
            <pc:sldLayoutMk cId="3510296769" sldId="2147483669"/>
          </pc:sldLayoutMkLst>
        </pc:sldLayoutChg>
        <pc:sldLayoutChg chg="add">
          <pc:chgData name="Tamires Schloegel Kistner" userId="a2557402559c7521" providerId="Windows Live" clId="Web-{26A92D54-FADE-4A0E-99C1-83512D377293}" dt="2020-12-06T21:01:48.345" v="0"/>
          <pc:sldLayoutMkLst>
            <pc:docMk/>
            <pc:sldMasterMk cId="2236498710" sldId="2147483660"/>
            <pc:sldLayoutMk cId="1241612141" sldId="2147483670"/>
          </pc:sldLayoutMkLst>
        </pc:sldLayoutChg>
        <pc:sldLayoutChg chg="add">
          <pc:chgData name="Tamires Schloegel Kistner" userId="a2557402559c7521" providerId="Windows Live" clId="Web-{26A92D54-FADE-4A0E-99C1-83512D377293}" dt="2020-12-06T21:01:48.345" v="0"/>
          <pc:sldLayoutMkLst>
            <pc:docMk/>
            <pc:sldMasterMk cId="2236498710" sldId="2147483660"/>
            <pc:sldLayoutMk cId="3604129783" sldId="2147483671"/>
          </pc:sldLayoutMkLst>
        </pc:sldLayoutChg>
      </pc:sldMasterChg>
    </pc:docChg>
  </pc:docChgLst>
  <pc:docChgLst>
    <pc:chgData name="Tamires Schloegel Kistner" userId="a2557402559c7521" providerId="Windows Live" clId="Web-{66A53B45-3A10-4DF8-BEFC-BBAD92D8E76F}"/>
    <pc:docChg chg="modSld">
      <pc:chgData name="Tamires Schloegel Kistner" userId="a2557402559c7521" providerId="Windows Live" clId="Web-{66A53B45-3A10-4DF8-BEFC-BBAD92D8E76F}" dt="2020-12-07T22:59:09.457" v="4" actId="1076"/>
      <pc:docMkLst>
        <pc:docMk/>
      </pc:docMkLst>
      <pc:sldChg chg="addSp modSp">
        <pc:chgData name="Tamires Schloegel Kistner" userId="a2557402559c7521" providerId="Windows Live" clId="Web-{66A53B45-3A10-4DF8-BEFC-BBAD92D8E76F}" dt="2020-12-07T22:59:09.457" v="4" actId="1076"/>
        <pc:sldMkLst>
          <pc:docMk/>
          <pc:sldMk cId="1536379238" sldId="283"/>
        </pc:sldMkLst>
        <pc:spChg chg="add mod">
          <ac:chgData name="Tamires Schloegel Kistner" userId="a2557402559c7521" providerId="Windows Live" clId="Web-{66A53B45-3A10-4DF8-BEFC-BBAD92D8E76F}" dt="2020-12-07T22:59:09.457" v="4" actId="1076"/>
          <ac:spMkLst>
            <pc:docMk/>
            <pc:sldMk cId="1536379238" sldId="283"/>
            <ac:spMk id="4" creationId="{40C1DAEA-B342-4F5B-B584-E3E9E548E528}"/>
          </ac:spMkLst>
        </pc:spChg>
      </pc:sldChg>
    </pc:docChg>
  </pc:docChgLst>
  <pc:docChgLst>
    <pc:chgData name="Tamires Schloegel Kistner" userId="a2557402559c7521" providerId="Windows Live" clId="Web-{8CE3FEE7-4545-4ABF-91E5-9E2ED136F2C4}"/>
    <pc:docChg chg="delSld modSld">
      <pc:chgData name="Tamires Schloegel Kistner" userId="a2557402559c7521" providerId="Windows Live" clId="Web-{8CE3FEE7-4545-4ABF-91E5-9E2ED136F2C4}" dt="2022-02-21T02:20:43.233" v="15"/>
      <pc:docMkLst>
        <pc:docMk/>
      </pc:docMkLst>
      <pc:sldChg chg="modSp">
        <pc:chgData name="Tamires Schloegel Kistner" userId="a2557402559c7521" providerId="Windows Live" clId="Web-{8CE3FEE7-4545-4ABF-91E5-9E2ED136F2C4}" dt="2022-02-21T02:20:37.217" v="14" actId="20577"/>
        <pc:sldMkLst>
          <pc:docMk/>
          <pc:sldMk cId="1119217961" sldId="260"/>
        </pc:sldMkLst>
        <pc:graphicFrameChg chg="modGraphic">
          <ac:chgData name="Tamires Schloegel Kistner" userId="a2557402559c7521" providerId="Windows Live" clId="Web-{8CE3FEE7-4545-4ABF-91E5-9E2ED136F2C4}" dt="2022-02-21T02:20:37.217" v="14" actId="20577"/>
          <ac:graphicFrameMkLst>
            <pc:docMk/>
            <pc:sldMk cId="1119217961" sldId="260"/>
            <ac:graphicFrameMk id="4" creationId="{2E2E2E90-B75D-4DCA-A83A-038F5A00A501}"/>
          </ac:graphicFrameMkLst>
        </pc:graphicFrameChg>
      </pc:sldChg>
      <pc:sldChg chg="del">
        <pc:chgData name="Tamires Schloegel Kistner" userId="a2557402559c7521" providerId="Windows Live" clId="Web-{8CE3FEE7-4545-4ABF-91E5-9E2ED136F2C4}" dt="2022-02-21T02:20:43.233" v="15"/>
        <pc:sldMkLst>
          <pc:docMk/>
          <pc:sldMk cId="493349437" sldId="363"/>
        </pc:sldMkLst>
      </pc:sldChg>
      <pc:sldChg chg="del">
        <pc:chgData name="Tamires Schloegel Kistner" userId="a2557402559c7521" providerId="Windows Live" clId="Web-{8CE3FEE7-4545-4ABF-91E5-9E2ED136F2C4}" dt="2022-02-21T02:08:01.015" v="0"/>
        <pc:sldMkLst>
          <pc:docMk/>
          <pc:sldMk cId="3897544139" sldId="368"/>
        </pc:sldMkLst>
      </pc:sldChg>
      <pc:sldChg chg="del">
        <pc:chgData name="Tamires Schloegel Kistner" userId="a2557402559c7521" providerId="Windows Live" clId="Web-{8CE3FEE7-4545-4ABF-91E5-9E2ED136F2C4}" dt="2022-02-21T02:08:01.015" v="3"/>
        <pc:sldMkLst>
          <pc:docMk/>
          <pc:sldMk cId="1833017733" sldId="373"/>
        </pc:sldMkLst>
      </pc:sldChg>
      <pc:sldChg chg="del">
        <pc:chgData name="Tamires Schloegel Kistner" userId="a2557402559c7521" providerId="Windows Live" clId="Web-{8CE3FEE7-4545-4ABF-91E5-9E2ED136F2C4}" dt="2022-02-21T02:08:01.031" v="5"/>
        <pc:sldMkLst>
          <pc:docMk/>
          <pc:sldMk cId="3528112441" sldId="374"/>
        </pc:sldMkLst>
      </pc:sldChg>
      <pc:sldChg chg="del">
        <pc:chgData name="Tamires Schloegel Kistner" userId="a2557402559c7521" providerId="Windows Live" clId="Web-{8CE3FEE7-4545-4ABF-91E5-9E2ED136F2C4}" dt="2022-02-21T02:08:01.015" v="4"/>
        <pc:sldMkLst>
          <pc:docMk/>
          <pc:sldMk cId="3782364731" sldId="375"/>
        </pc:sldMkLst>
      </pc:sldChg>
      <pc:sldChg chg="del">
        <pc:chgData name="Tamires Schloegel Kistner" userId="a2557402559c7521" providerId="Windows Live" clId="Web-{8CE3FEE7-4545-4ABF-91E5-9E2ED136F2C4}" dt="2022-02-21T02:08:01.015" v="2"/>
        <pc:sldMkLst>
          <pc:docMk/>
          <pc:sldMk cId="4282143794" sldId="377"/>
        </pc:sldMkLst>
      </pc:sldChg>
      <pc:sldChg chg="del">
        <pc:chgData name="Tamires Schloegel Kistner" userId="a2557402559c7521" providerId="Windows Live" clId="Web-{8CE3FEE7-4545-4ABF-91E5-9E2ED136F2C4}" dt="2022-02-21T02:08:01.031" v="6"/>
        <pc:sldMkLst>
          <pc:docMk/>
          <pc:sldMk cId="500763668" sldId="378"/>
        </pc:sldMkLst>
      </pc:sldChg>
      <pc:sldChg chg="del">
        <pc:chgData name="Tamires Schloegel Kistner" userId="a2557402559c7521" providerId="Windows Live" clId="Web-{8CE3FEE7-4545-4ABF-91E5-9E2ED136F2C4}" dt="2022-02-21T02:08:01.031" v="7"/>
        <pc:sldMkLst>
          <pc:docMk/>
          <pc:sldMk cId="733658694" sldId="379"/>
        </pc:sldMkLst>
      </pc:sldChg>
      <pc:sldChg chg="del">
        <pc:chgData name="Tamires Schloegel Kistner" userId="a2557402559c7521" providerId="Windows Live" clId="Web-{8CE3FEE7-4545-4ABF-91E5-9E2ED136F2C4}" dt="2022-02-21T02:08:01.015" v="1"/>
        <pc:sldMkLst>
          <pc:docMk/>
          <pc:sldMk cId="2260251855" sldId="380"/>
        </pc:sldMkLst>
      </pc:sldChg>
    </pc:docChg>
  </pc:docChgLst>
  <pc:docChgLst>
    <pc:chgData name="Tamires Schloegel Kistner" userId="a2557402559c7521" providerId="Windows Live" clId="Web-{C1A0BA49-79B8-45DE-A272-50874CB28DD3}"/>
    <pc:docChg chg="addSld delSld">
      <pc:chgData name="Tamires Schloegel Kistner" userId="a2557402559c7521" providerId="Windows Live" clId="Web-{C1A0BA49-79B8-45DE-A272-50874CB28DD3}" dt="2022-02-25T01:10:21.243" v="19"/>
      <pc:docMkLst>
        <pc:docMk/>
      </pc:docMkLst>
      <pc:sldChg chg="add del">
        <pc:chgData name="Tamires Schloegel Kistner" userId="a2557402559c7521" providerId="Windows Live" clId="Web-{C1A0BA49-79B8-45DE-A272-50874CB28DD3}" dt="2022-02-25T01:10:20.540" v="13"/>
        <pc:sldMkLst>
          <pc:docMk/>
          <pc:sldMk cId="3303166556" sldId="318"/>
        </pc:sldMkLst>
      </pc:sldChg>
      <pc:sldChg chg="add del">
        <pc:chgData name="Tamires Schloegel Kistner" userId="a2557402559c7521" providerId="Windows Live" clId="Web-{C1A0BA49-79B8-45DE-A272-50874CB28DD3}" dt="2022-02-25T01:10:20.665" v="14"/>
        <pc:sldMkLst>
          <pc:docMk/>
          <pc:sldMk cId="2752856879" sldId="320"/>
        </pc:sldMkLst>
      </pc:sldChg>
      <pc:sldChg chg="add del">
        <pc:chgData name="Tamires Schloegel Kistner" userId="a2557402559c7521" providerId="Windows Live" clId="Web-{C1A0BA49-79B8-45DE-A272-50874CB28DD3}" dt="2022-02-25T01:10:20.790" v="15"/>
        <pc:sldMkLst>
          <pc:docMk/>
          <pc:sldMk cId="3304558029" sldId="321"/>
        </pc:sldMkLst>
      </pc:sldChg>
      <pc:sldChg chg="add del">
        <pc:chgData name="Tamires Schloegel Kistner" userId="a2557402559c7521" providerId="Windows Live" clId="Web-{C1A0BA49-79B8-45DE-A272-50874CB28DD3}" dt="2022-02-25T01:10:20.915" v="16"/>
        <pc:sldMkLst>
          <pc:docMk/>
          <pc:sldMk cId="2008157886" sldId="322"/>
        </pc:sldMkLst>
      </pc:sldChg>
      <pc:sldChg chg="add del">
        <pc:chgData name="Tamires Schloegel Kistner" userId="a2557402559c7521" providerId="Windows Live" clId="Web-{C1A0BA49-79B8-45DE-A272-50874CB28DD3}" dt="2022-02-25T01:10:21.040" v="17"/>
        <pc:sldMkLst>
          <pc:docMk/>
          <pc:sldMk cId="695520518" sldId="370"/>
        </pc:sldMkLst>
      </pc:sldChg>
      <pc:sldChg chg="add del">
        <pc:chgData name="Tamires Schloegel Kistner" userId="a2557402559c7521" providerId="Windows Live" clId="Web-{C1A0BA49-79B8-45DE-A272-50874CB28DD3}" dt="2022-02-25T01:10:20.399" v="12"/>
        <pc:sldMkLst>
          <pc:docMk/>
          <pc:sldMk cId="1917541395" sldId="376"/>
        </pc:sldMkLst>
      </pc:sldChg>
      <pc:sldChg chg="add del">
        <pc:chgData name="Tamires Schloegel Kistner" userId="a2557402559c7521" providerId="Windows Live" clId="Web-{C1A0BA49-79B8-45DE-A272-50874CB28DD3}" dt="2022-02-25T01:10:21.134" v="18"/>
        <pc:sldMkLst>
          <pc:docMk/>
          <pc:sldMk cId="1931308376" sldId="381"/>
        </pc:sldMkLst>
      </pc:sldChg>
      <pc:sldChg chg="add del">
        <pc:chgData name="Tamires Schloegel Kistner" userId="a2557402559c7521" providerId="Windows Live" clId="Web-{C1A0BA49-79B8-45DE-A272-50874CB28DD3}" dt="2022-02-25T01:10:21.243" v="19"/>
        <pc:sldMkLst>
          <pc:docMk/>
          <pc:sldMk cId="3021300806" sldId="382"/>
        </pc:sldMkLst>
      </pc:sldChg>
      <pc:sldChg chg="add del">
        <pc:chgData name="Tamires Schloegel Kistner" userId="a2557402559c7521" providerId="Windows Live" clId="Web-{C1A0BA49-79B8-45DE-A272-50874CB28DD3}" dt="2022-02-25T01:10:20.274" v="11"/>
        <pc:sldMkLst>
          <pc:docMk/>
          <pc:sldMk cId="2571403354" sldId="383"/>
        </pc:sldMkLst>
      </pc:sldChg>
      <pc:sldChg chg="add del">
        <pc:chgData name="Tamires Schloegel Kistner" userId="a2557402559c7521" providerId="Windows Live" clId="Web-{C1A0BA49-79B8-45DE-A272-50874CB28DD3}" dt="2022-02-25T01:10:20.181" v="10"/>
        <pc:sldMkLst>
          <pc:docMk/>
          <pc:sldMk cId="1193999369" sldId="384"/>
        </pc:sldMkLst>
      </pc:sldChg>
    </pc:docChg>
  </pc:docChgLst>
  <pc:docChgLst>
    <pc:chgData name="Tamires Schloegel Kistner" userId="a2557402559c7521" providerId="Windows Live" clId="Web-{1CC85874-1A43-4F77-B9E4-9F700D06AA8E}"/>
    <pc:docChg chg="modSld">
      <pc:chgData name="Tamires Schloegel Kistner" userId="a2557402559c7521" providerId="Windows Live" clId="Web-{1CC85874-1A43-4F77-B9E4-9F700D06AA8E}" dt="2021-03-20T16:32:08.070" v="15" actId="20577"/>
      <pc:docMkLst>
        <pc:docMk/>
      </pc:docMkLst>
      <pc:sldChg chg="modSp">
        <pc:chgData name="Tamires Schloegel Kistner" userId="a2557402559c7521" providerId="Windows Live" clId="Web-{1CC85874-1A43-4F77-B9E4-9F700D06AA8E}" dt="2021-03-20T16:32:08.070" v="15" actId="20577"/>
        <pc:sldMkLst>
          <pc:docMk/>
          <pc:sldMk cId="1119217961" sldId="260"/>
        </pc:sldMkLst>
        <pc:graphicFrameChg chg="modGraphic">
          <ac:chgData name="Tamires Schloegel Kistner" userId="a2557402559c7521" providerId="Windows Live" clId="Web-{1CC85874-1A43-4F77-B9E4-9F700D06AA8E}" dt="2021-03-20T16:32:08.070" v="15" actId="20577"/>
          <ac:graphicFrameMkLst>
            <pc:docMk/>
            <pc:sldMk cId="1119217961" sldId="260"/>
            <ac:graphicFrameMk id="4" creationId="{2E2E2E90-B75D-4DCA-A83A-038F5A00A501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7BFAE5-452B-40CA-A746-24336EF0547A}" type="doc">
      <dgm:prSet loTypeId="urn:microsoft.com/office/officeart/2018/2/layout/IconCircle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DAC7B465-9F8C-4E70-8389-0706BEA0C5D4}">
      <dgm:prSet phldrT="[Texto]" phldr="0"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Calibri Light" panose="020F0302020204030204"/>
            </a:rPr>
            <a:t>Seletores</a:t>
          </a:r>
          <a:endParaRPr lang="pt-BR" dirty="0"/>
        </a:p>
      </dgm:t>
    </dgm:pt>
    <dgm:pt modelId="{9817D50E-28FF-42DD-9DF2-BCF364E1F69A}" type="parTrans" cxnId="{90C9301C-AB77-4CC4-8DBF-ADA4BCCA21A2}">
      <dgm:prSet/>
      <dgm:spPr/>
      <dgm:t>
        <a:bodyPr/>
        <a:lstStyle/>
        <a:p>
          <a:endParaRPr lang="pt-BR"/>
        </a:p>
      </dgm:t>
    </dgm:pt>
    <dgm:pt modelId="{DD8E8BB2-6CFD-4D0B-9D01-8B3E80D116A9}" type="sibTrans" cxnId="{90C9301C-AB77-4CC4-8DBF-ADA4BCCA21A2}">
      <dgm:prSet/>
      <dgm:spPr/>
      <dgm:t>
        <a:bodyPr/>
        <a:lstStyle/>
        <a:p>
          <a:pPr>
            <a:lnSpc>
              <a:spcPct val="100000"/>
            </a:lnSpc>
          </a:pPr>
          <a:endParaRPr lang="pt-BR"/>
        </a:p>
      </dgm:t>
    </dgm:pt>
    <dgm:pt modelId="{7F05E42C-EEE8-49A0-892E-857AE6A872E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solidFill>
                <a:srgbClr val="000000"/>
              </a:solidFill>
              <a:latin typeface="Calibri"/>
              <a:ea typeface="Calibri"/>
              <a:cs typeface="Calibri"/>
            </a:rPr>
            <a:t>Display none e block</a:t>
          </a:r>
          <a:endParaRPr lang="pt-BR" dirty="0"/>
        </a:p>
      </dgm:t>
    </dgm:pt>
    <dgm:pt modelId="{FF7B1E32-042D-4F94-A536-59222A0D4192}" type="parTrans" cxnId="{57838FAB-17EE-4A26-8928-CFB41DD3B940}">
      <dgm:prSet/>
      <dgm:spPr/>
      <dgm:t>
        <a:bodyPr/>
        <a:lstStyle/>
        <a:p>
          <a:endParaRPr lang="pt-BR"/>
        </a:p>
      </dgm:t>
    </dgm:pt>
    <dgm:pt modelId="{F496D958-35C2-4CAC-A602-7A0DB775BA60}" type="sibTrans" cxnId="{57838FAB-17EE-4A26-8928-CFB41DD3B94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01AAA8A-959F-486B-AB3A-4E7F8CCB2D9E}">
      <dgm:prSet phldrT="[Texto]" phldr="0"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Univers Condensed"/>
            </a:rPr>
            <a:t>Media</a:t>
          </a:r>
        </a:p>
      </dgm:t>
    </dgm:pt>
    <dgm:pt modelId="{395B7D3D-640D-4783-94C2-C33445850733}" type="parTrans" cxnId="{BB860774-49EF-47AE-9D54-96D7B02766D8}">
      <dgm:prSet/>
      <dgm:spPr/>
      <dgm:t>
        <a:bodyPr/>
        <a:lstStyle/>
        <a:p>
          <a:endParaRPr lang="en-US"/>
        </a:p>
      </dgm:t>
    </dgm:pt>
    <dgm:pt modelId="{FFDAAB88-E88F-4475-89FC-1A83752238CC}" type="sibTrans" cxnId="{BB860774-49EF-47AE-9D54-96D7B02766D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18B5C9D-6BF8-4B68-8C01-08B260864D70}" type="pres">
      <dgm:prSet presAssocID="{E97BFAE5-452B-40CA-A746-24336EF0547A}" presName="root" presStyleCnt="0">
        <dgm:presLayoutVars>
          <dgm:dir/>
          <dgm:resizeHandles val="exact"/>
        </dgm:presLayoutVars>
      </dgm:prSet>
      <dgm:spPr/>
    </dgm:pt>
    <dgm:pt modelId="{5DBF6146-8B04-4126-A035-0EB5DC2AF313}" type="pres">
      <dgm:prSet presAssocID="{E97BFAE5-452B-40CA-A746-24336EF0547A}" presName="container" presStyleCnt="0">
        <dgm:presLayoutVars>
          <dgm:dir/>
          <dgm:resizeHandles val="exact"/>
        </dgm:presLayoutVars>
      </dgm:prSet>
      <dgm:spPr/>
    </dgm:pt>
    <dgm:pt modelId="{3B216608-F389-4626-8806-120EE3D43DEE}" type="pres">
      <dgm:prSet presAssocID="{DAC7B465-9F8C-4E70-8389-0706BEA0C5D4}" presName="compNode" presStyleCnt="0"/>
      <dgm:spPr/>
    </dgm:pt>
    <dgm:pt modelId="{8A3333B3-9915-4297-A467-5EA69B6F228F}" type="pres">
      <dgm:prSet presAssocID="{DAC7B465-9F8C-4E70-8389-0706BEA0C5D4}" presName="iconBgRect" presStyleLbl="bgShp" presStyleIdx="0" presStyleCnt="3"/>
      <dgm:spPr/>
    </dgm:pt>
    <dgm:pt modelId="{1118B549-21E5-498A-B3FB-BF84636C5782}" type="pres">
      <dgm:prSet presAssocID="{DAC7B465-9F8C-4E70-8389-0706BEA0C5D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fessor"/>
        </a:ext>
      </dgm:extLst>
    </dgm:pt>
    <dgm:pt modelId="{138CACB6-D022-400A-82F7-728C9812A72E}" type="pres">
      <dgm:prSet presAssocID="{DAC7B465-9F8C-4E70-8389-0706BEA0C5D4}" presName="spaceRect" presStyleCnt="0"/>
      <dgm:spPr/>
    </dgm:pt>
    <dgm:pt modelId="{AB9B4A37-0ACC-4ED4-B2F1-03751518F481}" type="pres">
      <dgm:prSet presAssocID="{DAC7B465-9F8C-4E70-8389-0706BEA0C5D4}" presName="textRect" presStyleLbl="revTx" presStyleIdx="0" presStyleCnt="3">
        <dgm:presLayoutVars>
          <dgm:chMax val="1"/>
          <dgm:chPref val="1"/>
        </dgm:presLayoutVars>
      </dgm:prSet>
      <dgm:spPr/>
    </dgm:pt>
    <dgm:pt modelId="{8D274CDC-F2C3-4162-AB00-457F2A1046EE}" type="pres">
      <dgm:prSet presAssocID="{DD8E8BB2-6CFD-4D0B-9D01-8B3E80D116A9}" presName="sibTrans" presStyleLbl="sibTrans2D1" presStyleIdx="0" presStyleCnt="0"/>
      <dgm:spPr/>
    </dgm:pt>
    <dgm:pt modelId="{C8F5BC23-F23F-4F8C-985A-DCC5A35F1EE7}" type="pres">
      <dgm:prSet presAssocID="{7F05E42C-EEE8-49A0-892E-857AE6A872E1}" presName="compNode" presStyleCnt="0"/>
      <dgm:spPr/>
    </dgm:pt>
    <dgm:pt modelId="{BA1B9A82-F799-4955-86A1-3FB5944AD4B8}" type="pres">
      <dgm:prSet presAssocID="{7F05E42C-EEE8-49A0-892E-857AE6A872E1}" presName="iconBgRect" presStyleLbl="bgShp" presStyleIdx="1" presStyleCnt="3"/>
      <dgm:spPr/>
    </dgm:pt>
    <dgm:pt modelId="{19790D8A-E469-4625-97AD-48877711E864}" type="pres">
      <dgm:prSet presAssocID="{7F05E42C-EEE8-49A0-892E-857AE6A872E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lo"/>
        </a:ext>
      </dgm:extLst>
    </dgm:pt>
    <dgm:pt modelId="{373F2CF0-EE75-485C-8CD3-6A367FE8541B}" type="pres">
      <dgm:prSet presAssocID="{7F05E42C-EEE8-49A0-892E-857AE6A872E1}" presName="spaceRect" presStyleCnt="0"/>
      <dgm:spPr/>
    </dgm:pt>
    <dgm:pt modelId="{5144752E-3A33-4EBE-BCB8-64B2C6D67444}" type="pres">
      <dgm:prSet presAssocID="{7F05E42C-EEE8-49A0-892E-857AE6A872E1}" presName="textRect" presStyleLbl="revTx" presStyleIdx="1" presStyleCnt="3">
        <dgm:presLayoutVars>
          <dgm:chMax val="1"/>
          <dgm:chPref val="1"/>
        </dgm:presLayoutVars>
      </dgm:prSet>
      <dgm:spPr/>
    </dgm:pt>
    <dgm:pt modelId="{E883BCDD-0C31-4A2B-A1DB-E78D0AC5952B}" type="pres">
      <dgm:prSet presAssocID="{F496D958-35C2-4CAC-A602-7A0DB775BA60}" presName="sibTrans" presStyleLbl="sibTrans2D1" presStyleIdx="0" presStyleCnt="0"/>
      <dgm:spPr/>
    </dgm:pt>
    <dgm:pt modelId="{BA5E0617-F15C-4B5F-AB20-322A2C592192}" type="pres">
      <dgm:prSet presAssocID="{201AAA8A-959F-486B-AB3A-4E7F8CCB2D9E}" presName="compNode" presStyleCnt="0"/>
      <dgm:spPr/>
    </dgm:pt>
    <dgm:pt modelId="{B5ECD87E-5400-4F59-8338-CB9E9884755A}" type="pres">
      <dgm:prSet presAssocID="{201AAA8A-959F-486B-AB3A-4E7F8CCB2D9E}" presName="iconBgRect" presStyleLbl="bgShp" presStyleIdx="2" presStyleCnt="3"/>
      <dgm:spPr/>
    </dgm:pt>
    <dgm:pt modelId="{5A0BCBFC-6CDF-4A6A-8E7C-0DF9A7E9FE2E}" type="pres">
      <dgm:prSet presAssocID="{201AAA8A-959F-486B-AB3A-4E7F8CCB2D9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6DA41F0F-ADEF-415D-936B-640F51870EDE}" type="pres">
      <dgm:prSet presAssocID="{201AAA8A-959F-486B-AB3A-4E7F8CCB2D9E}" presName="spaceRect" presStyleCnt="0"/>
      <dgm:spPr/>
    </dgm:pt>
    <dgm:pt modelId="{B4976B63-9883-4BE8-996E-6E2BDE14AC24}" type="pres">
      <dgm:prSet presAssocID="{201AAA8A-959F-486B-AB3A-4E7F8CCB2D9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BE03A14-B494-4199-AB71-575F0397064C}" type="presOf" srcId="{7F05E42C-EEE8-49A0-892E-857AE6A872E1}" destId="{5144752E-3A33-4EBE-BCB8-64B2C6D67444}" srcOrd="0" destOrd="0" presId="urn:microsoft.com/office/officeart/2018/2/layout/IconCircleList"/>
    <dgm:cxn modelId="{90C9301C-AB77-4CC4-8DBF-ADA4BCCA21A2}" srcId="{E97BFAE5-452B-40CA-A746-24336EF0547A}" destId="{DAC7B465-9F8C-4E70-8389-0706BEA0C5D4}" srcOrd="0" destOrd="0" parTransId="{9817D50E-28FF-42DD-9DF2-BCF364E1F69A}" sibTransId="{DD8E8BB2-6CFD-4D0B-9D01-8B3E80D116A9}"/>
    <dgm:cxn modelId="{1F93AA49-DF55-4D67-8FCB-BAB0001D7A1D}" type="presOf" srcId="{DAC7B465-9F8C-4E70-8389-0706BEA0C5D4}" destId="{AB9B4A37-0ACC-4ED4-B2F1-03751518F481}" srcOrd="0" destOrd="0" presId="urn:microsoft.com/office/officeart/2018/2/layout/IconCircleList"/>
    <dgm:cxn modelId="{90B06E4F-3F7F-4D8A-89BC-FFA88F3E8D43}" type="presOf" srcId="{201AAA8A-959F-486B-AB3A-4E7F8CCB2D9E}" destId="{B4976B63-9883-4BE8-996E-6E2BDE14AC24}" srcOrd="0" destOrd="0" presId="urn:microsoft.com/office/officeart/2018/2/layout/IconCircleList"/>
    <dgm:cxn modelId="{BB860774-49EF-47AE-9D54-96D7B02766D8}" srcId="{E97BFAE5-452B-40CA-A746-24336EF0547A}" destId="{201AAA8A-959F-486B-AB3A-4E7F8CCB2D9E}" srcOrd="2" destOrd="0" parTransId="{395B7D3D-640D-4783-94C2-C33445850733}" sibTransId="{FFDAAB88-E88F-4475-89FC-1A83752238CC}"/>
    <dgm:cxn modelId="{B34B8280-7B0D-42B4-8051-A0F4B8BAC355}" type="presOf" srcId="{E97BFAE5-452B-40CA-A746-24336EF0547A}" destId="{C18B5C9D-6BF8-4B68-8C01-08B260864D70}" srcOrd="0" destOrd="0" presId="urn:microsoft.com/office/officeart/2018/2/layout/IconCircleList"/>
    <dgm:cxn modelId="{57838FAB-17EE-4A26-8928-CFB41DD3B940}" srcId="{E97BFAE5-452B-40CA-A746-24336EF0547A}" destId="{7F05E42C-EEE8-49A0-892E-857AE6A872E1}" srcOrd="1" destOrd="0" parTransId="{FF7B1E32-042D-4F94-A536-59222A0D4192}" sibTransId="{F496D958-35C2-4CAC-A602-7A0DB775BA60}"/>
    <dgm:cxn modelId="{9B8CEFB6-B984-4151-8CDD-9FD97C739ABB}" type="presOf" srcId="{DD8E8BB2-6CFD-4D0B-9D01-8B3E80D116A9}" destId="{8D274CDC-F2C3-4162-AB00-457F2A1046EE}" srcOrd="0" destOrd="0" presId="urn:microsoft.com/office/officeart/2018/2/layout/IconCircleList"/>
    <dgm:cxn modelId="{5CFFB6C0-D5E6-4A68-8D90-F17C5397F807}" type="presOf" srcId="{F496D958-35C2-4CAC-A602-7A0DB775BA60}" destId="{E883BCDD-0C31-4A2B-A1DB-E78D0AC5952B}" srcOrd="0" destOrd="0" presId="urn:microsoft.com/office/officeart/2018/2/layout/IconCircleList"/>
    <dgm:cxn modelId="{039445B7-DC64-490B-AFE8-5649E686C2CF}" type="presParOf" srcId="{C18B5C9D-6BF8-4B68-8C01-08B260864D70}" destId="{5DBF6146-8B04-4126-A035-0EB5DC2AF313}" srcOrd="0" destOrd="0" presId="urn:microsoft.com/office/officeart/2018/2/layout/IconCircleList"/>
    <dgm:cxn modelId="{4EDD7D04-82FE-43C5-8E92-392CFB3AAF32}" type="presParOf" srcId="{5DBF6146-8B04-4126-A035-0EB5DC2AF313}" destId="{3B216608-F389-4626-8806-120EE3D43DEE}" srcOrd="0" destOrd="0" presId="urn:microsoft.com/office/officeart/2018/2/layout/IconCircleList"/>
    <dgm:cxn modelId="{226C8A60-4710-4BD7-AFF6-A02DE3D8C75D}" type="presParOf" srcId="{3B216608-F389-4626-8806-120EE3D43DEE}" destId="{8A3333B3-9915-4297-A467-5EA69B6F228F}" srcOrd="0" destOrd="0" presId="urn:microsoft.com/office/officeart/2018/2/layout/IconCircleList"/>
    <dgm:cxn modelId="{D7AE8566-8A97-4891-A971-E5921A0F9DCB}" type="presParOf" srcId="{3B216608-F389-4626-8806-120EE3D43DEE}" destId="{1118B549-21E5-498A-B3FB-BF84636C5782}" srcOrd="1" destOrd="0" presId="urn:microsoft.com/office/officeart/2018/2/layout/IconCircleList"/>
    <dgm:cxn modelId="{AB140BAC-E3F4-471F-8CC1-F9A5BE9C1712}" type="presParOf" srcId="{3B216608-F389-4626-8806-120EE3D43DEE}" destId="{138CACB6-D022-400A-82F7-728C9812A72E}" srcOrd="2" destOrd="0" presId="urn:microsoft.com/office/officeart/2018/2/layout/IconCircleList"/>
    <dgm:cxn modelId="{E022C216-27EA-43B6-ABC1-2C8E5D895DB2}" type="presParOf" srcId="{3B216608-F389-4626-8806-120EE3D43DEE}" destId="{AB9B4A37-0ACC-4ED4-B2F1-03751518F481}" srcOrd="3" destOrd="0" presId="urn:microsoft.com/office/officeart/2018/2/layout/IconCircleList"/>
    <dgm:cxn modelId="{DECEE819-852D-4D9F-8169-2CD87A91077F}" type="presParOf" srcId="{5DBF6146-8B04-4126-A035-0EB5DC2AF313}" destId="{8D274CDC-F2C3-4162-AB00-457F2A1046EE}" srcOrd="1" destOrd="0" presId="urn:microsoft.com/office/officeart/2018/2/layout/IconCircleList"/>
    <dgm:cxn modelId="{5DDE9D9F-9007-4196-B1CB-29C435D130F4}" type="presParOf" srcId="{5DBF6146-8B04-4126-A035-0EB5DC2AF313}" destId="{C8F5BC23-F23F-4F8C-985A-DCC5A35F1EE7}" srcOrd="2" destOrd="0" presId="urn:microsoft.com/office/officeart/2018/2/layout/IconCircleList"/>
    <dgm:cxn modelId="{30C41F68-5260-4236-974B-A251791DE992}" type="presParOf" srcId="{C8F5BC23-F23F-4F8C-985A-DCC5A35F1EE7}" destId="{BA1B9A82-F799-4955-86A1-3FB5944AD4B8}" srcOrd="0" destOrd="0" presId="urn:microsoft.com/office/officeart/2018/2/layout/IconCircleList"/>
    <dgm:cxn modelId="{22E1E6A3-AF67-4BAB-853C-B2C266C454C9}" type="presParOf" srcId="{C8F5BC23-F23F-4F8C-985A-DCC5A35F1EE7}" destId="{19790D8A-E469-4625-97AD-48877711E864}" srcOrd="1" destOrd="0" presId="urn:microsoft.com/office/officeart/2018/2/layout/IconCircleList"/>
    <dgm:cxn modelId="{5AC20232-F6E0-454A-9508-529C7DEC8A17}" type="presParOf" srcId="{C8F5BC23-F23F-4F8C-985A-DCC5A35F1EE7}" destId="{373F2CF0-EE75-485C-8CD3-6A367FE8541B}" srcOrd="2" destOrd="0" presId="urn:microsoft.com/office/officeart/2018/2/layout/IconCircleList"/>
    <dgm:cxn modelId="{8D33EC8E-4E16-458B-82CC-2B67A5231C41}" type="presParOf" srcId="{C8F5BC23-F23F-4F8C-985A-DCC5A35F1EE7}" destId="{5144752E-3A33-4EBE-BCB8-64B2C6D67444}" srcOrd="3" destOrd="0" presId="urn:microsoft.com/office/officeart/2018/2/layout/IconCircleList"/>
    <dgm:cxn modelId="{465F9404-C7BF-4779-8CBE-D15038A7A520}" type="presParOf" srcId="{5DBF6146-8B04-4126-A035-0EB5DC2AF313}" destId="{E883BCDD-0C31-4A2B-A1DB-E78D0AC5952B}" srcOrd="3" destOrd="0" presId="urn:microsoft.com/office/officeart/2018/2/layout/IconCircleList"/>
    <dgm:cxn modelId="{68899FB7-25F4-4BA1-83C3-B6D6CFD5F428}" type="presParOf" srcId="{5DBF6146-8B04-4126-A035-0EB5DC2AF313}" destId="{BA5E0617-F15C-4B5F-AB20-322A2C592192}" srcOrd="4" destOrd="0" presId="urn:microsoft.com/office/officeart/2018/2/layout/IconCircleList"/>
    <dgm:cxn modelId="{25D802A0-7970-4190-842F-288C3E321E40}" type="presParOf" srcId="{BA5E0617-F15C-4B5F-AB20-322A2C592192}" destId="{B5ECD87E-5400-4F59-8338-CB9E9884755A}" srcOrd="0" destOrd="0" presId="urn:microsoft.com/office/officeart/2018/2/layout/IconCircleList"/>
    <dgm:cxn modelId="{4687FB39-24EE-4B25-B310-732B4FE6CEE3}" type="presParOf" srcId="{BA5E0617-F15C-4B5F-AB20-322A2C592192}" destId="{5A0BCBFC-6CDF-4A6A-8E7C-0DF9A7E9FE2E}" srcOrd="1" destOrd="0" presId="urn:microsoft.com/office/officeart/2018/2/layout/IconCircleList"/>
    <dgm:cxn modelId="{810C3ACE-D0DE-4A62-BA6A-3EF3694456EB}" type="presParOf" srcId="{BA5E0617-F15C-4B5F-AB20-322A2C592192}" destId="{6DA41F0F-ADEF-415D-936B-640F51870EDE}" srcOrd="2" destOrd="0" presId="urn:microsoft.com/office/officeart/2018/2/layout/IconCircleList"/>
    <dgm:cxn modelId="{E2646F50-5A84-47EF-AD20-9EAE3DB9B71E}" type="presParOf" srcId="{BA5E0617-F15C-4B5F-AB20-322A2C592192}" destId="{B4976B63-9883-4BE8-996E-6E2BDE14AC2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333B3-9915-4297-A467-5EA69B6F228F}">
      <dsp:nvSpPr>
        <dsp:cNvPr id="0" name=""/>
        <dsp:cNvSpPr/>
      </dsp:nvSpPr>
      <dsp:spPr>
        <a:xfrm>
          <a:off x="423507" y="1788318"/>
          <a:ext cx="937267" cy="937267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18B549-21E5-498A-B3FB-BF84636C5782}">
      <dsp:nvSpPr>
        <dsp:cNvPr id="0" name=""/>
        <dsp:cNvSpPr/>
      </dsp:nvSpPr>
      <dsp:spPr>
        <a:xfrm>
          <a:off x="620333" y="1985145"/>
          <a:ext cx="543614" cy="54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B4A37-0ACC-4ED4-B2F1-03751518F481}">
      <dsp:nvSpPr>
        <dsp:cNvPr id="0" name=""/>
        <dsp:cNvSpPr/>
      </dsp:nvSpPr>
      <dsp:spPr>
        <a:xfrm>
          <a:off x="1561617" y="1788318"/>
          <a:ext cx="2209272" cy="937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Calibri Light" panose="020F0302020204030204"/>
            </a:rPr>
            <a:t>Seletores</a:t>
          </a:r>
          <a:endParaRPr lang="pt-BR" sz="2400" kern="1200" dirty="0"/>
        </a:p>
      </dsp:txBody>
      <dsp:txXfrm>
        <a:off x="1561617" y="1788318"/>
        <a:ext cx="2209272" cy="937267"/>
      </dsp:txXfrm>
    </dsp:sp>
    <dsp:sp modelId="{BA1B9A82-F799-4955-86A1-3FB5944AD4B8}">
      <dsp:nvSpPr>
        <dsp:cNvPr id="0" name=""/>
        <dsp:cNvSpPr/>
      </dsp:nvSpPr>
      <dsp:spPr>
        <a:xfrm>
          <a:off x="4155839" y="1788318"/>
          <a:ext cx="937267" cy="937267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790D8A-E469-4625-97AD-48877711E864}">
      <dsp:nvSpPr>
        <dsp:cNvPr id="0" name=""/>
        <dsp:cNvSpPr/>
      </dsp:nvSpPr>
      <dsp:spPr>
        <a:xfrm>
          <a:off x="4352665" y="1985145"/>
          <a:ext cx="543614" cy="54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4752E-3A33-4EBE-BCB8-64B2C6D67444}">
      <dsp:nvSpPr>
        <dsp:cNvPr id="0" name=""/>
        <dsp:cNvSpPr/>
      </dsp:nvSpPr>
      <dsp:spPr>
        <a:xfrm>
          <a:off x="5293949" y="1788318"/>
          <a:ext cx="2209272" cy="937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solidFill>
                <a:srgbClr val="000000"/>
              </a:solidFill>
              <a:latin typeface="Calibri"/>
              <a:ea typeface="Calibri"/>
              <a:cs typeface="Calibri"/>
            </a:rPr>
            <a:t>Display none e block</a:t>
          </a:r>
          <a:endParaRPr lang="pt-BR" sz="2400" kern="1200" dirty="0"/>
        </a:p>
      </dsp:txBody>
      <dsp:txXfrm>
        <a:off x="5293949" y="1788318"/>
        <a:ext cx="2209272" cy="937267"/>
      </dsp:txXfrm>
    </dsp:sp>
    <dsp:sp modelId="{B5ECD87E-5400-4F59-8338-CB9E9884755A}">
      <dsp:nvSpPr>
        <dsp:cNvPr id="0" name=""/>
        <dsp:cNvSpPr/>
      </dsp:nvSpPr>
      <dsp:spPr>
        <a:xfrm>
          <a:off x="7888170" y="1788318"/>
          <a:ext cx="937267" cy="937267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BCBFC-6CDF-4A6A-8E7C-0DF9A7E9FE2E}">
      <dsp:nvSpPr>
        <dsp:cNvPr id="0" name=""/>
        <dsp:cNvSpPr/>
      </dsp:nvSpPr>
      <dsp:spPr>
        <a:xfrm>
          <a:off x="8084996" y="1985145"/>
          <a:ext cx="543614" cy="54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976B63-9883-4BE8-996E-6E2BDE14AC24}">
      <dsp:nvSpPr>
        <dsp:cNvPr id="0" name=""/>
        <dsp:cNvSpPr/>
      </dsp:nvSpPr>
      <dsp:spPr>
        <a:xfrm>
          <a:off x="9026280" y="1788318"/>
          <a:ext cx="2209272" cy="937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Univers Condensed"/>
            </a:rPr>
            <a:t>Media</a:t>
          </a:r>
        </a:p>
      </dsp:txBody>
      <dsp:txXfrm>
        <a:off x="9026280" y="1788318"/>
        <a:ext cx="2209272" cy="937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09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5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8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10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9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8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48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08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8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86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13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pos="576">
          <p15:clr>
            <a:srgbClr val="F26B43"/>
          </p15:clr>
        </p15:guide>
        <p15:guide id="6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Pseudo-classe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developer.mozilla.org/en-US/docs/Web/CSS/CSS_Selector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id="{76F64638-3523-4975-845C-48099809A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1BE5E-1BF4-4A36-B08F-D89ADA520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Instrutor: Tamires Schloegel Kistner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33F83-EAB9-44CF-B7CE-71CE9853B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704" y="640080"/>
            <a:ext cx="9058787" cy="3306457"/>
          </a:xfrm>
          <a:prstGeom prst="rect">
            <a:avLst/>
          </a:prstGeom>
        </p:spPr>
      </p:pic>
      <p:sp>
        <p:nvSpPr>
          <p:cNvPr id="5" name="Freeform 3">
            <a:extLst>
              <a:ext uri="{FF2B5EF4-FFF2-40B4-BE49-F238E27FC236}">
                <a16:creationId xmlns:a16="http://schemas.microsoft.com/office/drawing/2014/main" id="{FDDFBA27-0CD8-5AAD-D78F-1CF028869220}"/>
              </a:ext>
            </a:extLst>
          </p:cNvPr>
          <p:cNvSpPr/>
          <p:nvPr/>
        </p:nvSpPr>
        <p:spPr>
          <a:xfrm flipH="1">
            <a:off x="-3" y="3627783"/>
            <a:ext cx="2832654" cy="3229758"/>
          </a:xfrm>
          <a:custGeom>
            <a:avLst/>
            <a:gdLst/>
            <a:ahLst/>
            <a:cxnLst/>
            <a:rect l="l" t="t" r="r" b="b"/>
            <a:pathLst>
              <a:path w="4380449" h="4571626">
                <a:moveTo>
                  <a:pt x="4380449" y="0"/>
                </a:moveTo>
                <a:lnTo>
                  <a:pt x="0" y="0"/>
                </a:lnTo>
                <a:lnTo>
                  <a:pt x="0" y="4571625"/>
                </a:lnTo>
                <a:lnTo>
                  <a:pt x="4380449" y="4571625"/>
                </a:lnTo>
                <a:lnTo>
                  <a:pt x="438044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2704" t="4001" r="-14023" b="-3311"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9" name="Freeform 2">
            <a:extLst>
              <a:ext uri="{FF2B5EF4-FFF2-40B4-BE49-F238E27FC236}">
                <a16:creationId xmlns:a16="http://schemas.microsoft.com/office/drawing/2014/main" id="{73179C0A-97F2-BFA7-59F5-67355E937CA0}"/>
              </a:ext>
            </a:extLst>
          </p:cNvPr>
          <p:cNvSpPr/>
          <p:nvPr/>
        </p:nvSpPr>
        <p:spPr>
          <a:xfrm>
            <a:off x="10267943" y="205716"/>
            <a:ext cx="1918252" cy="1547040"/>
          </a:xfrm>
          <a:custGeom>
            <a:avLst/>
            <a:gdLst/>
            <a:ahLst/>
            <a:cxnLst/>
            <a:rect l="l" t="t" r="r" b="b"/>
            <a:pathLst>
              <a:path w="4455250" h="3993524">
                <a:moveTo>
                  <a:pt x="0" y="0"/>
                </a:moveTo>
                <a:lnTo>
                  <a:pt x="4455250" y="0"/>
                </a:lnTo>
                <a:lnTo>
                  <a:pt x="4455250" y="3993525"/>
                </a:lnTo>
                <a:lnTo>
                  <a:pt x="0" y="39935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F453ABE0-F501-4E0E-E6D6-F255A66BD6B8}"/>
              </a:ext>
            </a:extLst>
          </p:cNvPr>
          <p:cNvSpPr txBox="1"/>
          <p:nvPr/>
        </p:nvSpPr>
        <p:spPr>
          <a:xfrm>
            <a:off x="6356151" y="5621739"/>
            <a:ext cx="1873449" cy="8014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3000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&lt;DEV&gt;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1F48D4A-D041-3B77-467A-3A73149DED6E}"/>
              </a:ext>
            </a:extLst>
          </p:cNvPr>
          <p:cNvSpPr txBox="1"/>
          <p:nvPr/>
        </p:nvSpPr>
        <p:spPr>
          <a:xfrm>
            <a:off x="6361052" y="4957071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5400" b="1" dirty="0">
                <a:solidFill>
                  <a:schemeClr val="tx2">
                    <a:lumMod val="76000"/>
                    <a:lumOff val="24000"/>
                  </a:schemeClr>
                </a:solidFill>
                <a:latin typeface="Avenir Next LT Pro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4583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486DBDB-7572-4B84-A9AD-3CBAA7B23C9A}"/>
              </a:ext>
            </a:extLst>
          </p:cNvPr>
          <p:cNvSpPr txBox="1">
            <a:spLocks/>
          </p:cNvSpPr>
          <p:nvPr/>
        </p:nvSpPr>
        <p:spPr bwMode="black">
          <a:xfrm>
            <a:off x="214493" y="536597"/>
            <a:ext cx="3359848" cy="117813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82880" tIns="182880" rIns="182880" bIns="182880" rtlCol="0" anchor="ctr">
            <a:norm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800" b="1" err="1">
                <a:solidFill>
                  <a:srgbClr val="CF1FC2"/>
                </a:solidFill>
                <a:latin typeface="Consolas"/>
                <a:ea typeface="+mj-ea"/>
                <a:cs typeface="+mj-cs"/>
              </a:rPr>
              <a:t>Projeto</a:t>
            </a:r>
            <a:r>
              <a:rPr lang="en-US" sz="2800" b="1" dirty="0">
                <a:solidFill>
                  <a:srgbClr val="CF1FC2"/>
                </a:solidFill>
                <a:latin typeface="Consolas"/>
                <a:ea typeface="+mj-ea"/>
                <a:cs typeface="+mj-cs"/>
              </a:rPr>
              <a:t> 2</a:t>
            </a:r>
            <a:endParaRPr lang="en-US" sz="2800" b="1" dirty="0">
              <a:solidFill>
                <a:srgbClr val="CF1FC2"/>
              </a:solidFill>
              <a:latin typeface="Consolas"/>
              <a:ea typeface="Calibri Light"/>
              <a:cs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F886E-2C2F-B79A-F382-642FD92DECC1}"/>
              </a:ext>
            </a:extLst>
          </p:cNvPr>
          <p:cNvSpPr txBox="1"/>
          <p:nvPr/>
        </p:nvSpPr>
        <p:spPr>
          <a:xfrm>
            <a:off x="122909" y="-343"/>
            <a:ext cx="6578746" cy="7796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6533"/>
              </a:lnSpc>
            </a:pPr>
            <a:r>
              <a:rPr lang="en-US" sz="4666" err="1">
                <a:solidFill>
                  <a:srgbClr val="0070C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Criando</a:t>
            </a:r>
            <a:r>
              <a:rPr lang="en-US" sz="4666">
                <a:solidFill>
                  <a:srgbClr val="AB550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666" err="1">
                <a:solidFill>
                  <a:srgbClr val="00206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minha</a:t>
            </a:r>
            <a:r>
              <a:rPr lang="en-US" sz="4666">
                <a:solidFill>
                  <a:srgbClr val="AB550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666" err="1">
                <a:solidFill>
                  <a:srgbClr val="7030A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página</a:t>
            </a:r>
            <a:endParaRPr lang="en-US" sz="4666">
              <a:solidFill>
                <a:srgbClr val="7030A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7" name="CaixaDeTexto 7">
            <a:extLst>
              <a:ext uri="{FF2B5EF4-FFF2-40B4-BE49-F238E27FC236}">
                <a16:creationId xmlns:a16="http://schemas.microsoft.com/office/drawing/2014/main" id="{C9955155-DF5A-7401-6C2F-95628540A2D0}"/>
              </a:ext>
            </a:extLst>
          </p:cNvPr>
          <p:cNvSpPr txBox="1"/>
          <p:nvPr/>
        </p:nvSpPr>
        <p:spPr>
          <a:xfrm>
            <a:off x="4892913" y="779294"/>
            <a:ext cx="2189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rgbClr val="E44444"/>
                </a:solidFill>
              </a:rPr>
              <a:t>Praticando</a:t>
            </a:r>
          </a:p>
        </p:txBody>
      </p:sp>
      <p:pic>
        <p:nvPicPr>
          <p:cNvPr id="15366" name="Picture 6" descr="34 Best Music Player Design ideas | music player design, interface design, web  design">
            <a:extLst>
              <a:ext uri="{FF2B5EF4-FFF2-40B4-BE49-F238E27FC236}">
                <a16:creationId xmlns:a16="http://schemas.microsoft.com/office/drawing/2014/main" id="{083EDD37-8126-4D0E-9237-0D88A8459F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5" t="3667" r="4376" b="3500"/>
          <a:stretch/>
        </p:blipFill>
        <p:spPr bwMode="auto">
          <a:xfrm>
            <a:off x="7507011" y="161265"/>
            <a:ext cx="3762375" cy="285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ML Music Website Templates from ThemeForest">
            <a:extLst>
              <a:ext uri="{FF2B5EF4-FFF2-40B4-BE49-F238E27FC236}">
                <a16:creationId xmlns:a16="http://schemas.microsoft.com/office/drawing/2014/main" id="{0C2C5E89-6F87-4C2F-9F3E-7AF85F7F9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25" y="3111432"/>
            <a:ext cx="56197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Pin on App design">
            <a:extLst>
              <a:ext uri="{FF2B5EF4-FFF2-40B4-BE49-F238E27FC236}">
                <a16:creationId xmlns:a16="http://schemas.microsoft.com/office/drawing/2014/main" id="{C80FB43D-9EF6-4CB3-8F4D-AEBFC6087C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" t="3611" r="1354" b="4167"/>
          <a:stretch/>
        </p:blipFill>
        <p:spPr bwMode="auto">
          <a:xfrm>
            <a:off x="4560236" y="3515103"/>
            <a:ext cx="4201031" cy="298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Music player | Web development design, Web design, Web inspiration">
            <a:extLst>
              <a:ext uri="{FF2B5EF4-FFF2-40B4-BE49-F238E27FC236}">
                <a16:creationId xmlns:a16="http://schemas.microsoft.com/office/drawing/2014/main" id="{D1296B36-BE18-43FE-B06F-D8C6A4C790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" t="12167" r="1875" b="11167"/>
          <a:stretch/>
        </p:blipFill>
        <p:spPr bwMode="auto">
          <a:xfrm>
            <a:off x="123468" y="4103455"/>
            <a:ext cx="4219574" cy="253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D691FEB-6444-4A79-9F94-05BF8D180377}"/>
              </a:ext>
            </a:extLst>
          </p:cNvPr>
          <p:cNvSpPr/>
          <p:nvPr/>
        </p:nvSpPr>
        <p:spPr>
          <a:xfrm>
            <a:off x="338284" y="3109111"/>
            <a:ext cx="9428057" cy="7988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pt-BR" dirty="0">
                <a:solidFill>
                  <a:schemeClr val="tx1"/>
                </a:solidFill>
                <a:ea typeface="+mn-lt"/>
                <a:cs typeface="+mn-lt"/>
              </a:rPr>
              <a:t>&lt;link </a:t>
            </a:r>
            <a:r>
              <a:rPr lang="pt-BR" err="1">
                <a:solidFill>
                  <a:schemeClr val="tx1"/>
                </a:solidFill>
                <a:ea typeface="+mn-lt"/>
                <a:cs typeface="+mn-lt"/>
              </a:rPr>
              <a:t>rel</a:t>
            </a:r>
            <a:r>
              <a:rPr lang="pt-BR" dirty="0">
                <a:solidFill>
                  <a:schemeClr val="tx1"/>
                </a:solidFill>
                <a:ea typeface="+mn-lt"/>
                <a:cs typeface="+mn-lt"/>
              </a:rPr>
              <a:t>="</a:t>
            </a:r>
            <a:r>
              <a:rPr lang="pt-BR" err="1">
                <a:solidFill>
                  <a:schemeClr val="tx1"/>
                </a:solidFill>
                <a:ea typeface="+mn-lt"/>
                <a:cs typeface="+mn-lt"/>
              </a:rPr>
              <a:t>stylesheet</a:t>
            </a:r>
            <a:r>
              <a:rPr lang="pt-BR" dirty="0">
                <a:solidFill>
                  <a:schemeClr val="tx1"/>
                </a:solidFill>
                <a:ea typeface="+mn-lt"/>
                <a:cs typeface="+mn-lt"/>
              </a:rPr>
              <a:t>" media="</a:t>
            </a:r>
            <a:r>
              <a:rPr lang="pt-BR" err="1">
                <a:solidFill>
                  <a:schemeClr val="tx1"/>
                </a:solidFill>
                <a:ea typeface="+mn-lt"/>
                <a:cs typeface="+mn-lt"/>
              </a:rPr>
              <a:t>screen</a:t>
            </a:r>
            <a:r>
              <a:rPr lang="pt-BR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pt-BR" err="1">
                <a:solidFill>
                  <a:schemeClr val="tx1"/>
                </a:solidFill>
                <a:ea typeface="+mn-lt"/>
                <a:cs typeface="+mn-lt"/>
              </a:rPr>
              <a:t>and</a:t>
            </a:r>
            <a:r>
              <a:rPr lang="pt-BR" dirty="0">
                <a:solidFill>
                  <a:schemeClr val="tx1"/>
                </a:solidFill>
                <a:ea typeface="+mn-lt"/>
                <a:cs typeface="+mn-lt"/>
              </a:rPr>
              <a:t> (min-</a:t>
            </a:r>
            <a:r>
              <a:rPr lang="pt-BR" err="1">
                <a:solidFill>
                  <a:schemeClr val="tx1"/>
                </a:solidFill>
                <a:ea typeface="+mn-lt"/>
                <a:cs typeface="+mn-lt"/>
              </a:rPr>
              <a:t>width</a:t>
            </a:r>
            <a:r>
              <a:rPr lang="pt-BR" dirty="0">
                <a:solidFill>
                  <a:schemeClr val="tx1"/>
                </a:solidFill>
                <a:ea typeface="+mn-lt"/>
                <a:cs typeface="+mn-lt"/>
              </a:rPr>
              <a:t>: 900px)" </a:t>
            </a:r>
            <a:r>
              <a:rPr lang="pt-BR" err="1">
                <a:solidFill>
                  <a:schemeClr val="tx1"/>
                </a:solidFill>
                <a:ea typeface="+mn-lt"/>
                <a:cs typeface="+mn-lt"/>
              </a:rPr>
              <a:t>href</a:t>
            </a:r>
            <a:r>
              <a:rPr lang="pt-BR" dirty="0">
                <a:solidFill>
                  <a:schemeClr val="tx1"/>
                </a:solidFill>
                <a:ea typeface="+mn-lt"/>
                <a:cs typeface="+mn-lt"/>
              </a:rPr>
              <a:t>="widescreen.css"&gt;</a:t>
            </a:r>
            <a:br>
              <a:rPr lang="pt-BR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pt-BR" dirty="0">
                <a:solidFill>
                  <a:schemeClr val="tx1"/>
                </a:solidFill>
                <a:ea typeface="+mn-lt"/>
                <a:cs typeface="+mn-lt"/>
              </a:rPr>
              <a:t>&lt;link </a:t>
            </a:r>
            <a:r>
              <a:rPr lang="pt-BR" err="1">
                <a:solidFill>
                  <a:schemeClr val="tx1"/>
                </a:solidFill>
                <a:ea typeface="+mn-lt"/>
                <a:cs typeface="+mn-lt"/>
              </a:rPr>
              <a:t>rel</a:t>
            </a:r>
            <a:r>
              <a:rPr lang="pt-BR" dirty="0">
                <a:solidFill>
                  <a:schemeClr val="tx1"/>
                </a:solidFill>
                <a:ea typeface="+mn-lt"/>
                <a:cs typeface="+mn-lt"/>
              </a:rPr>
              <a:t>="</a:t>
            </a:r>
            <a:r>
              <a:rPr lang="pt-BR" err="1">
                <a:solidFill>
                  <a:schemeClr val="tx1"/>
                </a:solidFill>
                <a:ea typeface="+mn-lt"/>
                <a:cs typeface="+mn-lt"/>
              </a:rPr>
              <a:t>stylesheet</a:t>
            </a:r>
            <a:r>
              <a:rPr lang="pt-BR" dirty="0">
                <a:solidFill>
                  <a:schemeClr val="tx1"/>
                </a:solidFill>
                <a:ea typeface="+mn-lt"/>
                <a:cs typeface="+mn-lt"/>
              </a:rPr>
              <a:t>" media="</a:t>
            </a:r>
            <a:r>
              <a:rPr lang="pt-BR" err="1">
                <a:solidFill>
                  <a:schemeClr val="tx1"/>
                </a:solidFill>
                <a:ea typeface="+mn-lt"/>
                <a:cs typeface="+mn-lt"/>
              </a:rPr>
              <a:t>screen</a:t>
            </a:r>
            <a:r>
              <a:rPr lang="pt-BR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pt-BR" err="1">
                <a:solidFill>
                  <a:schemeClr val="tx1"/>
                </a:solidFill>
                <a:ea typeface="+mn-lt"/>
                <a:cs typeface="+mn-lt"/>
              </a:rPr>
              <a:t>and</a:t>
            </a:r>
            <a:r>
              <a:rPr lang="pt-BR" dirty="0">
                <a:solidFill>
                  <a:schemeClr val="tx1"/>
                </a:solidFill>
                <a:ea typeface="+mn-lt"/>
                <a:cs typeface="+mn-lt"/>
              </a:rPr>
              <a:t> (</a:t>
            </a:r>
            <a:r>
              <a:rPr lang="pt-BR" err="1">
                <a:solidFill>
                  <a:schemeClr val="tx1"/>
                </a:solidFill>
                <a:ea typeface="+mn-lt"/>
                <a:cs typeface="+mn-lt"/>
              </a:rPr>
              <a:t>max-width</a:t>
            </a:r>
            <a:r>
              <a:rPr lang="pt-BR" dirty="0">
                <a:solidFill>
                  <a:schemeClr val="tx1"/>
                </a:solidFill>
                <a:ea typeface="+mn-lt"/>
                <a:cs typeface="+mn-lt"/>
              </a:rPr>
              <a:t>: 600px)" </a:t>
            </a:r>
            <a:r>
              <a:rPr lang="pt-BR" err="1">
                <a:solidFill>
                  <a:schemeClr val="tx1"/>
                </a:solidFill>
                <a:ea typeface="+mn-lt"/>
                <a:cs typeface="+mn-lt"/>
              </a:rPr>
              <a:t>href</a:t>
            </a:r>
            <a:r>
              <a:rPr lang="pt-BR" dirty="0">
                <a:solidFill>
                  <a:schemeClr val="tx1"/>
                </a:solidFill>
                <a:ea typeface="+mn-lt"/>
                <a:cs typeface="+mn-lt"/>
              </a:rPr>
              <a:t>="smallscreen.css"&gt;</a:t>
            </a:r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23DC225D-320B-407E-8418-C9143868BDFA}"/>
              </a:ext>
            </a:extLst>
          </p:cNvPr>
          <p:cNvSpPr/>
          <p:nvPr/>
        </p:nvSpPr>
        <p:spPr>
          <a:xfrm>
            <a:off x="121506" y="1889304"/>
            <a:ext cx="6792870" cy="1132553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chemeClr val="tx1"/>
                </a:solidFill>
                <a:ea typeface="+mn-lt"/>
                <a:cs typeface="+mn-lt"/>
              </a:rPr>
              <a:t>@media </a:t>
            </a:r>
            <a:r>
              <a:rPr lang="pt-BR" b="1" err="1">
                <a:solidFill>
                  <a:schemeClr val="tx1"/>
                </a:solidFill>
                <a:ea typeface="+mn-lt"/>
                <a:cs typeface="+mn-lt"/>
              </a:rPr>
              <a:t>not|only</a:t>
            </a:r>
            <a:r>
              <a:rPr lang="pt-BR" b="1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pt-BR" b="1" i="1" err="1">
                <a:solidFill>
                  <a:schemeClr val="tx1"/>
                </a:solidFill>
                <a:ea typeface="+mn-lt"/>
                <a:cs typeface="+mn-lt"/>
              </a:rPr>
              <a:t>mediatype</a:t>
            </a:r>
            <a:r>
              <a:rPr lang="pt-BR" b="1" i="1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pt-BR" b="1" err="1">
                <a:solidFill>
                  <a:schemeClr val="tx1"/>
                </a:solidFill>
                <a:ea typeface="+mn-lt"/>
                <a:cs typeface="+mn-lt"/>
              </a:rPr>
              <a:t>and</a:t>
            </a:r>
            <a:r>
              <a:rPr lang="pt-BR" b="1" i="1" dirty="0">
                <a:solidFill>
                  <a:schemeClr val="tx1"/>
                </a:solidFill>
                <a:ea typeface="+mn-lt"/>
                <a:cs typeface="+mn-lt"/>
              </a:rPr>
              <a:t> (</a:t>
            </a:r>
            <a:r>
              <a:rPr lang="pt-BR" b="1" i="1" err="1">
                <a:solidFill>
                  <a:schemeClr val="tx1"/>
                </a:solidFill>
                <a:ea typeface="+mn-lt"/>
                <a:cs typeface="+mn-lt"/>
              </a:rPr>
              <a:t>mediafeature</a:t>
            </a:r>
            <a:r>
              <a:rPr lang="pt-BR" b="1" i="1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pt-BR" b="1" err="1">
                <a:solidFill>
                  <a:schemeClr val="tx1"/>
                </a:solidFill>
                <a:ea typeface="+mn-lt"/>
                <a:cs typeface="+mn-lt"/>
              </a:rPr>
              <a:t>and|or|not</a:t>
            </a:r>
            <a:r>
              <a:rPr lang="pt-BR" b="1" i="1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pt-BR" b="1" i="1" err="1">
                <a:solidFill>
                  <a:schemeClr val="tx1"/>
                </a:solidFill>
                <a:ea typeface="+mn-lt"/>
                <a:cs typeface="+mn-lt"/>
              </a:rPr>
              <a:t>mediafeature</a:t>
            </a:r>
            <a:r>
              <a:rPr lang="pt-BR" b="1" i="1" dirty="0">
                <a:solidFill>
                  <a:schemeClr val="tx1"/>
                </a:solidFill>
                <a:ea typeface="+mn-lt"/>
                <a:cs typeface="+mn-lt"/>
              </a:rPr>
              <a:t>)</a:t>
            </a:r>
            <a:r>
              <a:rPr lang="pt-BR" b="1" dirty="0">
                <a:solidFill>
                  <a:schemeClr val="tx1"/>
                </a:solidFill>
                <a:ea typeface="+mn-lt"/>
                <a:cs typeface="+mn-lt"/>
              </a:rPr>
              <a:t> {</a:t>
            </a:r>
            <a:br>
              <a:rPr lang="pt-BR" b="1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pt-BR" b="1" dirty="0">
                <a:solidFill>
                  <a:schemeClr val="tx1"/>
                </a:solidFill>
                <a:ea typeface="+mn-lt"/>
                <a:cs typeface="+mn-lt"/>
              </a:rPr>
              <a:t>  CSS-</a:t>
            </a:r>
            <a:r>
              <a:rPr lang="pt-BR" b="1" err="1">
                <a:solidFill>
                  <a:schemeClr val="tx1"/>
                </a:solidFill>
                <a:ea typeface="+mn-lt"/>
                <a:cs typeface="+mn-lt"/>
              </a:rPr>
              <a:t>Code</a:t>
            </a:r>
            <a:r>
              <a:rPr lang="pt-BR" b="1" dirty="0">
                <a:solidFill>
                  <a:schemeClr val="tx1"/>
                </a:solidFill>
                <a:ea typeface="+mn-lt"/>
                <a:cs typeface="+mn-lt"/>
              </a:rPr>
              <a:t>;</a:t>
            </a:r>
            <a:br>
              <a:rPr lang="pt-BR" b="1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pt-BR" b="1" dirty="0">
                <a:solidFill>
                  <a:schemeClr val="tx1"/>
                </a:solidFill>
                <a:ea typeface="+mn-lt"/>
                <a:cs typeface="+mn-lt"/>
              </a:rPr>
              <a:t>}</a:t>
            </a:r>
            <a:endParaRPr lang="pt-BR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34943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4">
            <a:extLst>
              <a:ext uri="{FF2B5EF4-FFF2-40B4-BE49-F238E27FC236}">
                <a16:creationId xmlns:a16="http://schemas.microsoft.com/office/drawing/2014/main" id="{F22E242C-48C5-DB75-C9F6-5A1C8C371DCF}"/>
              </a:ext>
            </a:extLst>
          </p:cNvPr>
          <p:cNvSpPr/>
          <p:nvPr/>
        </p:nvSpPr>
        <p:spPr>
          <a:xfrm rot="16200000">
            <a:off x="4508335" y="-1575950"/>
            <a:ext cx="811934" cy="6233029"/>
          </a:xfrm>
          <a:custGeom>
            <a:avLst/>
            <a:gdLst/>
            <a:ahLst/>
            <a:cxnLst/>
            <a:rect l="l" t="t" r="r" b="b"/>
            <a:pathLst>
              <a:path w="811934" h="2311555">
                <a:moveTo>
                  <a:pt x="0" y="0"/>
                </a:moveTo>
                <a:lnTo>
                  <a:pt x="811934" y="0"/>
                </a:lnTo>
                <a:lnTo>
                  <a:pt x="811934" y="2311555"/>
                </a:lnTo>
                <a:lnTo>
                  <a:pt x="0" y="2311555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275FFB3-5CEB-9E42-6379-1C6FBC78E0F1}"/>
              </a:ext>
            </a:extLst>
          </p:cNvPr>
          <p:cNvSpPr txBox="1">
            <a:spLocks/>
          </p:cNvSpPr>
          <p:nvPr/>
        </p:nvSpPr>
        <p:spPr bwMode="black">
          <a:xfrm>
            <a:off x="359066" y="959679"/>
            <a:ext cx="9898207" cy="118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b="1" dirty="0">
                <a:solidFill>
                  <a:srgbClr val="FFFFFF"/>
                </a:solidFill>
                <a:latin typeface="Agency FB" panose="020F0502020204030204" pitchFamily="34" charset="0"/>
              </a:rPr>
              <a:t>Agenda - HTML</a:t>
            </a:r>
            <a:endParaRPr lang="en-US" sz="3600" b="1" dirty="0">
              <a:solidFill>
                <a:srgbClr val="FFFFFF"/>
              </a:solidFill>
              <a:latin typeface="Agency FB" panose="020F0502020204030204" pitchFamily="34" charset="0"/>
            </a:endParaRPr>
          </a:p>
        </p:txBody>
      </p:sp>
      <p:sp>
        <p:nvSpPr>
          <p:cNvPr id="21" name="Triângulo isósceles 20">
            <a:extLst>
              <a:ext uri="{FF2B5EF4-FFF2-40B4-BE49-F238E27FC236}">
                <a16:creationId xmlns:a16="http://schemas.microsoft.com/office/drawing/2014/main" id="{EFAB3F6B-F165-EF40-9936-443F8FF5671F}"/>
              </a:ext>
            </a:extLst>
          </p:cNvPr>
          <p:cNvSpPr/>
          <p:nvPr/>
        </p:nvSpPr>
        <p:spPr>
          <a:xfrm rot="16200000">
            <a:off x="7209391" y="1123042"/>
            <a:ext cx="813169" cy="83259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Freeform 2">
            <a:extLst>
              <a:ext uri="{FF2B5EF4-FFF2-40B4-BE49-F238E27FC236}">
                <a16:creationId xmlns:a16="http://schemas.microsoft.com/office/drawing/2014/main" id="{33FE417E-ED33-9FA9-1A25-9CB93B1EBE38}"/>
              </a:ext>
            </a:extLst>
          </p:cNvPr>
          <p:cNvSpPr/>
          <p:nvPr/>
        </p:nvSpPr>
        <p:spPr>
          <a:xfrm>
            <a:off x="1648701" y="964691"/>
            <a:ext cx="587604" cy="575874"/>
          </a:xfrm>
          <a:custGeom>
            <a:avLst/>
            <a:gdLst/>
            <a:ahLst/>
            <a:cxnLst/>
            <a:rect l="l" t="t" r="r" b="b"/>
            <a:pathLst>
              <a:path w="1482639" h="1634384">
                <a:moveTo>
                  <a:pt x="0" y="0"/>
                </a:moveTo>
                <a:lnTo>
                  <a:pt x="1482639" y="0"/>
                </a:lnTo>
                <a:lnTo>
                  <a:pt x="1482639" y="1634384"/>
                </a:lnTo>
                <a:lnTo>
                  <a:pt x="0" y="16343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graphicFrame>
        <p:nvGraphicFramePr>
          <p:cNvPr id="63" name="Diagrama 4">
            <a:extLst>
              <a:ext uri="{FF2B5EF4-FFF2-40B4-BE49-F238E27FC236}">
                <a16:creationId xmlns:a16="http://schemas.microsoft.com/office/drawing/2014/main" id="{DC283E8D-4C46-5A82-2D2E-1E588EC11B73}"/>
              </a:ext>
            </a:extLst>
          </p:cNvPr>
          <p:cNvGraphicFramePr/>
          <p:nvPr/>
        </p:nvGraphicFramePr>
        <p:xfrm>
          <a:off x="202259" y="1980348"/>
          <a:ext cx="11659061" cy="4513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0289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486DBDB-7572-4B84-A9AD-3CBAA7B23C9A}"/>
              </a:ext>
            </a:extLst>
          </p:cNvPr>
          <p:cNvSpPr txBox="1">
            <a:spLocks/>
          </p:cNvSpPr>
          <p:nvPr/>
        </p:nvSpPr>
        <p:spPr bwMode="black">
          <a:xfrm>
            <a:off x="468493" y="-224780"/>
            <a:ext cx="11255014" cy="118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182880" tIns="182880" rIns="182880" bIns="182880" rtlCol="0" anchor="ctr">
            <a:normAutofit/>
          </a:bodyPr>
          <a:lstStyle>
            <a:defPPr>
              <a:defRPr lang="de-DE"/>
            </a:defPPr>
            <a:lvl1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 sz="2800" b="1" cap="all" spc="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Estrutura / sintaxe - seletores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15BE50-9160-420C-A69F-3B33F72E5CD2}"/>
              </a:ext>
            </a:extLst>
          </p:cNvPr>
          <p:cNvSpPr txBox="1"/>
          <p:nvPr/>
        </p:nvSpPr>
        <p:spPr>
          <a:xfrm>
            <a:off x="502111" y="892387"/>
            <a:ext cx="89537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[</a:t>
            </a:r>
            <a:r>
              <a:rPr lang="en-US" b="1" i="1"/>
              <a:t>attribute</a:t>
            </a:r>
            <a:r>
              <a:rPr lang="en-US" b="1"/>
              <a:t>]</a:t>
            </a:r>
          </a:p>
          <a:p>
            <a:r>
              <a:rPr lang="en-US" err="1"/>
              <a:t>Aplica</a:t>
            </a:r>
            <a:r>
              <a:rPr lang="en-US"/>
              <a:t> o </a:t>
            </a:r>
            <a:r>
              <a:rPr lang="en-US" err="1"/>
              <a:t>estilo</a:t>
            </a:r>
            <a:r>
              <a:rPr lang="en-US"/>
              <a:t> a </a:t>
            </a:r>
            <a:r>
              <a:rPr lang="en-US" err="1"/>
              <a:t>todos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elementos</a:t>
            </a:r>
            <a:r>
              <a:rPr lang="en-US"/>
              <a:t> que </a:t>
            </a:r>
            <a:r>
              <a:rPr lang="en-US" err="1"/>
              <a:t>possuem</a:t>
            </a:r>
            <a:r>
              <a:rPr lang="en-US"/>
              <a:t> o </a:t>
            </a:r>
            <a:r>
              <a:rPr lang="en-US" err="1"/>
              <a:t>atributo</a:t>
            </a:r>
            <a:r>
              <a:rPr lang="en-US"/>
              <a:t>, </a:t>
            </a:r>
            <a:r>
              <a:rPr lang="en-US" err="1"/>
              <a:t>ou</a:t>
            </a:r>
            <a:r>
              <a:rPr lang="en-US"/>
              <a:t> </a:t>
            </a:r>
            <a:r>
              <a:rPr lang="en-US" err="1"/>
              <a:t>atributo</a:t>
            </a:r>
            <a:r>
              <a:rPr lang="en-US"/>
              <a:t>=</a:t>
            </a:r>
            <a:r>
              <a:rPr lang="en-US" err="1"/>
              <a:t>xValor</a:t>
            </a:r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r>
              <a:rPr lang="pt-BR" b="1"/>
              <a:t>Lista de seletores</a:t>
            </a:r>
          </a:p>
          <a:p>
            <a:r>
              <a:rPr lang="en-US" err="1"/>
              <a:t>Separado</a:t>
            </a:r>
            <a:r>
              <a:rPr lang="en-US"/>
              <a:t> com a </a:t>
            </a:r>
            <a:r>
              <a:rPr lang="en-US" err="1"/>
              <a:t>vírgula</a:t>
            </a:r>
            <a:r>
              <a:rPr lang="en-US"/>
              <a:t>, é </a:t>
            </a:r>
            <a:r>
              <a:rPr lang="en-US" err="1"/>
              <a:t>possível</a:t>
            </a:r>
            <a:r>
              <a:rPr lang="en-US"/>
              <a:t> </a:t>
            </a:r>
            <a:r>
              <a:rPr lang="en-US" err="1"/>
              <a:t>aplicar</a:t>
            </a:r>
            <a:r>
              <a:rPr lang="en-US"/>
              <a:t> o </a:t>
            </a:r>
            <a:r>
              <a:rPr lang="en-US" err="1"/>
              <a:t>estilo</a:t>
            </a:r>
            <a:r>
              <a:rPr lang="en-US"/>
              <a:t> para </a:t>
            </a:r>
            <a:r>
              <a:rPr lang="en-US" err="1"/>
              <a:t>mais</a:t>
            </a:r>
            <a:r>
              <a:rPr lang="en-US"/>
              <a:t> de um element</a:t>
            </a:r>
          </a:p>
          <a:p>
            <a:endParaRPr lang="en-US" b="1"/>
          </a:p>
          <a:p>
            <a:r>
              <a:rPr lang="en-US" b="1"/>
              <a:t>Filho</a:t>
            </a:r>
          </a:p>
          <a:p>
            <a:r>
              <a:rPr lang="en-US"/>
              <a:t>É </a:t>
            </a:r>
            <a:r>
              <a:rPr lang="en-US" err="1"/>
              <a:t>possível</a:t>
            </a:r>
            <a:r>
              <a:rPr lang="en-US"/>
              <a:t> </a:t>
            </a:r>
            <a:r>
              <a:rPr lang="en-US" err="1"/>
              <a:t>aplicar</a:t>
            </a:r>
            <a:r>
              <a:rPr lang="en-US"/>
              <a:t> </a:t>
            </a:r>
            <a:r>
              <a:rPr lang="en-US" err="1"/>
              <a:t>estilo</a:t>
            </a:r>
            <a:r>
              <a:rPr lang="en-US"/>
              <a:t> de CSS </a:t>
            </a:r>
            <a:r>
              <a:rPr lang="en-US" err="1"/>
              <a:t>apenas</a:t>
            </a:r>
            <a:r>
              <a:rPr lang="en-US"/>
              <a:t> para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filhos</a:t>
            </a:r>
            <a:r>
              <a:rPr lang="en-US"/>
              <a:t> de </a:t>
            </a:r>
            <a:r>
              <a:rPr lang="en-US" err="1"/>
              <a:t>determinado</a:t>
            </a:r>
            <a:r>
              <a:rPr lang="en-US"/>
              <a:t> element</a:t>
            </a:r>
          </a:p>
          <a:p>
            <a:endParaRPr lang="en-US"/>
          </a:p>
          <a:p>
            <a:r>
              <a:rPr lang="en-US" b="1"/>
              <a:t>:Pseudo </a:t>
            </a:r>
            <a:r>
              <a:rPr lang="en-US" b="1" err="1"/>
              <a:t>classe</a:t>
            </a:r>
            <a:endParaRPr lang="en-US"/>
          </a:p>
          <a:p>
            <a:r>
              <a:rPr lang="pt-BR"/>
              <a:t>O :pseudo permite a seleção de elementos com base nas informações de estado dos elementos</a:t>
            </a:r>
          </a:p>
          <a:p>
            <a:endParaRPr lang="pt-BR"/>
          </a:p>
          <a:p>
            <a:r>
              <a:rPr lang="pt-BR" b="1"/>
              <a:t>::Pseudo elemento</a:t>
            </a:r>
          </a:p>
          <a:p>
            <a:r>
              <a:rPr lang="pt-BR"/>
              <a:t>O ::pseudo pode ser aplicado para partes específicas do seletor. Muitas vezes relacionado com eventos.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5BD582-821B-49C4-BE87-E4D8ABCC3F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01" b="59358"/>
          <a:stretch/>
        </p:blipFill>
        <p:spPr>
          <a:xfrm>
            <a:off x="502111" y="1548370"/>
            <a:ext cx="7591425" cy="50325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2C4A030-B629-41B6-A80A-12733DACE170}"/>
              </a:ext>
            </a:extLst>
          </p:cNvPr>
          <p:cNvSpPr/>
          <p:nvPr/>
        </p:nvSpPr>
        <p:spPr>
          <a:xfrm>
            <a:off x="1631885" y="4516383"/>
            <a:ext cx="7451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70C0"/>
                </a:solidFill>
                <a:hlinkClick r:id="rId3"/>
              </a:rPr>
              <a:t>https://developer.mozilla.org/en-US/docs/Web/CSS/Pseudo-classes</a:t>
            </a:r>
            <a:endParaRPr lang="en-US">
              <a:solidFill>
                <a:srgbClr val="0070C0"/>
              </a:solidFill>
            </a:endParaRPr>
          </a:p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5AA51C-D076-4597-A9AF-93253894B98B}"/>
              </a:ext>
            </a:extLst>
          </p:cNvPr>
          <p:cNvSpPr/>
          <p:nvPr/>
        </p:nvSpPr>
        <p:spPr>
          <a:xfrm>
            <a:off x="1756157" y="5648889"/>
            <a:ext cx="7329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70C0"/>
                </a:solidFill>
                <a:hlinkClick r:id="rId4"/>
              </a:rPr>
              <a:t>https://developer.mozilla.org/en-US/docs/Web/CSS/CSS_Selectors</a:t>
            </a:r>
            <a:endParaRPr lang="en-US">
              <a:solidFill>
                <a:srgbClr val="0070C0"/>
              </a:solidFill>
            </a:endParaRPr>
          </a:p>
          <a:p>
            <a:endParaRPr lang="en-US">
              <a:solidFill>
                <a:srgbClr val="0070C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55A0CE-77FD-4D99-AEE8-AD87E0908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4766" y="2030223"/>
            <a:ext cx="27813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9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486DBDB-7572-4B84-A9AD-3CBAA7B23C9A}"/>
              </a:ext>
            </a:extLst>
          </p:cNvPr>
          <p:cNvSpPr txBox="1">
            <a:spLocks/>
          </p:cNvSpPr>
          <p:nvPr/>
        </p:nvSpPr>
        <p:spPr bwMode="black">
          <a:xfrm>
            <a:off x="468493" y="145014"/>
            <a:ext cx="11255014" cy="118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182880" tIns="182880" rIns="182880" bIns="182880" rtlCol="0" anchor="ctr">
            <a:normAutofit lnSpcReduction="10000"/>
          </a:bodyPr>
          <a:lstStyle>
            <a:defPPr>
              <a:defRPr lang="de-DE"/>
            </a:defPPr>
            <a:lvl1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 sz="2800" b="1" cap="all" spc="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Display – none / Block</a:t>
            </a:r>
            <a:endParaRPr lang="en-US" dirty="0"/>
          </a:p>
          <a:p>
            <a:r>
              <a:rPr lang="pt-BR" dirty="0"/>
              <a:t>Menu </a:t>
            </a:r>
            <a:r>
              <a:rPr lang="pt-BR" dirty="0" err="1"/>
              <a:t>dropdown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8A50D1-AE36-43D9-909F-295044020BA0}"/>
              </a:ext>
            </a:extLst>
          </p:cNvPr>
          <p:cNvSpPr/>
          <p:nvPr/>
        </p:nvSpPr>
        <p:spPr>
          <a:xfrm>
            <a:off x="468492" y="1552574"/>
            <a:ext cx="11255014" cy="4505325"/>
          </a:xfrm>
          <a:prstGeom prst="rect">
            <a:avLst/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Para criar um menu DropDown, os itens deste menu são encapsulados em uma div, e no css definimos esta div como invisível (sem display), e utilizamos o status hover no item que queremos para adicionar display a esta div e então apresentar as opções.</a:t>
            </a:r>
          </a:p>
          <a:p>
            <a:endParaRPr lang="pt-BR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Obs: a div com a opção do dropdown deve possuir display informado, normalmente relative.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30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486DBDB-7572-4B84-A9AD-3CBAA7B23C9A}"/>
              </a:ext>
            </a:extLst>
          </p:cNvPr>
          <p:cNvSpPr txBox="1">
            <a:spLocks/>
          </p:cNvSpPr>
          <p:nvPr/>
        </p:nvSpPr>
        <p:spPr bwMode="black">
          <a:xfrm>
            <a:off x="468493" y="145014"/>
            <a:ext cx="11255014" cy="118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182880" tIns="182880" rIns="182880" bIns="182880" rtlCol="0" anchor="ctr">
            <a:normAutofit lnSpcReduction="10000"/>
          </a:bodyPr>
          <a:lstStyle>
            <a:defPPr>
              <a:defRPr lang="de-DE"/>
            </a:defPPr>
            <a:lvl1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 sz="2800" b="1" cap="all" spc="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Display – none / Block</a:t>
            </a:r>
            <a:endParaRPr lang="en-US" dirty="0"/>
          </a:p>
          <a:p>
            <a:r>
              <a:rPr lang="pt-BR" dirty="0"/>
              <a:t>Menu </a:t>
            </a:r>
            <a:r>
              <a:rPr lang="pt-BR" dirty="0" err="1"/>
              <a:t>dropdown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1DF556-B7D3-4D7C-B9C6-9665F36BE205}"/>
              </a:ext>
            </a:extLst>
          </p:cNvPr>
          <p:cNvSpPr/>
          <p:nvPr/>
        </p:nvSpPr>
        <p:spPr>
          <a:xfrm>
            <a:off x="468492" y="1552573"/>
            <a:ext cx="4141608" cy="4505325"/>
          </a:xfrm>
          <a:prstGeom prst="rect">
            <a:avLst/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Para criar um menu DropDown, os itens deste menu são encapsulados em uma div, e no css definimos esta div como invisível (sem display), e utilizamos o status hover no item que queremos para adicionar display a esta div e então apresentar as opções.</a:t>
            </a:r>
          </a:p>
          <a:p>
            <a:endParaRPr lang="pt-BR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Obs: a div com a opção do dropdown deve possuir display informado, normalmente relative.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611C1-E9B8-4C9A-8B5F-318A0ED9E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919" y="2030136"/>
            <a:ext cx="3143250" cy="3200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D41980-5461-4E98-A8E9-B7089144F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631" y="1849161"/>
            <a:ext cx="28098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6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B52F29-34D1-78B6-7096-89D19D473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236255"/>
            <a:ext cx="10363200" cy="52664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pt-BR" dirty="0">
                <a:ea typeface="+mn-lt"/>
                <a:cs typeface="+mn-lt"/>
              </a:rPr>
              <a:t>Exercício 1: Mostrar/Ocultar Texto</a:t>
            </a:r>
            <a:endParaRPr lang="en-US" dirty="0">
              <a:ea typeface="+mn-lt"/>
              <a:cs typeface="+mn-lt"/>
            </a:endParaRPr>
          </a:p>
          <a:p>
            <a:pPr marL="721995" lvl="1">
              <a:buFont typeface="Courier New" panose="020B0604020202020204" pitchFamily="34" charset="0"/>
              <a:buChar char="o"/>
            </a:pPr>
            <a:r>
              <a:rPr lang="pt-BR" dirty="0">
                <a:ea typeface="+mn-lt"/>
                <a:cs typeface="+mn-lt"/>
              </a:rPr>
              <a:t>Objetivo: Criar um botão que, ao passar o mouse, exibe um texto oculto.</a:t>
            </a:r>
            <a:endParaRPr lang="en-US" dirty="0">
              <a:ea typeface="+mn-lt"/>
              <a:cs typeface="+mn-lt"/>
            </a:endParaRPr>
          </a:p>
          <a:p>
            <a:pPr marL="721995" lvl="1">
              <a:buFont typeface="Courier New" panose="020B0604020202020204" pitchFamily="34" charset="0"/>
              <a:buChar char="o"/>
            </a:pPr>
            <a:r>
              <a:rPr lang="pt-BR" dirty="0">
                <a:ea typeface="+mn-lt"/>
                <a:cs typeface="+mn-lt"/>
              </a:rPr>
              <a:t>Crie um botão que, ao ser </a:t>
            </a:r>
            <a:r>
              <a:rPr lang="pt-BR" dirty="0" err="1">
                <a:ea typeface="+mn-lt"/>
                <a:cs typeface="+mn-lt"/>
              </a:rPr>
              <a:t>hoverado</a:t>
            </a:r>
            <a:r>
              <a:rPr lang="pt-BR" dirty="0">
                <a:ea typeface="+mn-lt"/>
                <a:cs typeface="+mn-lt"/>
              </a:rPr>
              <a:t>, mostre um texto oculto.</a:t>
            </a:r>
            <a:endParaRPr lang="en-US" dirty="0">
              <a:ea typeface="+mn-lt"/>
              <a:cs typeface="+mn-lt"/>
            </a:endParaRPr>
          </a:p>
          <a:p>
            <a:pPr marL="721995" lvl="1">
              <a:buFont typeface="Courier New" panose="020B0604020202020204" pitchFamily="34" charset="0"/>
              <a:buChar char="o"/>
            </a:pPr>
            <a:r>
              <a:rPr lang="pt-BR" dirty="0">
                <a:ea typeface="+mn-lt"/>
                <a:cs typeface="+mn-lt"/>
              </a:rPr>
              <a:t>Use display: </a:t>
            </a:r>
            <a:r>
              <a:rPr lang="pt-BR" dirty="0" err="1">
                <a:ea typeface="+mn-lt"/>
                <a:cs typeface="+mn-lt"/>
              </a:rPr>
              <a:t>none</a:t>
            </a:r>
            <a:r>
              <a:rPr lang="pt-BR" dirty="0">
                <a:ea typeface="+mn-lt"/>
                <a:cs typeface="+mn-lt"/>
              </a:rPr>
              <a:t> para ocultar o texto inicialmente.</a:t>
            </a:r>
          </a:p>
          <a:p>
            <a:pPr marL="721995" lvl="1">
              <a:buFont typeface="Courier New" panose="020B0604020202020204" pitchFamily="34" charset="0"/>
              <a:buChar char="o"/>
            </a:pPr>
            <a:r>
              <a:rPr lang="pt-BR" dirty="0">
                <a:ea typeface="+mn-lt"/>
                <a:cs typeface="+mn-lt"/>
              </a:rPr>
              <a:t>Utilize  </a:t>
            </a:r>
            <a:r>
              <a:rPr lang="pt-BR" dirty="0" err="1">
                <a:ea typeface="+mn-lt"/>
                <a:cs typeface="+mn-lt"/>
              </a:rPr>
              <a:t>psedo</a:t>
            </a:r>
            <a:r>
              <a:rPr lang="pt-BR" dirty="0">
                <a:ea typeface="+mn-lt"/>
                <a:cs typeface="+mn-lt"/>
              </a:rPr>
              <a:t> classe </a:t>
            </a:r>
            <a:r>
              <a:rPr lang="pt-BR" dirty="0" err="1">
                <a:ea typeface="+mn-lt"/>
                <a:cs typeface="+mn-lt"/>
              </a:rPr>
              <a:t>hover</a:t>
            </a:r>
            <a:endParaRPr lang="pt-BR" dirty="0">
              <a:ea typeface="+mn-lt"/>
              <a:cs typeface="+mn-lt"/>
            </a:endParaRPr>
          </a:p>
          <a:p>
            <a:pPr marL="721995" lvl="1" indent="-457200">
              <a:buFont typeface="Courier New" panose="020B0604020202020204" pitchFamily="34" charset="0"/>
              <a:buChar char="o"/>
            </a:pPr>
            <a:endParaRPr lang="pt-BR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pt-BR" dirty="0"/>
              <a:t>Exercício 2: Alternar Visibilidade </a:t>
            </a:r>
          </a:p>
          <a:p>
            <a:pPr marL="721995" lvl="1">
              <a:buFont typeface="Courier New" panose="020B0604020202020204" pitchFamily="34" charset="0"/>
              <a:buChar char="o"/>
            </a:pPr>
            <a:r>
              <a:rPr lang="pt-BR" dirty="0"/>
              <a:t>Objetivo</a:t>
            </a:r>
            <a:r>
              <a:rPr lang="pt-BR" b="1" dirty="0">
                <a:ea typeface="+mn-lt"/>
                <a:cs typeface="+mn-lt"/>
              </a:rPr>
              <a:t>:</a:t>
            </a:r>
            <a:r>
              <a:rPr lang="pt-BR" dirty="0">
                <a:ea typeface="+mn-lt"/>
                <a:cs typeface="+mn-lt"/>
              </a:rPr>
              <a:t> Criar um campo de entrada onde, ao focar nele, uma dica (</a:t>
            </a:r>
            <a:r>
              <a:rPr lang="pt-BR" dirty="0" err="1">
                <a:ea typeface="+mn-lt"/>
                <a:cs typeface="+mn-lt"/>
              </a:rPr>
              <a:t>tooltip</a:t>
            </a:r>
            <a:r>
              <a:rPr lang="pt-BR" dirty="0">
                <a:ea typeface="+mn-lt"/>
                <a:cs typeface="+mn-lt"/>
              </a:rPr>
              <a:t>) é exibida.</a:t>
            </a:r>
          </a:p>
          <a:p>
            <a:pPr marL="721995" lvl="1">
              <a:buFont typeface="Courier New" panose="020B0604020202020204" pitchFamily="34" charset="0"/>
              <a:buChar char="o"/>
            </a:pPr>
            <a:r>
              <a:rPr lang="pt-BR" dirty="0">
                <a:ea typeface="+mn-lt"/>
                <a:cs typeface="+mn-lt"/>
              </a:rPr>
              <a:t>Crie um campo de entrada.</a:t>
            </a:r>
          </a:p>
          <a:p>
            <a:pPr marL="721995" lvl="1">
              <a:buFont typeface="Courier New" panose="020B0604020202020204" pitchFamily="34" charset="0"/>
              <a:buChar char="o"/>
            </a:pPr>
            <a:r>
              <a:rPr lang="pt-BR" dirty="0">
                <a:ea typeface="+mn-lt"/>
                <a:cs typeface="+mn-lt"/>
              </a:rPr>
              <a:t>Adicione uma dica que esteja oculta por padrão e que apareça quando o campo de entrada estiver em foco. </a:t>
            </a:r>
            <a:endParaRPr lang="pt-BR">
              <a:ea typeface="+mn-lt"/>
              <a:cs typeface="+mn-lt"/>
            </a:endParaRPr>
          </a:p>
          <a:p>
            <a:pPr marL="721995" lvl="1">
              <a:buFont typeface="Courier New" panose="020B0604020202020204" pitchFamily="34" charset="0"/>
              <a:buChar char="o"/>
            </a:pPr>
            <a:r>
              <a:rPr lang="pt-BR" dirty="0">
                <a:ea typeface="+mn-lt"/>
                <a:cs typeface="+mn-lt"/>
              </a:rPr>
              <a:t>Utilize a </a:t>
            </a:r>
            <a:r>
              <a:rPr lang="pt-BR" dirty="0" err="1">
                <a:ea typeface="+mn-lt"/>
                <a:cs typeface="+mn-lt"/>
              </a:rPr>
              <a:t>pseudo</a:t>
            </a:r>
            <a:r>
              <a:rPr lang="pt-BR" dirty="0">
                <a:ea typeface="+mn-lt"/>
                <a:cs typeface="+mn-lt"/>
              </a:rPr>
              <a:t> classe </a:t>
            </a:r>
            <a:r>
              <a:rPr lang="pt-BR" dirty="0" err="1">
                <a:ea typeface="+mn-lt"/>
                <a:cs typeface="+mn-lt"/>
              </a:rPr>
              <a:t>focus</a:t>
            </a:r>
            <a:endParaRPr lang="pt-BR" dirty="0" err="1"/>
          </a:p>
          <a:p>
            <a:pPr marL="457200" indent="-457200">
              <a:buAutoNum type="arabicPeriod"/>
            </a:pPr>
            <a:endParaRPr lang="pt-BR" dirty="0"/>
          </a:p>
          <a:p>
            <a:pPr marL="502920" lvl="2" indent="0">
              <a:buNone/>
            </a:pPr>
            <a:endParaRPr lang="pt-BR" dirty="0">
              <a:ea typeface="+mn-lt"/>
              <a:cs typeface="+mn-lt"/>
            </a:endParaRPr>
          </a:p>
          <a:p>
            <a:pPr marL="502920" lvl="2" indent="0">
              <a:buNone/>
            </a:pPr>
            <a:endParaRPr lang="pt-BR" dirty="0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374DA0-1CFE-03D4-2D69-E9CAFEC16974}"/>
              </a:ext>
            </a:extLst>
          </p:cNvPr>
          <p:cNvSpPr txBox="1"/>
          <p:nvPr/>
        </p:nvSpPr>
        <p:spPr>
          <a:xfrm>
            <a:off x="-152256" y="-343"/>
            <a:ext cx="12018577" cy="779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6533"/>
              </a:lnSpc>
            </a:pPr>
            <a:r>
              <a:rPr lang="en-US" sz="4666" err="1">
                <a:solidFill>
                  <a:srgbClr val="0070C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Criando</a:t>
            </a:r>
            <a:r>
              <a:rPr lang="en-US" sz="4666">
                <a:solidFill>
                  <a:srgbClr val="AB550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666" err="1">
                <a:solidFill>
                  <a:srgbClr val="00206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minha</a:t>
            </a:r>
            <a:r>
              <a:rPr lang="en-US" sz="4666">
                <a:solidFill>
                  <a:srgbClr val="AB550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666" err="1">
                <a:solidFill>
                  <a:srgbClr val="7030A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página</a:t>
            </a:r>
            <a:endParaRPr lang="en-US" sz="4666">
              <a:solidFill>
                <a:srgbClr val="7030A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1" name="CaixaDeTexto 5">
            <a:extLst>
              <a:ext uri="{FF2B5EF4-FFF2-40B4-BE49-F238E27FC236}">
                <a16:creationId xmlns:a16="http://schemas.microsoft.com/office/drawing/2014/main" id="{37461BDB-E88A-F654-D112-6E45815E9D45}"/>
              </a:ext>
            </a:extLst>
          </p:cNvPr>
          <p:cNvSpPr txBox="1"/>
          <p:nvPr/>
        </p:nvSpPr>
        <p:spPr>
          <a:xfrm>
            <a:off x="8014996" y="779294"/>
            <a:ext cx="15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rgbClr val="E44444"/>
                </a:solidFill>
              </a:rPr>
              <a:t>Praticando</a:t>
            </a:r>
          </a:p>
        </p:txBody>
      </p:sp>
    </p:spTree>
    <p:extLst>
      <p:ext uri="{BB962C8B-B14F-4D97-AF65-F5344CB8AC3E}">
        <p14:creationId xmlns:p14="http://schemas.microsoft.com/office/powerpoint/2010/main" val="209853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486DBDB-7572-4B84-A9AD-3CBAA7B23C9A}"/>
              </a:ext>
            </a:extLst>
          </p:cNvPr>
          <p:cNvSpPr txBox="1">
            <a:spLocks/>
          </p:cNvSpPr>
          <p:nvPr/>
        </p:nvSpPr>
        <p:spPr bwMode="black">
          <a:xfrm>
            <a:off x="468493" y="145014"/>
            <a:ext cx="7361508" cy="118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BR" sz="4000" b="1" dirty="0">
                <a:solidFill>
                  <a:srgbClr val="CF1FC2"/>
                </a:solidFill>
              </a:rPr>
              <a:t>@media</a:t>
            </a:r>
            <a:endParaRPr lang="en-US" sz="4000" b="1">
              <a:solidFill>
                <a:srgbClr val="CF1FC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8A50D1-AE36-43D9-909F-295044020BA0}"/>
              </a:ext>
            </a:extLst>
          </p:cNvPr>
          <p:cNvSpPr/>
          <p:nvPr/>
        </p:nvSpPr>
        <p:spPr>
          <a:xfrm>
            <a:off x="468492" y="1552574"/>
            <a:ext cx="7361508" cy="3232151"/>
          </a:xfrm>
          <a:prstGeom prst="rect">
            <a:avLst/>
          </a:prstGeom>
          <a:solidFill>
            <a:schemeClr val="bg1">
              <a:alpha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91440" tIns="45720" rIns="91440" bIns="45720" rtlCol="0" anchor="ctr"/>
          <a:lstStyle/>
          <a:p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É utilizado para aplicar estilos diferentes para diferentes tipos/dispositivos e tamanhos de tela.</a:t>
            </a:r>
            <a:endParaRPr lang="pt-BR" b="1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pt-BR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Podem consistir largura, altura, orientação (paisagem ou retrato) e resolução.</a:t>
            </a:r>
            <a:endParaRPr lang="pt-BR" dirty="0">
              <a:solidFill>
                <a:srgbClr val="000000"/>
              </a:solidFill>
            </a:endParaRPr>
          </a:p>
          <a:p>
            <a:endParaRPr lang="pt-BR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É muito utilizado para que um mesmo site permita exibir tanto em desktops, laptops, tablets e celulares (design da Web responsivo) .</a:t>
            </a:r>
            <a:endParaRPr lang="pt-BR" dirty="0">
              <a:solidFill>
                <a:srgbClr val="000000"/>
              </a:solidFill>
            </a:endParaRPr>
          </a:p>
          <a:p>
            <a:endParaRPr lang="pt-BR">
              <a:solidFill>
                <a:srgbClr val="000000"/>
              </a:solidFill>
            </a:endParaRPr>
          </a:p>
        </p:txBody>
      </p:sp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DCC9E6FB-B8CF-49D7-8735-F91B7148C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092" y="1329153"/>
            <a:ext cx="3776597" cy="3679445"/>
          </a:xfrm>
          <a:prstGeom prst="rect">
            <a:avLst/>
          </a:prstGeom>
        </p:spPr>
      </p:pic>
      <p:pic>
        <p:nvPicPr>
          <p:cNvPr id="6" name="Imagem 7">
            <a:extLst>
              <a:ext uri="{FF2B5EF4-FFF2-40B4-BE49-F238E27FC236}">
                <a16:creationId xmlns:a16="http://schemas.microsoft.com/office/drawing/2014/main" id="{0DC8408A-45DD-4730-864B-BB6762079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20" y="5586133"/>
            <a:ext cx="11236960" cy="95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8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486DBDB-7572-4B84-A9AD-3CBAA7B23C9A}"/>
              </a:ext>
            </a:extLst>
          </p:cNvPr>
          <p:cNvSpPr txBox="1">
            <a:spLocks/>
          </p:cNvSpPr>
          <p:nvPr/>
        </p:nvSpPr>
        <p:spPr bwMode="black">
          <a:xfrm>
            <a:off x="468493" y="145014"/>
            <a:ext cx="7361508" cy="118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BR" sz="4000" b="1" dirty="0">
                <a:solidFill>
                  <a:srgbClr val="CF1FC2"/>
                </a:solidFill>
              </a:rPr>
              <a:t>@media</a:t>
            </a:r>
            <a:endParaRPr lang="en-US" sz="4000" b="1">
              <a:solidFill>
                <a:srgbClr val="CF1FC2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6518B88-1841-456B-B809-523EAADD7EC4}"/>
              </a:ext>
            </a:extLst>
          </p:cNvPr>
          <p:cNvSpPr/>
          <p:nvPr/>
        </p:nvSpPr>
        <p:spPr>
          <a:xfrm>
            <a:off x="3464560" y="5034280"/>
            <a:ext cx="8422640" cy="163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dirty="0">
                <a:ea typeface="+mn-lt"/>
                <a:cs typeface="+mn-lt"/>
              </a:rPr>
              <a:t>&lt;link </a:t>
            </a:r>
            <a:r>
              <a:rPr lang="pt-BR" dirty="0" err="1">
                <a:ea typeface="+mn-lt"/>
                <a:cs typeface="+mn-lt"/>
              </a:rPr>
              <a:t>rel</a:t>
            </a:r>
            <a:r>
              <a:rPr lang="pt-BR" dirty="0">
                <a:ea typeface="+mn-lt"/>
                <a:cs typeface="+mn-lt"/>
              </a:rPr>
              <a:t>="</a:t>
            </a:r>
            <a:r>
              <a:rPr lang="pt-BR" dirty="0" err="1">
                <a:ea typeface="+mn-lt"/>
                <a:cs typeface="+mn-lt"/>
              </a:rPr>
              <a:t>stylesheet</a:t>
            </a:r>
            <a:r>
              <a:rPr lang="pt-BR" dirty="0">
                <a:ea typeface="+mn-lt"/>
                <a:cs typeface="+mn-lt"/>
              </a:rPr>
              <a:t>" media="</a:t>
            </a:r>
            <a:r>
              <a:rPr lang="pt-BR" dirty="0" err="1">
                <a:ea typeface="+mn-lt"/>
                <a:cs typeface="+mn-lt"/>
              </a:rPr>
              <a:t>screen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and</a:t>
            </a:r>
            <a:r>
              <a:rPr lang="pt-BR" dirty="0">
                <a:ea typeface="+mn-lt"/>
                <a:cs typeface="+mn-lt"/>
              </a:rPr>
              <a:t> (min-</a:t>
            </a:r>
            <a:r>
              <a:rPr lang="pt-BR" dirty="0" err="1">
                <a:ea typeface="+mn-lt"/>
                <a:cs typeface="+mn-lt"/>
              </a:rPr>
              <a:t>width</a:t>
            </a:r>
            <a:r>
              <a:rPr lang="pt-BR" dirty="0">
                <a:ea typeface="+mn-lt"/>
                <a:cs typeface="+mn-lt"/>
              </a:rPr>
              <a:t>: 900px)" </a:t>
            </a:r>
            <a:r>
              <a:rPr lang="pt-BR" dirty="0" err="1">
                <a:ea typeface="+mn-lt"/>
                <a:cs typeface="+mn-lt"/>
              </a:rPr>
              <a:t>href</a:t>
            </a:r>
            <a:r>
              <a:rPr lang="pt-BR" dirty="0">
                <a:ea typeface="+mn-lt"/>
                <a:cs typeface="+mn-lt"/>
              </a:rPr>
              <a:t>="widescreen.css"&gt;</a:t>
            </a:r>
            <a:br>
              <a:rPr lang="pt-BR" dirty="0">
                <a:ea typeface="+mn-lt"/>
                <a:cs typeface="+mn-lt"/>
              </a:rPr>
            </a:br>
            <a:r>
              <a:rPr lang="pt-BR" dirty="0">
                <a:ea typeface="+mn-lt"/>
                <a:cs typeface="+mn-lt"/>
              </a:rPr>
              <a:t>&lt;link </a:t>
            </a:r>
            <a:r>
              <a:rPr lang="pt-BR" dirty="0" err="1">
                <a:ea typeface="+mn-lt"/>
                <a:cs typeface="+mn-lt"/>
              </a:rPr>
              <a:t>rel</a:t>
            </a:r>
            <a:r>
              <a:rPr lang="pt-BR" dirty="0">
                <a:ea typeface="+mn-lt"/>
                <a:cs typeface="+mn-lt"/>
              </a:rPr>
              <a:t>="</a:t>
            </a:r>
            <a:r>
              <a:rPr lang="pt-BR" dirty="0" err="1">
                <a:ea typeface="+mn-lt"/>
                <a:cs typeface="+mn-lt"/>
              </a:rPr>
              <a:t>stylesheet</a:t>
            </a:r>
            <a:r>
              <a:rPr lang="pt-BR" dirty="0">
                <a:ea typeface="+mn-lt"/>
                <a:cs typeface="+mn-lt"/>
              </a:rPr>
              <a:t>" media="</a:t>
            </a:r>
            <a:r>
              <a:rPr lang="pt-BR" dirty="0" err="1">
                <a:ea typeface="+mn-lt"/>
                <a:cs typeface="+mn-lt"/>
              </a:rPr>
              <a:t>screen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and</a:t>
            </a:r>
            <a:r>
              <a:rPr lang="pt-BR" dirty="0">
                <a:ea typeface="+mn-lt"/>
                <a:cs typeface="+mn-lt"/>
              </a:rPr>
              <a:t> (</a:t>
            </a:r>
            <a:r>
              <a:rPr lang="pt-BR" dirty="0" err="1">
                <a:ea typeface="+mn-lt"/>
                <a:cs typeface="+mn-lt"/>
              </a:rPr>
              <a:t>max-width</a:t>
            </a:r>
            <a:r>
              <a:rPr lang="pt-BR" dirty="0">
                <a:ea typeface="+mn-lt"/>
                <a:cs typeface="+mn-lt"/>
              </a:rPr>
              <a:t>: 600px)" </a:t>
            </a:r>
            <a:r>
              <a:rPr lang="pt-BR" dirty="0" err="1">
                <a:ea typeface="+mn-lt"/>
                <a:cs typeface="+mn-lt"/>
              </a:rPr>
              <a:t>href</a:t>
            </a:r>
            <a:r>
              <a:rPr lang="pt-BR" dirty="0">
                <a:ea typeface="+mn-lt"/>
                <a:cs typeface="+mn-lt"/>
              </a:rPr>
              <a:t>="smallscreen.css"&gt;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1A71526-D52D-4F8E-BBDF-2E9549D5D367}"/>
              </a:ext>
            </a:extLst>
          </p:cNvPr>
          <p:cNvSpPr/>
          <p:nvPr/>
        </p:nvSpPr>
        <p:spPr>
          <a:xfrm>
            <a:off x="467360" y="1701800"/>
            <a:ext cx="7294880" cy="163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ea typeface="+mn-lt"/>
                <a:cs typeface="+mn-lt"/>
              </a:rPr>
              <a:t>@media </a:t>
            </a:r>
            <a:r>
              <a:rPr lang="pt-BR" dirty="0" err="1">
                <a:ea typeface="+mn-lt"/>
                <a:cs typeface="+mn-lt"/>
              </a:rPr>
              <a:t>not|only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i="1" dirty="0" err="1">
                <a:ea typeface="+mn-lt"/>
                <a:cs typeface="+mn-lt"/>
              </a:rPr>
              <a:t>mediatype</a:t>
            </a:r>
            <a:r>
              <a:rPr lang="pt-BR" i="1" dirty="0">
                <a:ea typeface="+mn-lt"/>
                <a:cs typeface="+mn-lt"/>
              </a:rPr>
              <a:t> </a:t>
            </a:r>
            <a:r>
              <a:rPr lang="pt-BR" dirty="0" err="1">
                <a:ea typeface="+mn-lt"/>
                <a:cs typeface="+mn-lt"/>
              </a:rPr>
              <a:t>and</a:t>
            </a:r>
            <a:r>
              <a:rPr lang="pt-BR" i="1" dirty="0">
                <a:ea typeface="+mn-lt"/>
                <a:cs typeface="+mn-lt"/>
              </a:rPr>
              <a:t> (</a:t>
            </a:r>
            <a:r>
              <a:rPr lang="pt-BR" i="1" dirty="0" err="1">
                <a:ea typeface="+mn-lt"/>
                <a:cs typeface="+mn-lt"/>
              </a:rPr>
              <a:t>mediafeature</a:t>
            </a:r>
            <a:r>
              <a:rPr lang="pt-BR" i="1" dirty="0">
                <a:ea typeface="+mn-lt"/>
                <a:cs typeface="+mn-lt"/>
              </a:rPr>
              <a:t> </a:t>
            </a:r>
            <a:r>
              <a:rPr lang="pt-BR" dirty="0" err="1">
                <a:ea typeface="+mn-lt"/>
                <a:cs typeface="+mn-lt"/>
              </a:rPr>
              <a:t>and|or|not</a:t>
            </a:r>
            <a:r>
              <a:rPr lang="pt-BR" i="1" dirty="0">
                <a:ea typeface="+mn-lt"/>
                <a:cs typeface="+mn-lt"/>
              </a:rPr>
              <a:t> </a:t>
            </a:r>
            <a:r>
              <a:rPr lang="pt-BR" i="1" dirty="0" err="1">
                <a:ea typeface="+mn-lt"/>
                <a:cs typeface="+mn-lt"/>
              </a:rPr>
              <a:t>mediafeature</a:t>
            </a:r>
            <a:r>
              <a:rPr lang="pt-BR" i="1" dirty="0">
                <a:ea typeface="+mn-lt"/>
                <a:cs typeface="+mn-lt"/>
              </a:rPr>
              <a:t>)</a:t>
            </a:r>
            <a:r>
              <a:rPr lang="pt-BR" dirty="0">
                <a:ea typeface="+mn-lt"/>
                <a:cs typeface="+mn-lt"/>
              </a:rPr>
              <a:t> {</a:t>
            </a:r>
            <a:br>
              <a:rPr lang="pt-BR" dirty="0">
                <a:ea typeface="+mn-lt"/>
                <a:cs typeface="+mn-lt"/>
              </a:rPr>
            </a:br>
            <a:r>
              <a:rPr lang="pt-BR" dirty="0">
                <a:ea typeface="+mn-lt"/>
                <a:cs typeface="+mn-lt"/>
              </a:rPr>
              <a:t>  CSS-</a:t>
            </a:r>
            <a:r>
              <a:rPr lang="pt-BR" dirty="0" err="1">
                <a:ea typeface="+mn-lt"/>
                <a:cs typeface="+mn-lt"/>
              </a:rPr>
              <a:t>Code</a:t>
            </a:r>
            <a:r>
              <a:rPr lang="pt-BR" dirty="0">
                <a:ea typeface="+mn-lt"/>
                <a:cs typeface="+mn-lt"/>
              </a:rPr>
              <a:t>;</a:t>
            </a:r>
            <a:br>
              <a:rPr lang="pt-BR" dirty="0">
                <a:ea typeface="+mn-lt"/>
                <a:cs typeface="+mn-lt"/>
              </a:rPr>
            </a:br>
            <a:r>
              <a:rPr lang="pt-BR" dirty="0">
                <a:ea typeface="+mn-lt"/>
                <a:cs typeface="+mn-lt"/>
              </a:rPr>
              <a:t>}</a:t>
            </a:r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030424A-B211-4BA4-BF7C-9E5F83F4D956}"/>
              </a:ext>
            </a:extLst>
          </p:cNvPr>
          <p:cNvGraphicFramePr>
            <a:graphicFrameLocks noGrp="1"/>
          </p:cNvGraphicFramePr>
          <p:nvPr/>
        </p:nvGraphicFramePr>
        <p:xfrm>
          <a:off x="2712720" y="3566160"/>
          <a:ext cx="5939151" cy="1554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4661">
                  <a:extLst>
                    <a:ext uri="{9D8B030D-6E8A-4147-A177-3AD203B41FA5}">
                      <a16:colId xmlns:a16="http://schemas.microsoft.com/office/drawing/2014/main" val="62056322"/>
                    </a:ext>
                  </a:extLst>
                </a:gridCol>
                <a:gridCol w="5014490">
                  <a:extLst>
                    <a:ext uri="{9D8B030D-6E8A-4147-A177-3AD203B41FA5}">
                      <a16:colId xmlns:a16="http://schemas.microsoft.com/office/drawing/2014/main" val="34037228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t-BR" b="0" dirty="0" err="1">
                          <a:effectLst/>
                        </a:rPr>
                        <a:t>all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b="0" dirty="0">
                          <a:effectLst/>
                        </a:rPr>
                        <a:t>Padrão. Usado para todos tipos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46728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t-BR" dirty="0" err="1">
                          <a:effectLst/>
                        </a:rPr>
                        <a:t>screen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</a:rPr>
                        <a:t>Usado para computadores, tablets, celulares etc.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03130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</a:rPr>
                        <a:t>speech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</a:rPr>
                        <a:t>Usado para dispositivos que leem a página</a:t>
                      </a:r>
                      <a:endParaRPr lang="pt-BR" dirty="0" err="1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40841419"/>
                  </a:ext>
                </a:extLst>
              </a:tr>
            </a:tbl>
          </a:graphicData>
        </a:graphic>
      </p:graphicFrame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F6C468F-9643-4A05-9C31-CAD3AA73D7C4}"/>
              </a:ext>
            </a:extLst>
          </p:cNvPr>
          <p:cNvSpPr/>
          <p:nvPr/>
        </p:nvSpPr>
        <p:spPr>
          <a:xfrm>
            <a:off x="8310880" y="1976120"/>
            <a:ext cx="197104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ea typeface="+mn-lt"/>
                <a:cs typeface="+mn-lt"/>
              </a:rPr>
              <a:t>Landscape</a:t>
            </a:r>
          </a:p>
          <a:p>
            <a:pPr algn="ctr"/>
            <a:r>
              <a:rPr lang="pt-BR" dirty="0">
                <a:ea typeface="+mn-lt"/>
                <a:cs typeface="+mn-lt"/>
              </a:rPr>
              <a:t>  </a:t>
            </a:r>
            <a:r>
              <a:rPr lang="pt-BR" dirty="0" err="1">
                <a:ea typeface="+mn-lt"/>
                <a:cs typeface="+mn-lt"/>
              </a:rPr>
              <a:t>portrait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97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B52F29-34D1-78B6-7096-89D19D473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236255"/>
            <a:ext cx="10363200" cy="52664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pt-BR" dirty="0"/>
              <a:t>Exercício 1: </a:t>
            </a:r>
            <a:r>
              <a:rPr lang="pt-BR"/>
              <a:t>Alterar Estilo de Texto em Diferentes Larguras</a:t>
            </a:r>
          </a:p>
          <a:p>
            <a:pPr marL="721995" lvl="1">
              <a:buFont typeface="Courier New" panose="020B0604020202020204" pitchFamily="34" charset="0"/>
              <a:buChar char="o"/>
            </a:pPr>
            <a:r>
              <a:rPr lang="pt-BR" dirty="0"/>
              <a:t>Objetivo</a:t>
            </a:r>
            <a:r>
              <a:rPr lang="pt-BR" b="1" dirty="0">
                <a:ea typeface="+mn-lt"/>
                <a:cs typeface="+mn-lt"/>
              </a:rPr>
              <a:t>:</a:t>
            </a:r>
            <a:r>
              <a:rPr lang="pt-BR" dirty="0">
                <a:ea typeface="+mn-lt"/>
                <a:cs typeface="+mn-lt"/>
              </a:rPr>
              <a:t> Alterar o tamanho do texto e a cor de fundo de um parágrafo com base na largura da </a:t>
            </a:r>
            <a:r>
              <a:rPr lang="pt-BR">
                <a:ea typeface="+mn-lt"/>
                <a:cs typeface="+mn-lt"/>
              </a:rPr>
              <a:t>tela.</a:t>
            </a:r>
            <a:endParaRPr lang="pt-BR"/>
          </a:p>
          <a:p>
            <a:pPr marL="721995" lvl="1">
              <a:buFont typeface="Courier New" panose="020B0604020202020204" pitchFamily="34" charset="0"/>
              <a:buChar char="o"/>
            </a:pPr>
            <a:r>
              <a:rPr lang="pt-BR" dirty="0">
                <a:ea typeface="+mn-lt"/>
                <a:cs typeface="+mn-lt"/>
              </a:rPr>
              <a:t>Crie um parágrafo com um texto.</a:t>
            </a:r>
          </a:p>
          <a:p>
            <a:pPr marL="721995" lvl="1">
              <a:buFont typeface="Courier New" panose="020B0604020202020204" pitchFamily="34" charset="0"/>
              <a:buChar char="o"/>
            </a:pPr>
            <a:r>
              <a:rPr lang="pt-BR">
                <a:ea typeface="+mn-lt"/>
                <a:cs typeface="+mn-lt"/>
              </a:rPr>
              <a:t>Use consultas de mídia para mudar o tamanho da fonte e a cor de fundo em diferentes larguras de tela.</a:t>
            </a:r>
            <a:endParaRPr lang="pt-BR"/>
          </a:p>
          <a:p>
            <a:pPr marL="457200" indent="-457200">
              <a:buAutoNum type="arabicPeriod"/>
            </a:pPr>
            <a:endParaRPr lang="pt-BR" dirty="0"/>
          </a:p>
          <a:p>
            <a:pPr marL="457200" indent="-457200">
              <a:buAutoNum type="arabicPeriod"/>
            </a:pPr>
            <a:r>
              <a:rPr lang="pt-BR" dirty="0"/>
              <a:t>Exercício </a:t>
            </a:r>
            <a:r>
              <a:rPr lang="pt-BR" dirty="0">
                <a:ea typeface="+mn-lt"/>
                <a:cs typeface="+mn-lt"/>
              </a:rPr>
              <a:t>2: Mudar Layout com </a:t>
            </a:r>
            <a:r>
              <a:rPr lang="pt-BR" err="1">
                <a:ea typeface="+mn-lt"/>
                <a:cs typeface="+mn-lt"/>
              </a:rPr>
              <a:t>Flexbox</a:t>
            </a:r>
            <a:r>
              <a:rPr lang="pt-BR">
                <a:ea typeface="+mn-lt"/>
                <a:cs typeface="+mn-lt"/>
              </a:rPr>
              <a:t> em Diferentes Larguras</a:t>
            </a:r>
          </a:p>
          <a:p>
            <a:pPr marL="721995" lvl="1">
              <a:buFont typeface="Courier New" panose="020B0604020202020204" pitchFamily="34" charset="0"/>
              <a:buChar char="o"/>
            </a:pPr>
            <a:r>
              <a:rPr lang="pt-BR" dirty="0">
                <a:ea typeface="+mn-lt"/>
                <a:cs typeface="+mn-lt"/>
              </a:rPr>
              <a:t>Objetivo</a:t>
            </a:r>
            <a:r>
              <a:rPr lang="pt-BR" b="1" dirty="0">
                <a:ea typeface="+mn-lt"/>
                <a:cs typeface="+mn-lt"/>
              </a:rPr>
              <a:t>:</a:t>
            </a:r>
            <a:r>
              <a:rPr lang="pt-BR" dirty="0">
                <a:ea typeface="+mn-lt"/>
                <a:cs typeface="+mn-lt"/>
              </a:rPr>
              <a:t> Criar um layout de dois cartões que exibem lado a lado (</a:t>
            </a:r>
            <a:r>
              <a:rPr lang="pt-BR" dirty="0" err="1">
                <a:ea typeface="+mn-lt"/>
                <a:cs typeface="+mn-lt"/>
              </a:rPr>
              <a:t>row</a:t>
            </a:r>
            <a:r>
              <a:rPr lang="pt-BR" dirty="0">
                <a:ea typeface="+mn-lt"/>
                <a:cs typeface="+mn-lt"/>
              </a:rPr>
              <a:t>) e se empilham em telas menores (</a:t>
            </a:r>
            <a:r>
              <a:rPr lang="pt-BR" dirty="0" err="1">
                <a:ea typeface="+mn-lt"/>
                <a:cs typeface="+mn-lt"/>
              </a:rPr>
              <a:t>column</a:t>
            </a:r>
            <a:r>
              <a:rPr lang="pt-BR" dirty="0">
                <a:ea typeface="+mn-lt"/>
                <a:cs typeface="+mn-lt"/>
              </a:rPr>
              <a:t>).</a:t>
            </a:r>
          </a:p>
          <a:p>
            <a:pPr marL="721995" lvl="1">
              <a:buFont typeface="Courier New" panose="020B0604020202020204" pitchFamily="34" charset="0"/>
              <a:buChar char="o"/>
            </a:pPr>
            <a:r>
              <a:rPr lang="pt-BR" dirty="0">
                <a:ea typeface="+mn-lt"/>
                <a:cs typeface="+mn-lt"/>
              </a:rPr>
              <a:t>Crie dois cartões dentro de um contêiner flexível. Utilize display flex.</a:t>
            </a:r>
          </a:p>
          <a:p>
            <a:pPr marL="721995" lvl="1">
              <a:buFont typeface="Courier New" panose="020B0604020202020204" pitchFamily="34" charset="0"/>
              <a:buChar char="o"/>
            </a:pPr>
            <a:r>
              <a:rPr lang="pt-BR" dirty="0">
                <a:ea typeface="+mn-lt"/>
                <a:cs typeface="+mn-lt"/>
              </a:rPr>
              <a:t>Use consultas de mídia para alterar o layout de linha para coluna em telas menores.</a:t>
            </a:r>
            <a:endParaRPr lang="pt-BR" dirty="0"/>
          </a:p>
          <a:p>
            <a:pPr marL="457200" indent="-457200">
              <a:buAutoNum type="arabicPeriod"/>
            </a:pPr>
            <a:endParaRPr lang="pt-BR" dirty="0">
              <a:ea typeface="+mn-lt"/>
              <a:cs typeface="+mn-lt"/>
            </a:endParaRPr>
          </a:p>
          <a:p>
            <a:pPr marL="502920" lvl="2" indent="0">
              <a:buNone/>
            </a:pPr>
            <a:endParaRPr lang="pt-BR" dirty="0">
              <a:ea typeface="+mn-lt"/>
              <a:cs typeface="+mn-lt"/>
            </a:endParaRPr>
          </a:p>
          <a:p>
            <a:pPr marL="502920" lvl="2" indent="0">
              <a:buNone/>
            </a:pPr>
            <a:endParaRPr lang="pt-BR" dirty="0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374DA0-1CFE-03D4-2D69-E9CAFEC16974}"/>
              </a:ext>
            </a:extLst>
          </p:cNvPr>
          <p:cNvSpPr txBox="1"/>
          <p:nvPr/>
        </p:nvSpPr>
        <p:spPr>
          <a:xfrm>
            <a:off x="-152256" y="-343"/>
            <a:ext cx="12018577" cy="779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6533"/>
              </a:lnSpc>
            </a:pPr>
            <a:r>
              <a:rPr lang="en-US" sz="4666" err="1">
                <a:solidFill>
                  <a:srgbClr val="0070C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Criando</a:t>
            </a:r>
            <a:r>
              <a:rPr lang="en-US" sz="4666">
                <a:solidFill>
                  <a:srgbClr val="AB550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666" err="1">
                <a:solidFill>
                  <a:srgbClr val="00206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minha</a:t>
            </a:r>
            <a:r>
              <a:rPr lang="en-US" sz="4666">
                <a:solidFill>
                  <a:srgbClr val="AB550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666" err="1">
                <a:solidFill>
                  <a:srgbClr val="7030A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página</a:t>
            </a:r>
            <a:endParaRPr lang="en-US" sz="4666">
              <a:solidFill>
                <a:srgbClr val="7030A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1" name="CaixaDeTexto 5">
            <a:extLst>
              <a:ext uri="{FF2B5EF4-FFF2-40B4-BE49-F238E27FC236}">
                <a16:creationId xmlns:a16="http://schemas.microsoft.com/office/drawing/2014/main" id="{37461BDB-E88A-F654-D112-6E45815E9D45}"/>
              </a:ext>
            </a:extLst>
          </p:cNvPr>
          <p:cNvSpPr txBox="1"/>
          <p:nvPr/>
        </p:nvSpPr>
        <p:spPr>
          <a:xfrm>
            <a:off x="8014996" y="779294"/>
            <a:ext cx="15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rgbClr val="E44444"/>
                </a:solidFill>
              </a:rPr>
              <a:t>Praticando</a:t>
            </a:r>
          </a:p>
        </p:txBody>
      </p:sp>
    </p:spTree>
    <p:extLst>
      <p:ext uri="{BB962C8B-B14F-4D97-AF65-F5344CB8AC3E}">
        <p14:creationId xmlns:p14="http://schemas.microsoft.com/office/powerpoint/2010/main" val="66149597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E0E31462-65AE-4087-9B94-B3347EE711B2}" vid="{CA8B31CB-369F-4872-A917-A9EAAF9182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3029</TotalTime>
  <Words>1387</Words>
  <Application>Microsoft Office PowerPoint</Application>
  <PresentationFormat>Widescreen</PresentationFormat>
  <Paragraphs>138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DashVTI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Kistner, Tamires Schloegel</dc:creator>
  <cp:lastModifiedBy>Kistner, Tamires Schloegel</cp:lastModifiedBy>
  <cp:revision>308</cp:revision>
  <dcterms:created xsi:type="dcterms:W3CDTF">2021-02-20T02:34:29Z</dcterms:created>
  <dcterms:modified xsi:type="dcterms:W3CDTF">2024-10-01T01:24:47Z</dcterms:modified>
</cp:coreProperties>
</file>