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8" r:id="rId2"/>
    <p:sldId id="260" r:id="rId3"/>
    <p:sldId id="286" r:id="rId4"/>
    <p:sldId id="289" r:id="rId5"/>
    <p:sldId id="317" r:id="rId6"/>
    <p:sldId id="326" r:id="rId7"/>
    <p:sldId id="331" r:id="rId8"/>
    <p:sldId id="335" r:id="rId9"/>
    <p:sldId id="334" r:id="rId10"/>
    <p:sldId id="324" r:id="rId11"/>
    <p:sldId id="325" r:id="rId12"/>
    <p:sldId id="332" r:id="rId13"/>
    <p:sldId id="327" r:id="rId14"/>
    <p:sldId id="328" r:id="rId15"/>
    <p:sldId id="329" r:id="rId16"/>
    <p:sldId id="333" r:id="rId17"/>
    <p:sldId id="336" r:id="rId18"/>
    <p:sldId id="337" r:id="rId19"/>
    <p:sldId id="355" r:id="rId20"/>
    <p:sldId id="353" r:id="rId21"/>
    <p:sldId id="35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1F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D4B68-2392-443E-B4C5-5F362D1BF65E}" v="533" dt="2024-09-10T00:33:27.527"/>
  </p1510:revLst>
</p1510:revInfo>
</file>

<file path=ppt/tableStyles.xml><?xml version="1.0" encoding="utf-8"?>
<a:tblStyleLst xmlns:a="http://schemas.openxmlformats.org/drawingml/2006/main" def="{5C22544A-7EE6-4342-B048-85BDC9FD1C3A}">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82" d="100"/>
          <a:sy n="82" d="100"/>
        </p:scale>
        <p:origin x="59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res Schloegel Kistner" userId="a2557402559c7521" providerId="Windows Live" clId="Web-{05AEADB9-4188-4BD2-9583-EFA51E5C15D8}"/>
    <pc:docChg chg="addSld delSld modSld">
      <pc:chgData name="Tamires Schloegel Kistner" userId="a2557402559c7521" providerId="Windows Live" clId="Web-{05AEADB9-4188-4BD2-9583-EFA51E5C15D8}" dt="2022-02-15T02:04:45.726" v="37"/>
      <pc:docMkLst>
        <pc:docMk/>
      </pc:docMkLst>
      <pc:sldChg chg="del">
        <pc:chgData name="Tamires Schloegel Kistner" userId="a2557402559c7521" providerId="Windows Live" clId="Web-{05AEADB9-4188-4BD2-9583-EFA51E5C15D8}" dt="2022-02-15T02:04:45.726" v="37"/>
        <pc:sldMkLst>
          <pc:docMk/>
          <pc:sldMk cId="2209734557" sldId="270"/>
        </pc:sldMkLst>
      </pc:sldChg>
      <pc:sldChg chg="del">
        <pc:chgData name="Tamires Schloegel Kistner" userId="a2557402559c7521" providerId="Windows Live" clId="Web-{05AEADB9-4188-4BD2-9583-EFA51E5C15D8}" dt="2022-02-15T02:04:41.445" v="36"/>
        <pc:sldMkLst>
          <pc:docMk/>
          <pc:sldMk cId="3439050044" sldId="286"/>
        </pc:sldMkLst>
      </pc:sldChg>
      <pc:sldChg chg="del">
        <pc:chgData name="Tamires Schloegel Kistner" userId="a2557402559c7521" providerId="Windows Live" clId="Web-{05AEADB9-4188-4BD2-9583-EFA51E5C15D8}" dt="2022-02-15T02:04:41.445" v="35"/>
        <pc:sldMkLst>
          <pc:docMk/>
          <pc:sldMk cId="3657160803" sldId="289"/>
        </pc:sldMkLst>
      </pc:sldChg>
      <pc:sldChg chg="delSp delAnim">
        <pc:chgData name="Tamires Schloegel Kistner" userId="a2557402559c7521" providerId="Windows Live" clId="Web-{05AEADB9-4188-4BD2-9583-EFA51E5C15D8}" dt="2022-02-15T02:02:47.130" v="11"/>
        <pc:sldMkLst>
          <pc:docMk/>
          <pc:sldMk cId="108887459" sldId="301"/>
        </pc:sldMkLst>
        <pc:spChg chg="del">
          <ac:chgData name="Tamires Schloegel Kistner" userId="a2557402559c7521" providerId="Windows Live" clId="Web-{05AEADB9-4188-4BD2-9583-EFA51E5C15D8}" dt="2022-02-15T02:02:36.723" v="8"/>
          <ac:spMkLst>
            <pc:docMk/>
            <pc:sldMk cId="108887459" sldId="301"/>
            <ac:spMk id="7" creationId="{B4B2D354-A9AA-485B-B0E6-7A755C638A85}"/>
          </ac:spMkLst>
        </pc:spChg>
        <pc:spChg chg="del">
          <ac:chgData name="Tamires Schloegel Kistner" userId="a2557402559c7521" providerId="Windows Live" clId="Web-{05AEADB9-4188-4BD2-9583-EFA51E5C15D8}" dt="2022-02-15T02:02:29.255" v="7"/>
          <ac:spMkLst>
            <pc:docMk/>
            <pc:sldMk cId="108887459" sldId="301"/>
            <ac:spMk id="8" creationId="{E3E2A750-46C2-4E1C-B5F5-32B0C5C0B7C9}"/>
          </ac:spMkLst>
        </pc:spChg>
        <pc:spChg chg="del">
          <ac:chgData name="Tamires Schloegel Kistner" userId="a2557402559c7521" providerId="Windows Live" clId="Web-{05AEADB9-4188-4BD2-9583-EFA51E5C15D8}" dt="2022-02-15T02:02:41.052" v="9"/>
          <ac:spMkLst>
            <pc:docMk/>
            <pc:sldMk cId="108887459" sldId="301"/>
            <ac:spMk id="9" creationId="{39D629BA-5651-4CD1-8544-D588F33F073B}"/>
          </ac:spMkLst>
        </pc:spChg>
        <pc:spChg chg="del">
          <ac:chgData name="Tamires Schloegel Kistner" userId="a2557402559c7521" providerId="Windows Live" clId="Web-{05AEADB9-4188-4BD2-9583-EFA51E5C15D8}" dt="2022-02-15T02:02:27.817" v="6"/>
          <ac:spMkLst>
            <pc:docMk/>
            <pc:sldMk cId="108887459" sldId="301"/>
            <ac:spMk id="10" creationId="{A0CB227E-2BAC-4A81-B8A3-A76DC77F5FFD}"/>
          </ac:spMkLst>
        </pc:spChg>
        <pc:spChg chg="del">
          <ac:chgData name="Tamires Schloegel Kistner" userId="a2557402559c7521" providerId="Windows Live" clId="Web-{05AEADB9-4188-4BD2-9583-EFA51E5C15D8}" dt="2022-02-15T02:02:43.880" v="10"/>
          <ac:spMkLst>
            <pc:docMk/>
            <pc:sldMk cId="108887459" sldId="301"/>
            <ac:spMk id="11" creationId="{68CC6EE1-B894-4C4D-A644-CA3ECB150DFC}"/>
          </ac:spMkLst>
        </pc:spChg>
        <pc:spChg chg="del">
          <ac:chgData name="Tamires Schloegel Kistner" userId="a2557402559c7521" providerId="Windows Live" clId="Web-{05AEADB9-4188-4BD2-9583-EFA51E5C15D8}" dt="2022-02-15T02:02:47.130" v="11"/>
          <ac:spMkLst>
            <pc:docMk/>
            <pc:sldMk cId="108887459" sldId="301"/>
            <ac:spMk id="12" creationId="{C6487464-5D98-4214-953E-5C3273A569D1}"/>
          </ac:spMkLst>
        </pc:spChg>
        <pc:spChg chg="del">
          <ac:chgData name="Tamires Schloegel Kistner" userId="a2557402559c7521" providerId="Windows Live" clId="Web-{05AEADB9-4188-4BD2-9583-EFA51E5C15D8}" dt="2022-02-15T02:02:26.239" v="5"/>
          <ac:spMkLst>
            <pc:docMk/>
            <pc:sldMk cId="108887459" sldId="301"/>
            <ac:spMk id="13" creationId="{0CF349FC-E207-4E9C-A025-27C4EB7D5B1F}"/>
          </ac:spMkLst>
        </pc:spChg>
        <pc:spChg chg="del">
          <ac:chgData name="Tamires Schloegel Kistner" userId="a2557402559c7521" providerId="Windows Live" clId="Web-{05AEADB9-4188-4BD2-9583-EFA51E5C15D8}" dt="2022-02-15T02:02:24.145" v="4"/>
          <ac:spMkLst>
            <pc:docMk/>
            <pc:sldMk cId="108887459" sldId="301"/>
            <ac:spMk id="14" creationId="{D590F168-0A9E-4DB4-A6AF-C82C5F5BB4E1}"/>
          </ac:spMkLst>
        </pc:spChg>
      </pc:sldChg>
      <pc:sldChg chg="del">
        <pc:chgData name="Tamires Schloegel Kistner" userId="a2557402559c7521" providerId="Windows Live" clId="Web-{05AEADB9-4188-4BD2-9583-EFA51E5C15D8}" dt="2022-02-15T02:04:41.445" v="34"/>
        <pc:sldMkLst>
          <pc:docMk/>
          <pc:sldMk cId="2158936419" sldId="317"/>
        </pc:sldMkLst>
      </pc:sldChg>
      <pc:sldChg chg="delSp add replId delAnim">
        <pc:chgData name="Tamires Schloegel Kistner" userId="a2557402559c7521" providerId="Windows Live" clId="Web-{05AEADB9-4188-4BD2-9583-EFA51E5C15D8}" dt="2022-02-15T02:03:13.709" v="18"/>
        <pc:sldMkLst>
          <pc:docMk/>
          <pc:sldMk cId="873621139" sldId="319"/>
        </pc:sldMkLst>
        <pc:spChg chg="del">
          <ac:chgData name="Tamires Schloegel Kistner" userId="a2557402559c7521" providerId="Windows Live" clId="Web-{05AEADB9-4188-4BD2-9583-EFA51E5C15D8}" dt="2022-02-15T02:02:57.849" v="15"/>
          <ac:spMkLst>
            <pc:docMk/>
            <pc:sldMk cId="873621139" sldId="319"/>
            <ac:spMk id="5" creationId="{8519E94A-CCBD-4E36-8645-C6876A97DE5F}"/>
          </ac:spMkLst>
        </pc:spChg>
        <pc:spChg chg="del">
          <ac:chgData name="Tamires Schloegel Kistner" userId="a2557402559c7521" providerId="Windows Live" clId="Web-{05AEADB9-4188-4BD2-9583-EFA51E5C15D8}" dt="2022-02-15T02:03:13.709" v="18"/>
          <ac:spMkLst>
            <pc:docMk/>
            <pc:sldMk cId="873621139" sldId="319"/>
            <ac:spMk id="9" creationId="{39D629BA-5651-4CD1-8544-D588F33F073B}"/>
          </ac:spMkLst>
        </pc:spChg>
        <pc:spChg chg="del">
          <ac:chgData name="Tamires Schloegel Kistner" userId="a2557402559c7521" providerId="Windows Live" clId="Web-{05AEADB9-4188-4BD2-9583-EFA51E5C15D8}" dt="2022-02-15T02:02:53.161" v="14"/>
          <ac:spMkLst>
            <pc:docMk/>
            <pc:sldMk cId="873621139" sldId="319"/>
            <ac:spMk id="10" creationId="{A0CB227E-2BAC-4A81-B8A3-A76DC77F5FFD}"/>
          </ac:spMkLst>
        </pc:spChg>
        <pc:spChg chg="del">
          <ac:chgData name="Tamires Schloegel Kistner" userId="a2557402559c7521" providerId="Windows Live" clId="Web-{05AEADB9-4188-4BD2-9583-EFA51E5C15D8}" dt="2022-02-15T02:03:11.599" v="17"/>
          <ac:spMkLst>
            <pc:docMk/>
            <pc:sldMk cId="873621139" sldId="319"/>
            <ac:spMk id="11" creationId="{68CC6EE1-B894-4C4D-A644-CA3ECB150DFC}"/>
          </ac:spMkLst>
        </pc:spChg>
        <pc:spChg chg="del">
          <ac:chgData name="Tamires Schloegel Kistner" userId="a2557402559c7521" providerId="Windows Live" clId="Web-{05AEADB9-4188-4BD2-9583-EFA51E5C15D8}" dt="2022-02-15T02:03:10.412" v="16"/>
          <ac:spMkLst>
            <pc:docMk/>
            <pc:sldMk cId="873621139" sldId="319"/>
            <ac:spMk id="12" creationId="{C6487464-5D98-4214-953E-5C3273A569D1}"/>
          </ac:spMkLst>
        </pc:spChg>
        <pc:spChg chg="del">
          <ac:chgData name="Tamires Schloegel Kistner" userId="a2557402559c7521" providerId="Windows Live" clId="Web-{05AEADB9-4188-4BD2-9583-EFA51E5C15D8}" dt="2022-02-15T02:02:52.443" v="13"/>
          <ac:spMkLst>
            <pc:docMk/>
            <pc:sldMk cId="873621139" sldId="319"/>
            <ac:spMk id="13" creationId="{0CF349FC-E207-4E9C-A025-27C4EB7D5B1F}"/>
          </ac:spMkLst>
        </pc:spChg>
        <pc:spChg chg="del">
          <ac:chgData name="Tamires Schloegel Kistner" userId="a2557402559c7521" providerId="Windows Live" clId="Web-{05AEADB9-4188-4BD2-9583-EFA51E5C15D8}" dt="2022-02-15T02:02:51.458" v="12"/>
          <ac:spMkLst>
            <pc:docMk/>
            <pc:sldMk cId="873621139" sldId="319"/>
            <ac:spMk id="14" creationId="{D590F168-0A9E-4DB4-A6AF-C82C5F5BB4E1}"/>
          </ac:spMkLst>
        </pc:spChg>
      </pc:sldChg>
      <pc:sldChg chg="delSp add replId delAnim">
        <pc:chgData name="Tamires Schloegel Kistner" userId="a2557402559c7521" providerId="Windows Live" clId="Web-{05AEADB9-4188-4BD2-9583-EFA51E5C15D8}" dt="2022-02-15T02:03:46.053" v="24"/>
        <pc:sldMkLst>
          <pc:docMk/>
          <pc:sldMk cId="634490793" sldId="320"/>
        </pc:sldMkLst>
        <pc:spChg chg="del">
          <ac:chgData name="Tamires Schloegel Kistner" userId="a2557402559c7521" providerId="Windows Live" clId="Web-{05AEADB9-4188-4BD2-9583-EFA51E5C15D8}" dt="2022-02-15T02:03:28.537" v="19"/>
          <ac:spMkLst>
            <pc:docMk/>
            <pc:sldMk cId="634490793" sldId="320"/>
            <ac:spMk id="5" creationId="{8519E94A-CCBD-4E36-8645-C6876A97DE5F}"/>
          </ac:spMkLst>
        </pc:spChg>
        <pc:spChg chg="del">
          <ac:chgData name="Tamires Schloegel Kistner" userId="a2557402559c7521" providerId="Windows Live" clId="Web-{05AEADB9-4188-4BD2-9583-EFA51E5C15D8}" dt="2022-02-15T02:03:35.772" v="20"/>
          <ac:spMkLst>
            <pc:docMk/>
            <pc:sldMk cId="634490793" sldId="320"/>
            <ac:spMk id="7" creationId="{B4B2D354-A9AA-485B-B0E6-7A755C638A85}"/>
          </ac:spMkLst>
        </pc:spChg>
        <pc:spChg chg="del">
          <ac:chgData name="Tamires Schloegel Kistner" userId="a2557402559c7521" providerId="Windows Live" clId="Web-{05AEADB9-4188-4BD2-9583-EFA51E5C15D8}" dt="2022-02-15T02:03:38.819" v="21"/>
          <ac:spMkLst>
            <pc:docMk/>
            <pc:sldMk cId="634490793" sldId="320"/>
            <ac:spMk id="11" creationId="{68CC6EE1-B894-4C4D-A644-CA3ECB150DFC}"/>
          </ac:spMkLst>
        </pc:spChg>
        <pc:spChg chg="del">
          <ac:chgData name="Tamires Schloegel Kistner" userId="a2557402559c7521" providerId="Windows Live" clId="Web-{05AEADB9-4188-4BD2-9583-EFA51E5C15D8}" dt="2022-02-15T02:03:41.147" v="22"/>
          <ac:spMkLst>
            <pc:docMk/>
            <pc:sldMk cId="634490793" sldId="320"/>
            <ac:spMk id="12" creationId="{C6487464-5D98-4214-953E-5C3273A569D1}"/>
          </ac:spMkLst>
        </pc:spChg>
        <pc:spChg chg="del">
          <ac:chgData name="Tamires Schloegel Kistner" userId="a2557402559c7521" providerId="Windows Live" clId="Web-{05AEADB9-4188-4BD2-9583-EFA51E5C15D8}" dt="2022-02-15T02:03:46.053" v="24"/>
          <ac:spMkLst>
            <pc:docMk/>
            <pc:sldMk cId="634490793" sldId="320"/>
            <ac:spMk id="13" creationId="{0CF349FC-E207-4E9C-A025-27C4EB7D5B1F}"/>
          </ac:spMkLst>
        </pc:spChg>
        <pc:spChg chg="del">
          <ac:chgData name="Tamires Schloegel Kistner" userId="a2557402559c7521" providerId="Windows Live" clId="Web-{05AEADB9-4188-4BD2-9583-EFA51E5C15D8}" dt="2022-02-15T02:03:44.912" v="23"/>
          <ac:spMkLst>
            <pc:docMk/>
            <pc:sldMk cId="634490793" sldId="320"/>
            <ac:spMk id="14" creationId="{D590F168-0A9E-4DB4-A6AF-C82C5F5BB4E1}"/>
          </ac:spMkLst>
        </pc:spChg>
      </pc:sldChg>
      <pc:sldChg chg="delSp add replId delAnim">
        <pc:chgData name="Tamires Schloegel Kistner" userId="a2557402559c7521" providerId="Windows Live" clId="Web-{05AEADB9-4188-4BD2-9583-EFA51E5C15D8}" dt="2022-02-15T02:04:02.585" v="29"/>
        <pc:sldMkLst>
          <pc:docMk/>
          <pc:sldMk cId="1077641395" sldId="321"/>
        </pc:sldMkLst>
        <pc:spChg chg="del">
          <ac:chgData name="Tamires Schloegel Kistner" userId="a2557402559c7521" providerId="Windows Live" clId="Web-{05AEADB9-4188-4BD2-9583-EFA51E5C15D8}" dt="2022-02-15T02:03:52.084" v="25"/>
          <ac:spMkLst>
            <pc:docMk/>
            <pc:sldMk cId="1077641395" sldId="321"/>
            <ac:spMk id="5" creationId="{8519E94A-CCBD-4E36-8645-C6876A97DE5F}"/>
          </ac:spMkLst>
        </pc:spChg>
        <pc:spChg chg="del">
          <ac:chgData name="Tamires Schloegel Kistner" userId="a2557402559c7521" providerId="Windows Live" clId="Web-{05AEADB9-4188-4BD2-9583-EFA51E5C15D8}" dt="2022-02-15T02:03:54.178" v="26"/>
          <ac:spMkLst>
            <pc:docMk/>
            <pc:sldMk cId="1077641395" sldId="321"/>
            <ac:spMk id="7" creationId="{B4B2D354-A9AA-485B-B0E6-7A755C638A85}"/>
          </ac:spMkLst>
        </pc:spChg>
        <pc:spChg chg="del">
          <ac:chgData name="Tamires Schloegel Kistner" userId="a2557402559c7521" providerId="Windows Live" clId="Web-{05AEADB9-4188-4BD2-9583-EFA51E5C15D8}" dt="2022-02-15T02:03:56.069" v="27"/>
          <ac:spMkLst>
            <pc:docMk/>
            <pc:sldMk cId="1077641395" sldId="321"/>
            <ac:spMk id="9" creationId="{39D629BA-5651-4CD1-8544-D588F33F073B}"/>
          </ac:spMkLst>
        </pc:spChg>
        <pc:spChg chg="del">
          <ac:chgData name="Tamires Schloegel Kistner" userId="a2557402559c7521" providerId="Windows Live" clId="Web-{05AEADB9-4188-4BD2-9583-EFA51E5C15D8}" dt="2022-02-15T02:04:02.585" v="29"/>
          <ac:spMkLst>
            <pc:docMk/>
            <pc:sldMk cId="1077641395" sldId="321"/>
            <ac:spMk id="12" creationId="{C6487464-5D98-4214-953E-5C3273A569D1}"/>
          </ac:spMkLst>
        </pc:spChg>
        <pc:spChg chg="del">
          <ac:chgData name="Tamires Schloegel Kistner" userId="a2557402559c7521" providerId="Windows Live" clId="Web-{05AEADB9-4188-4BD2-9583-EFA51E5C15D8}" dt="2022-02-15T02:03:58.710" v="28"/>
          <ac:spMkLst>
            <pc:docMk/>
            <pc:sldMk cId="1077641395" sldId="321"/>
            <ac:spMk id="14" creationId="{D590F168-0A9E-4DB4-A6AF-C82C5F5BB4E1}"/>
          </ac:spMkLst>
        </pc:spChg>
      </pc:sldChg>
      <pc:sldChg chg="delSp add replId delAnim">
        <pc:chgData name="Tamires Schloegel Kistner" userId="a2557402559c7521" providerId="Windows Live" clId="Web-{05AEADB9-4188-4BD2-9583-EFA51E5C15D8}" dt="2022-02-15T02:04:13.616" v="33"/>
        <pc:sldMkLst>
          <pc:docMk/>
          <pc:sldMk cId="2784048765" sldId="322"/>
        </pc:sldMkLst>
        <pc:spChg chg="del">
          <ac:chgData name="Tamires Schloegel Kistner" userId="a2557402559c7521" providerId="Windows Live" clId="Web-{05AEADB9-4188-4BD2-9583-EFA51E5C15D8}" dt="2022-02-15T02:04:05.600" v="30"/>
          <ac:spMkLst>
            <pc:docMk/>
            <pc:sldMk cId="2784048765" sldId="322"/>
            <ac:spMk id="5" creationId="{8519E94A-CCBD-4E36-8645-C6876A97DE5F}"/>
          </ac:spMkLst>
        </pc:spChg>
        <pc:spChg chg="del">
          <ac:chgData name="Tamires Schloegel Kistner" userId="a2557402559c7521" providerId="Windows Live" clId="Web-{05AEADB9-4188-4BD2-9583-EFA51E5C15D8}" dt="2022-02-15T02:04:07.147" v="31"/>
          <ac:spMkLst>
            <pc:docMk/>
            <pc:sldMk cId="2784048765" sldId="322"/>
            <ac:spMk id="7" creationId="{B4B2D354-A9AA-485B-B0E6-7A755C638A85}"/>
          </ac:spMkLst>
        </pc:spChg>
        <pc:spChg chg="del">
          <ac:chgData name="Tamires Schloegel Kistner" userId="a2557402559c7521" providerId="Windows Live" clId="Web-{05AEADB9-4188-4BD2-9583-EFA51E5C15D8}" dt="2022-02-15T02:04:11.179" v="32"/>
          <ac:spMkLst>
            <pc:docMk/>
            <pc:sldMk cId="2784048765" sldId="322"/>
            <ac:spMk id="9" creationId="{39D629BA-5651-4CD1-8544-D588F33F073B}"/>
          </ac:spMkLst>
        </pc:spChg>
        <pc:spChg chg="del">
          <ac:chgData name="Tamires Schloegel Kistner" userId="a2557402559c7521" providerId="Windows Live" clId="Web-{05AEADB9-4188-4BD2-9583-EFA51E5C15D8}" dt="2022-02-15T02:04:13.616" v="33"/>
          <ac:spMkLst>
            <pc:docMk/>
            <pc:sldMk cId="2784048765" sldId="322"/>
            <ac:spMk id="11" creationId="{68CC6EE1-B894-4C4D-A644-CA3ECB150DFC}"/>
          </ac:spMkLst>
        </pc:spChg>
      </pc:sldChg>
    </pc:docChg>
  </pc:docChgLst>
  <pc:docChgLst>
    <pc:chgData name="Tamires Schloegel Kistner" userId="a2557402559c7521" providerId="Windows Live" clId="Web-{356E1C2E-F615-47F6-93BD-0F8AE41CE38D}"/>
    <pc:docChg chg="addSld modSld">
      <pc:chgData name="Tamires Schloegel Kistner" userId="a2557402559c7521" providerId="Windows Live" clId="Web-{356E1C2E-F615-47F6-93BD-0F8AE41CE38D}" dt="2021-09-04T11:42:39.055" v="259" actId="20577"/>
      <pc:docMkLst>
        <pc:docMk/>
      </pc:docMkLst>
      <pc:sldChg chg="addSp delSp modSp">
        <pc:chgData name="Tamires Schloegel Kistner" userId="a2557402559c7521" providerId="Windows Live" clId="Web-{356E1C2E-F615-47F6-93BD-0F8AE41CE38D}" dt="2021-09-04T11:04:45.362" v="21" actId="20577"/>
        <pc:sldMkLst>
          <pc:docMk/>
          <pc:sldMk cId="1559789889" sldId="291"/>
        </pc:sldMkLst>
        <pc:spChg chg="add del">
          <ac:chgData name="Tamires Schloegel Kistner" userId="a2557402559c7521" providerId="Windows Live" clId="Web-{356E1C2E-F615-47F6-93BD-0F8AE41CE38D}" dt="2021-09-04T11:01:01.021" v="4"/>
          <ac:spMkLst>
            <pc:docMk/>
            <pc:sldMk cId="1559789889" sldId="291"/>
            <ac:spMk id="2" creationId="{92319017-BF52-478D-9C0C-9CBAF1C7C4B8}"/>
          </ac:spMkLst>
        </pc:spChg>
        <pc:spChg chg="mod">
          <ac:chgData name="Tamires Schloegel Kistner" userId="a2557402559c7521" providerId="Windows Live" clId="Web-{356E1C2E-F615-47F6-93BD-0F8AE41CE38D}" dt="2021-09-04T11:04:45.362" v="21" actId="20577"/>
          <ac:spMkLst>
            <pc:docMk/>
            <pc:sldMk cId="1559789889" sldId="291"/>
            <ac:spMk id="3" creationId="{F13469C7-F02F-4491-9E6D-278C751EFFA7}"/>
          </ac:spMkLst>
        </pc:spChg>
        <pc:picChg chg="add mod">
          <ac:chgData name="Tamires Schloegel Kistner" userId="a2557402559c7521" providerId="Windows Live" clId="Web-{356E1C2E-F615-47F6-93BD-0F8AE41CE38D}" dt="2021-09-04T11:01:20.288" v="18" actId="1076"/>
          <ac:picMkLst>
            <pc:docMk/>
            <pc:sldMk cId="1559789889" sldId="291"/>
            <ac:picMk id="5" creationId="{8B6B5881-B036-4DCF-BFC2-66C7C89D6E0C}"/>
          </ac:picMkLst>
        </pc:picChg>
      </pc:sldChg>
      <pc:sldChg chg="addSp modSp">
        <pc:chgData name="Tamires Schloegel Kistner" userId="a2557402559c7521" providerId="Windows Live" clId="Web-{356E1C2E-F615-47F6-93BD-0F8AE41CE38D}" dt="2021-09-04T11:39:42.107" v="216" actId="1076"/>
        <pc:sldMkLst>
          <pc:docMk/>
          <pc:sldMk cId="4186604784" sldId="299"/>
        </pc:sldMkLst>
        <pc:spChg chg="mod">
          <ac:chgData name="Tamires Schloegel Kistner" userId="a2557402559c7521" providerId="Windows Live" clId="Web-{356E1C2E-F615-47F6-93BD-0F8AE41CE38D}" dt="2021-09-04T11:39:34.028" v="215" actId="14100"/>
          <ac:spMkLst>
            <pc:docMk/>
            <pc:sldMk cId="4186604784" sldId="299"/>
            <ac:spMk id="3" creationId="{F13469C7-F02F-4491-9E6D-278C751EFFA7}"/>
          </ac:spMkLst>
        </pc:spChg>
        <pc:picChg chg="add mod">
          <ac:chgData name="Tamires Schloegel Kistner" userId="a2557402559c7521" providerId="Windows Live" clId="Web-{356E1C2E-F615-47F6-93BD-0F8AE41CE38D}" dt="2021-09-04T11:39:42.107" v="216" actId="1076"/>
          <ac:picMkLst>
            <pc:docMk/>
            <pc:sldMk cId="4186604784" sldId="299"/>
            <ac:picMk id="2" creationId="{039FD1FA-D7CA-4D68-B718-7D553083E57D}"/>
          </ac:picMkLst>
        </pc:picChg>
      </pc:sldChg>
      <pc:sldChg chg="addSp delSp modSp add replId">
        <pc:chgData name="Tamires Schloegel Kistner" userId="a2557402559c7521" providerId="Windows Live" clId="Web-{356E1C2E-F615-47F6-93BD-0F8AE41CE38D}" dt="2021-09-04T11:42:39.055" v="259" actId="20577"/>
        <pc:sldMkLst>
          <pc:docMk/>
          <pc:sldMk cId="2464996941" sldId="318"/>
        </pc:sldMkLst>
        <pc:spChg chg="mod">
          <ac:chgData name="Tamires Schloegel Kistner" userId="a2557402559c7521" providerId="Windows Live" clId="Web-{356E1C2E-F615-47F6-93BD-0F8AE41CE38D}" dt="2021-09-04T11:42:39.055" v="259" actId="20577"/>
          <ac:spMkLst>
            <pc:docMk/>
            <pc:sldMk cId="2464996941" sldId="318"/>
            <ac:spMk id="3" creationId="{F13469C7-F02F-4491-9E6D-278C751EFFA7}"/>
          </ac:spMkLst>
        </pc:spChg>
        <pc:spChg chg="mod">
          <ac:chgData name="Tamires Schloegel Kistner" userId="a2557402559c7521" providerId="Windows Live" clId="Web-{356E1C2E-F615-47F6-93BD-0F8AE41CE38D}" dt="2021-09-04T11:42:18.522" v="255" actId="1076"/>
          <ac:spMkLst>
            <pc:docMk/>
            <pc:sldMk cId="2464996941" sldId="318"/>
            <ac:spMk id="4" creationId="{5C68DF1B-A305-4984-8968-698B22797728}"/>
          </ac:spMkLst>
        </pc:spChg>
        <pc:picChg chg="del">
          <ac:chgData name="Tamires Schloegel Kistner" userId="a2557402559c7521" providerId="Windows Live" clId="Web-{356E1C2E-F615-47F6-93BD-0F8AE41CE38D}" dt="2021-09-04T11:36:54.300" v="131"/>
          <ac:picMkLst>
            <pc:docMk/>
            <pc:sldMk cId="2464996941" sldId="318"/>
            <ac:picMk id="2" creationId="{039FD1FA-D7CA-4D68-B718-7D553083E57D}"/>
          </ac:picMkLst>
        </pc:picChg>
        <pc:picChg chg="add mod">
          <ac:chgData name="Tamires Schloegel Kistner" userId="a2557402559c7521" providerId="Windows Live" clId="Web-{356E1C2E-F615-47F6-93BD-0F8AE41CE38D}" dt="2021-09-04T11:42:27.585" v="258" actId="1076"/>
          <ac:picMkLst>
            <pc:docMk/>
            <pc:sldMk cId="2464996941" sldId="318"/>
            <ac:picMk id="5" creationId="{2C34DAB8-9062-42A6-8FB7-6A2F61E1E2EE}"/>
          </ac:picMkLst>
        </pc:picChg>
        <pc:picChg chg="add mod">
          <ac:chgData name="Tamires Schloegel Kistner" userId="a2557402559c7521" providerId="Windows Live" clId="Web-{356E1C2E-F615-47F6-93BD-0F8AE41CE38D}" dt="2021-09-04T11:42:23.429" v="257" actId="1076"/>
          <ac:picMkLst>
            <pc:docMk/>
            <pc:sldMk cId="2464996941" sldId="318"/>
            <ac:picMk id="6" creationId="{860B961C-96F2-4A8C-A4D2-CBCC18242AE9}"/>
          </ac:picMkLst>
        </pc:picChg>
      </pc:sldChg>
    </pc:docChg>
  </pc:docChgLst>
  <pc:docChgLst>
    <pc:chgData name="Tamires Schloegel Kistner" userId="a2557402559c7521" providerId="LiveId" clId="{42279454-B344-4903-9E04-57F36008E8B0}"/>
    <pc:docChg chg="undo redo custSel addSld delSld modSld">
      <pc:chgData name="Tamires Schloegel Kistner" userId="a2557402559c7521" providerId="LiveId" clId="{42279454-B344-4903-9E04-57F36008E8B0}" dt="2024-09-03T00:29:15.556" v="1452" actId="20577"/>
      <pc:docMkLst>
        <pc:docMk/>
      </pc:docMkLst>
      <pc:sldChg chg="addSp delSp modSp mod addAnim delAnim setClrOvrMap delDesignElem">
        <pc:chgData name="Tamires Schloegel Kistner" userId="a2557402559c7521" providerId="LiveId" clId="{42279454-B344-4903-9E04-57F36008E8B0}" dt="2024-09-02T20:47:41.037" v="347" actId="732"/>
        <pc:sldMkLst>
          <pc:docMk/>
          <pc:sldMk cId="1808703431" sldId="258"/>
        </pc:sldMkLst>
        <pc:spChg chg="mod">
          <ac:chgData name="Tamires Schloegel Kistner" userId="a2557402559c7521" providerId="LiveId" clId="{42279454-B344-4903-9E04-57F36008E8B0}" dt="2024-09-02T20:33:35.890" v="149" actId="26606"/>
          <ac:spMkLst>
            <pc:docMk/>
            <pc:sldMk cId="1808703431" sldId="258"/>
            <ac:spMk id="2" creationId="{677914EE-1D22-4261-BABC-E59226E99B59}"/>
          </ac:spMkLst>
        </pc:spChg>
        <pc:spChg chg="mod">
          <ac:chgData name="Tamires Schloegel Kistner" userId="a2557402559c7521" providerId="LiveId" clId="{42279454-B344-4903-9E04-57F36008E8B0}" dt="2024-09-02T20:33:35.890" v="149" actId="26606"/>
          <ac:spMkLst>
            <pc:docMk/>
            <pc:sldMk cId="1808703431" sldId="258"/>
            <ac:spMk id="3" creationId="{E351BE5E-1BF4-4A36-B08F-D89ADA520A23}"/>
          </ac:spMkLst>
        </pc:spChg>
        <pc:spChg chg="add mod modCrop">
          <ac:chgData name="Tamires Schloegel Kistner" userId="a2557402559c7521" providerId="LiveId" clId="{42279454-B344-4903-9E04-57F36008E8B0}" dt="2024-09-02T20:47:41.037" v="347" actId="732"/>
          <ac:spMkLst>
            <pc:docMk/>
            <pc:sldMk cId="1808703431" sldId="258"/>
            <ac:spMk id="5" creationId="{FDDFBA27-0CD8-5AAD-D78F-1CF028869220}"/>
          </ac:spMkLst>
        </pc:spChg>
        <pc:spChg chg="add del">
          <ac:chgData name="Tamires Schloegel Kistner" userId="a2557402559c7521" providerId="LiveId" clId="{42279454-B344-4903-9E04-57F36008E8B0}" dt="2024-09-02T20:33:27.972" v="134" actId="26606"/>
          <ac:spMkLst>
            <pc:docMk/>
            <pc:sldMk cId="1808703431" sldId="258"/>
            <ac:spMk id="6" creationId="{C228B962-6D59-47D7-8215-55B79A4D370A}"/>
          </ac:spMkLst>
        </pc:spChg>
        <pc:spChg chg="add del">
          <ac:chgData name="Tamires Schloegel Kistner" userId="a2557402559c7521" providerId="LiveId" clId="{42279454-B344-4903-9E04-57F36008E8B0}" dt="2024-09-02T20:33:33.053" v="144" actId="26606"/>
          <ac:spMkLst>
            <pc:docMk/>
            <pc:sldMk cId="1808703431" sldId="258"/>
            <ac:spMk id="7" creationId="{72974D1C-9B6C-41AA-9861-0A9C0469FA54}"/>
          </ac:spMkLst>
        </pc:spChg>
        <pc:spChg chg="add del">
          <ac:chgData name="Tamires Schloegel Kistner" userId="a2557402559c7521" providerId="LiveId" clId="{42279454-B344-4903-9E04-57F36008E8B0}" dt="2024-09-02T20:33:30.986" v="136" actId="26606"/>
          <ac:spMkLst>
            <pc:docMk/>
            <pc:sldMk cId="1808703431" sldId="258"/>
            <ac:spMk id="8" creationId="{CA01913F-3FBD-4B62-92CF-D2B8A674152E}"/>
          </ac:spMkLst>
        </pc:spChg>
        <pc:spChg chg="add mod">
          <ac:chgData name="Tamires Schloegel Kistner" userId="a2557402559c7521" providerId="LiveId" clId="{42279454-B344-4903-9E04-57F36008E8B0}" dt="2024-09-02T20:38:01.695" v="201" actId="1076"/>
          <ac:spMkLst>
            <pc:docMk/>
            <pc:sldMk cId="1808703431" sldId="258"/>
            <ac:spMk id="9" creationId="{73179C0A-97F2-BFA7-59F5-67355E937CA0}"/>
          </ac:spMkLst>
        </pc:spChg>
        <pc:spChg chg="del">
          <ac:chgData name="Tamires Schloegel Kistner" userId="a2557402559c7521" providerId="LiveId" clId="{42279454-B344-4903-9E04-57F36008E8B0}" dt="2024-08-23T18:28:29.963" v="1"/>
          <ac:spMkLst>
            <pc:docMk/>
            <pc:sldMk cId="1808703431" sldId="258"/>
            <ac:spMk id="9" creationId="{C2AD7556-C90D-4946-8E4E-1E79D5B3D2F5}"/>
          </ac:spMkLst>
        </pc:spChg>
        <pc:spChg chg="del">
          <ac:chgData name="Tamires Schloegel Kistner" userId="a2557402559c7521" providerId="LiveId" clId="{42279454-B344-4903-9E04-57F36008E8B0}" dt="2024-08-23T18:28:29.963" v="1"/>
          <ac:spMkLst>
            <pc:docMk/>
            <pc:sldMk cId="1808703431" sldId="258"/>
            <ac:spMk id="11" creationId="{DBB0CC56-54B2-4AE0-87C5-296E78A028BA}"/>
          </ac:spMkLst>
        </pc:spChg>
        <pc:spChg chg="add mod">
          <ac:chgData name="Tamires Schloegel Kistner" userId="a2557402559c7521" providerId="LiveId" clId="{42279454-B344-4903-9E04-57F36008E8B0}" dt="2024-09-02T20:38:28.473" v="209" actId="1076"/>
          <ac:spMkLst>
            <pc:docMk/>
            <pc:sldMk cId="1808703431" sldId="258"/>
            <ac:spMk id="11" creationId="{F453ABE0-F501-4E0E-E6D6-F255A66BD6B8}"/>
          </ac:spMkLst>
        </pc:spChg>
        <pc:spChg chg="add del">
          <ac:chgData name="Tamires Schloegel Kistner" userId="a2557402559c7521" providerId="LiveId" clId="{42279454-B344-4903-9E04-57F36008E8B0}" dt="2024-09-02T20:33:35.243" v="146" actId="26606"/>
          <ac:spMkLst>
            <pc:docMk/>
            <pc:sldMk cId="1808703431" sldId="258"/>
            <ac:spMk id="12" creationId="{F3BB34A6-31BD-4BBB-A8C8-C3E81A71F41B}"/>
          </ac:spMkLst>
        </pc:spChg>
        <pc:spChg chg="add del">
          <ac:chgData name="Tamires Schloegel Kistner" userId="a2557402559c7521" providerId="LiveId" clId="{42279454-B344-4903-9E04-57F36008E8B0}" dt="2024-09-02T20:33:35.877" v="148" actId="26606"/>
          <ac:spMkLst>
            <pc:docMk/>
            <pc:sldMk cId="1808703431" sldId="258"/>
            <ac:spMk id="15" creationId="{C228B962-6D59-47D7-8215-55B79A4D370A}"/>
          </ac:spMkLst>
        </pc:spChg>
        <pc:spChg chg="add">
          <ac:chgData name="Tamires Schloegel Kistner" userId="a2557402559c7521" providerId="LiveId" clId="{42279454-B344-4903-9E04-57F36008E8B0}" dt="2024-09-02T20:33:35.890" v="149" actId="26606"/>
          <ac:spMkLst>
            <pc:docMk/>
            <pc:sldMk cId="1808703431" sldId="258"/>
            <ac:spMk id="17" creationId="{FB24EDA8-DF72-4C37-9EC2-D92134F72F0B}"/>
          </ac:spMkLst>
        </pc:spChg>
        <pc:spChg chg="add">
          <ac:chgData name="Tamires Schloegel Kistner" userId="a2557402559c7521" providerId="LiveId" clId="{42279454-B344-4903-9E04-57F36008E8B0}" dt="2024-09-02T20:33:35.890" v="149" actId="26606"/>
          <ac:spMkLst>
            <pc:docMk/>
            <pc:sldMk cId="1808703431" sldId="258"/>
            <ac:spMk id="18" creationId="{76F64638-3523-4975-845C-48099809A60F}"/>
          </ac:spMkLst>
        </pc:spChg>
        <pc:picChg chg="mod">
          <ac:chgData name="Tamires Schloegel Kistner" userId="a2557402559c7521" providerId="LiveId" clId="{42279454-B344-4903-9E04-57F36008E8B0}" dt="2024-09-02T20:33:35.890" v="149" actId="26606"/>
          <ac:picMkLst>
            <pc:docMk/>
            <pc:sldMk cId="1808703431" sldId="258"/>
            <ac:picMk id="4" creationId="{E1733F83-EAB9-44CF-B7CE-71CE9853B3EE}"/>
          </ac:picMkLst>
        </pc:picChg>
        <pc:cxnChg chg="add del">
          <ac:chgData name="Tamires Schloegel Kistner" userId="a2557402559c7521" providerId="LiveId" clId="{42279454-B344-4903-9E04-57F36008E8B0}" dt="2024-09-02T20:33:30.986" v="136" actId="26606"/>
          <ac:cxnSpMkLst>
            <pc:docMk/>
            <pc:sldMk cId="1808703431" sldId="258"/>
            <ac:cxnSpMk id="10" creationId="{FBB0A898-5387-4E99-A785-462A85DC0170}"/>
          </ac:cxnSpMkLst>
        </pc:cxnChg>
        <pc:cxnChg chg="add del">
          <ac:chgData name="Tamires Schloegel Kistner" userId="a2557402559c7521" providerId="LiveId" clId="{42279454-B344-4903-9E04-57F36008E8B0}" dt="2024-09-02T20:33:35.243" v="146" actId="26606"/>
          <ac:cxnSpMkLst>
            <pc:docMk/>
            <pc:sldMk cId="1808703431" sldId="258"/>
            <ac:cxnSpMk id="13" creationId="{6FF4E9B4-BE85-45F4-8672-47D51F1401BE}"/>
          </ac:cxnSpMkLst>
        </pc:cxnChg>
        <pc:cxnChg chg="add">
          <ac:chgData name="Tamires Schloegel Kistner" userId="a2557402559c7521" providerId="LiveId" clId="{42279454-B344-4903-9E04-57F36008E8B0}" dt="2024-09-02T20:33:35.890" v="149" actId="26606"/>
          <ac:cxnSpMkLst>
            <pc:docMk/>
            <pc:sldMk cId="1808703431" sldId="258"/>
            <ac:cxnSpMk id="19" creationId="{0A046F70-04DA-4509-A661-28463B63FF3B}"/>
          </ac:cxnSpMkLst>
        </pc:cxnChg>
      </pc:sldChg>
      <pc:sldChg chg="addSp delSp modSp mod">
        <pc:chgData name="Tamires Schloegel Kistner" userId="a2557402559c7521" providerId="LiveId" clId="{42279454-B344-4903-9E04-57F36008E8B0}" dt="2024-09-02T20:40:04.913" v="234" actId="13782"/>
        <pc:sldMkLst>
          <pc:docMk/>
          <pc:sldMk cId="3716169385" sldId="259"/>
        </pc:sldMkLst>
        <pc:spChg chg="add mod">
          <ac:chgData name="Tamires Schloegel Kistner" userId="a2557402559c7521" providerId="LiveId" clId="{42279454-B344-4903-9E04-57F36008E8B0}" dt="2024-09-02T20:39:47.982" v="231" actId="1076"/>
          <ac:spMkLst>
            <pc:docMk/>
            <pc:sldMk cId="3716169385" sldId="259"/>
            <ac:spMk id="2" creationId="{5E4FCB3F-DF03-F6D7-A97C-FB7746F144D4}"/>
          </ac:spMkLst>
        </pc:spChg>
        <pc:spChg chg="add mod">
          <ac:chgData name="Tamires Schloegel Kistner" userId="a2557402559c7521" providerId="LiveId" clId="{42279454-B344-4903-9E04-57F36008E8B0}" dt="2024-09-02T20:39:49.991" v="233" actId="1076"/>
          <ac:spMkLst>
            <pc:docMk/>
            <pc:sldMk cId="3716169385" sldId="259"/>
            <ac:spMk id="3" creationId="{0A768FB8-BE49-46E7-D326-5C54A09E6EB2}"/>
          </ac:spMkLst>
        </pc:spChg>
        <pc:spChg chg="add mod">
          <ac:chgData name="Tamires Schloegel Kistner" userId="a2557402559c7521" providerId="LiveId" clId="{42279454-B344-4903-9E04-57F36008E8B0}" dt="2024-09-02T20:39:49.095" v="232" actId="1076"/>
          <ac:spMkLst>
            <pc:docMk/>
            <pc:sldMk cId="3716169385" sldId="259"/>
            <ac:spMk id="7" creationId="{83BBECD3-779E-A4F4-C7A4-50DF0D679036}"/>
          </ac:spMkLst>
        </pc:spChg>
        <pc:spChg chg="add mod">
          <ac:chgData name="Tamires Schloegel Kistner" userId="a2557402559c7521" providerId="LiveId" clId="{42279454-B344-4903-9E04-57F36008E8B0}" dt="2024-09-02T20:39:47.005" v="230" actId="1076"/>
          <ac:spMkLst>
            <pc:docMk/>
            <pc:sldMk cId="3716169385" sldId="259"/>
            <ac:spMk id="12" creationId="{C5D012FA-AF2F-8D79-B8F0-FB3A77F58496}"/>
          </ac:spMkLst>
        </pc:spChg>
        <pc:spChg chg="mod">
          <ac:chgData name="Tamires Schloegel Kistner" userId="a2557402559c7521" providerId="LiveId" clId="{42279454-B344-4903-9E04-57F36008E8B0}" dt="2024-09-02T20:33:58.792" v="150" actId="17032"/>
          <ac:spMkLst>
            <pc:docMk/>
            <pc:sldMk cId="3716169385" sldId="259"/>
            <ac:spMk id="14" creationId="{0D71FCC7-DB2E-4D93-921D-16E9BF6478AD}"/>
          </ac:spMkLst>
        </pc:spChg>
        <pc:graphicFrameChg chg="mod">
          <ac:chgData name="Tamires Schloegel Kistner" userId="a2557402559c7521" providerId="LiveId" clId="{42279454-B344-4903-9E04-57F36008E8B0}" dt="2024-09-02T20:40:04.913" v="234" actId="13782"/>
          <ac:graphicFrameMkLst>
            <pc:docMk/>
            <pc:sldMk cId="3716169385" sldId="259"/>
            <ac:graphicFrameMk id="16" creationId="{0ED3229D-3D1D-4DD7-BCD2-C7BE058DE9DD}"/>
          </ac:graphicFrameMkLst>
        </pc:graphicFrameChg>
        <pc:picChg chg="del mod">
          <ac:chgData name="Tamires Schloegel Kistner" userId="a2557402559c7521" providerId="LiveId" clId="{42279454-B344-4903-9E04-57F36008E8B0}" dt="2024-09-02T20:39:09.208" v="215" actId="478"/>
          <ac:picMkLst>
            <pc:docMk/>
            <pc:sldMk cId="3716169385" sldId="259"/>
            <ac:picMk id="4" creationId="{9FC47704-AFE8-4D42-A78D-EF6D8EE12DB1}"/>
          </ac:picMkLst>
        </pc:picChg>
        <pc:picChg chg="del mod">
          <ac:chgData name="Tamires Schloegel Kistner" userId="a2557402559c7521" providerId="LiveId" clId="{42279454-B344-4903-9E04-57F36008E8B0}" dt="2024-09-02T20:39:09.208" v="215" actId="478"/>
          <ac:picMkLst>
            <pc:docMk/>
            <pc:sldMk cId="3716169385" sldId="259"/>
            <ac:picMk id="5" creationId="{58323F51-5072-4CCE-BC50-7F60C317A4AE}"/>
          </ac:picMkLst>
        </pc:picChg>
        <pc:picChg chg="del mod">
          <ac:chgData name="Tamires Schloegel Kistner" userId="a2557402559c7521" providerId="LiveId" clId="{42279454-B344-4903-9E04-57F36008E8B0}" dt="2024-09-02T20:39:09.208" v="215" actId="478"/>
          <ac:picMkLst>
            <pc:docMk/>
            <pc:sldMk cId="3716169385" sldId="259"/>
            <ac:picMk id="6" creationId="{472D78F2-0FC6-4DD5-8691-99A1CCBEC24C}"/>
          </ac:picMkLst>
        </pc:picChg>
        <pc:picChg chg="del mod">
          <ac:chgData name="Tamires Schloegel Kistner" userId="a2557402559c7521" providerId="LiveId" clId="{42279454-B344-4903-9E04-57F36008E8B0}" dt="2024-09-02T20:39:09.208" v="215" actId="478"/>
          <ac:picMkLst>
            <pc:docMk/>
            <pc:sldMk cId="3716169385" sldId="259"/>
            <ac:picMk id="8" creationId="{5F44F517-647E-4DF2-B08A-ADE74980DBC5}"/>
          </ac:picMkLst>
        </pc:picChg>
        <pc:picChg chg="del mod">
          <ac:chgData name="Tamires Schloegel Kistner" userId="a2557402559c7521" providerId="LiveId" clId="{42279454-B344-4903-9E04-57F36008E8B0}" dt="2024-09-02T20:39:09.208" v="215" actId="478"/>
          <ac:picMkLst>
            <pc:docMk/>
            <pc:sldMk cId="3716169385" sldId="259"/>
            <ac:picMk id="9" creationId="{020C81BB-C784-4DB6-9F45-2AFF43DCD25D}"/>
          </ac:picMkLst>
        </pc:picChg>
        <pc:picChg chg="del mod">
          <ac:chgData name="Tamires Schloegel Kistner" userId="a2557402559c7521" providerId="LiveId" clId="{42279454-B344-4903-9E04-57F36008E8B0}" dt="2024-09-02T20:39:09.208" v="215" actId="478"/>
          <ac:picMkLst>
            <pc:docMk/>
            <pc:sldMk cId="3716169385" sldId="259"/>
            <ac:picMk id="10" creationId="{BFC9D26B-44AA-4812-8D3E-059DA3B07A3B}"/>
          </ac:picMkLst>
        </pc:picChg>
        <pc:picChg chg="del mod">
          <ac:chgData name="Tamires Schloegel Kistner" userId="a2557402559c7521" providerId="LiveId" clId="{42279454-B344-4903-9E04-57F36008E8B0}" dt="2024-09-02T20:39:10.673" v="216" actId="478"/>
          <ac:picMkLst>
            <pc:docMk/>
            <pc:sldMk cId="3716169385" sldId="259"/>
            <ac:picMk id="11" creationId="{06A9C86C-4F1C-4C44-BBEE-F7BABCE7DA5C}"/>
          </ac:picMkLst>
        </pc:picChg>
      </pc:sldChg>
      <pc:sldChg chg="addSp delSp modSp mod">
        <pc:chgData name="Tamires Schloegel Kistner" userId="a2557402559c7521" providerId="LiveId" clId="{42279454-B344-4903-9E04-57F36008E8B0}" dt="2024-09-02T21:15:07.668" v="839" actId="1076"/>
        <pc:sldMkLst>
          <pc:docMk/>
          <pc:sldMk cId="1119217961" sldId="260"/>
        </pc:sldMkLst>
        <pc:spChg chg="add mod">
          <ac:chgData name="Tamires Schloegel Kistner" userId="a2557402559c7521" providerId="LiveId" clId="{42279454-B344-4903-9E04-57F36008E8B0}" dt="2024-09-02T20:35:02.293" v="183" actId="11529"/>
          <ac:spMkLst>
            <pc:docMk/>
            <pc:sldMk cId="1119217961" sldId="260"/>
            <ac:spMk id="2" creationId="{9D6CE829-EC80-E79C-98C5-CF62EA12D57A}"/>
          </ac:spMkLst>
        </pc:spChg>
        <pc:spChg chg="mod">
          <ac:chgData name="Tamires Schloegel Kistner" userId="a2557402559c7521" providerId="LiveId" clId="{42279454-B344-4903-9E04-57F36008E8B0}" dt="2024-09-02T20:35:16.277" v="185" actId="18245"/>
          <ac:spMkLst>
            <pc:docMk/>
            <pc:sldMk cId="1119217961" sldId="260"/>
            <ac:spMk id="5" creationId="{8FFC3A7E-E076-9939-E801-4A698B110C37}"/>
          </ac:spMkLst>
        </pc:spChg>
        <pc:spChg chg="mod">
          <ac:chgData name="Tamires Schloegel Kistner" userId="a2557402559c7521" providerId="LiveId" clId="{42279454-B344-4903-9E04-57F36008E8B0}" dt="2024-09-02T20:35:16.277" v="185" actId="18245"/>
          <ac:spMkLst>
            <pc:docMk/>
            <pc:sldMk cId="1119217961" sldId="260"/>
            <ac:spMk id="6" creationId="{8E640171-029B-D6E7-471B-2722072E30AD}"/>
          </ac:spMkLst>
        </pc:spChg>
        <pc:spChg chg="mod">
          <ac:chgData name="Tamires Schloegel Kistner" userId="a2557402559c7521" providerId="LiveId" clId="{42279454-B344-4903-9E04-57F36008E8B0}" dt="2024-09-02T21:15:07.668" v="839" actId="1076"/>
          <ac:spMkLst>
            <pc:docMk/>
            <pc:sldMk cId="1119217961" sldId="260"/>
            <ac:spMk id="7" creationId="{1D8F96A8-8C34-458B-AF8C-8377A85925F2}"/>
          </ac:spMkLst>
        </pc:spChg>
        <pc:spChg chg="mod">
          <ac:chgData name="Tamires Schloegel Kistner" userId="a2557402559c7521" providerId="LiveId" clId="{42279454-B344-4903-9E04-57F36008E8B0}" dt="2024-09-02T20:35:16.277" v="185" actId="18245"/>
          <ac:spMkLst>
            <pc:docMk/>
            <pc:sldMk cId="1119217961" sldId="260"/>
            <ac:spMk id="8" creationId="{3399301D-024B-F341-5E2E-118136CCC43C}"/>
          </ac:spMkLst>
        </pc:spChg>
        <pc:spChg chg="mod">
          <ac:chgData name="Tamires Schloegel Kistner" userId="a2557402559c7521" providerId="LiveId" clId="{42279454-B344-4903-9E04-57F36008E8B0}" dt="2024-09-02T20:35:16.277" v="185" actId="18245"/>
          <ac:spMkLst>
            <pc:docMk/>
            <pc:sldMk cId="1119217961" sldId="260"/>
            <ac:spMk id="9" creationId="{99631E1D-2CE1-2A65-383E-B5B8FE8E6D7A}"/>
          </ac:spMkLst>
        </pc:spChg>
        <pc:spChg chg="mod">
          <ac:chgData name="Tamires Schloegel Kistner" userId="a2557402559c7521" providerId="LiveId" clId="{42279454-B344-4903-9E04-57F36008E8B0}" dt="2024-09-02T20:35:16.277" v="185" actId="18245"/>
          <ac:spMkLst>
            <pc:docMk/>
            <pc:sldMk cId="1119217961" sldId="260"/>
            <ac:spMk id="10" creationId="{571EBAFD-3CF4-EC40-6FCD-91EF61E2103C}"/>
          </ac:spMkLst>
        </pc:spChg>
        <pc:spChg chg="mod">
          <ac:chgData name="Tamires Schloegel Kistner" userId="a2557402559c7521" providerId="LiveId" clId="{42279454-B344-4903-9E04-57F36008E8B0}" dt="2024-09-02T20:35:16.277" v="185" actId="18245"/>
          <ac:spMkLst>
            <pc:docMk/>
            <pc:sldMk cId="1119217961" sldId="260"/>
            <ac:spMk id="11" creationId="{DDD1A36A-9ABB-AD35-3E6C-936E591B1CD4}"/>
          </ac:spMkLst>
        </pc:spChg>
        <pc:spChg chg="mod">
          <ac:chgData name="Tamires Schloegel Kistner" userId="a2557402559c7521" providerId="LiveId" clId="{42279454-B344-4903-9E04-57F36008E8B0}" dt="2024-09-02T20:35:16.277" v="185" actId="18245"/>
          <ac:spMkLst>
            <pc:docMk/>
            <pc:sldMk cId="1119217961" sldId="260"/>
            <ac:spMk id="12" creationId="{5245A5F7-DB17-CE59-21F2-A7D06A8F8138}"/>
          </ac:spMkLst>
        </pc:spChg>
        <pc:spChg chg="mod">
          <ac:chgData name="Tamires Schloegel Kistner" userId="a2557402559c7521" providerId="LiveId" clId="{42279454-B344-4903-9E04-57F36008E8B0}" dt="2024-09-02T20:35:16.277" v="185" actId="18245"/>
          <ac:spMkLst>
            <pc:docMk/>
            <pc:sldMk cId="1119217961" sldId="260"/>
            <ac:spMk id="13" creationId="{5213F667-8408-1BFE-32FF-B8A8AD0E6A6C}"/>
          </ac:spMkLst>
        </pc:spChg>
        <pc:spChg chg="mod">
          <ac:chgData name="Tamires Schloegel Kistner" userId="a2557402559c7521" providerId="LiveId" clId="{42279454-B344-4903-9E04-57F36008E8B0}" dt="2024-09-02T20:35:16.277" v="185" actId="18245"/>
          <ac:spMkLst>
            <pc:docMk/>
            <pc:sldMk cId="1119217961" sldId="260"/>
            <ac:spMk id="14" creationId="{B6F43AF2-5B9F-B22B-1B4F-995E9AD70368}"/>
          </ac:spMkLst>
        </pc:spChg>
        <pc:spChg chg="mod">
          <ac:chgData name="Tamires Schloegel Kistner" userId="a2557402559c7521" providerId="LiveId" clId="{42279454-B344-4903-9E04-57F36008E8B0}" dt="2024-09-02T20:35:16.277" v="185" actId="18245"/>
          <ac:spMkLst>
            <pc:docMk/>
            <pc:sldMk cId="1119217961" sldId="260"/>
            <ac:spMk id="15" creationId="{1BD83868-B1D0-6213-14E2-CE631802EFE5}"/>
          </ac:spMkLst>
        </pc:spChg>
        <pc:spChg chg="mod">
          <ac:chgData name="Tamires Schloegel Kistner" userId="a2557402559c7521" providerId="LiveId" clId="{42279454-B344-4903-9E04-57F36008E8B0}" dt="2024-09-02T20:35:16.277" v="185" actId="18245"/>
          <ac:spMkLst>
            <pc:docMk/>
            <pc:sldMk cId="1119217961" sldId="260"/>
            <ac:spMk id="16" creationId="{10AE49B2-44CB-BDDD-7AB5-87325E594223}"/>
          </ac:spMkLst>
        </pc:spChg>
        <pc:spChg chg="mod">
          <ac:chgData name="Tamires Schloegel Kistner" userId="a2557402559c7521" providerId="LiveId" clId="{42279454-B344-4903-9E04-57F36008E8B0}" dt="2024-09-02T20:35:16.277" v="185" actId="18245"/>
          <ac:spMkLst>
            <pc:docMk/>
            <pc:sldMk cId="1119217961" sldId="260"/>
            <ac:spMk id="17" creationId="{DF71B31A-3C8E-401E-0DD4-6D0A4121F041}"/>
          </ac:spMkLst>
        </pc:spChg>
        <pc:spChg chg="mod">
          <ac:chgData name="Tamires Schloegel Kistner" userId="a2557402559c7521" providerId="LiveId" clId="{42279454-B344-4903-9E04-57F36008E8B0}" dt="2024-09-02T20:35:16.277" v="185" actId="18245"/>
          <ac:spMkLst>
            <pc:docMk/>
            <pc:sldMk cId="1119217961" sldId="260"/>
            <ac:spMk id="18" creationId="{B57E1489-A68F-4095-E814-D8A6576C858D}"/>
          </ac:spMkLst>
        </pc:spChg>
        <pc:spChg chg="mod">
          <ac:chgData name="Tamires Schloegel Kistner" userId="a2557402559c7521" providerId="LiveId" clId="{42279454-B344-4903-9E04-57F36008E8B0}" dt="2024-09-02T20:35:16.277" v="185" actId="18245"/>
          <ac:spMkLst>
            <pc:docMk/>
            <pc:sldMk cId="1119217961" sldId="260"/>
            <ac:spMk id="19" creationId="{DFA1A8A0-352F-58F4-EA14-5D8F9B81229D}"/>
          </ac:spMkLst>
        </pc:spChg>
        <pc:spChg chg="mod">
          <ac:chgData name="Tamires Schloegel Kistner" userId="a2557402559c7521" providerId="LiveId" clId="{42279454-B344-4903-9E04-57F36008E8B0}" dt="2024-09-02T20:35:16.277" v="185" actId="18245"/>
          <ac:spMkLst>
            <pc:docMk/>
            <pc:sldMk cId="1119217961" sldId="260"/>
            <ac:spMk id="20" creationId="{304AC575-66F2-3F7F-6D3F-75939A275049}"/>
          </ac:spMkLst>
        </pc:spChg>
        <pc:spChg chg="mod">
          <ac:chgData name="Tamires Schloegel Kistner" userId="a2557402559c7521" providerId="LiveId" clId="{42279454-B344-4903-9E04-57F36008E8B0}" dt="2024-09-02T20:35:16.277" v="185" actId="18245"/>
          <ac:spMkLst>
            <pc:docMk/>
            <pc:sldMk cId="1119217961" sldId="260"/>
            <ac:spMk id="21" creationId="{6EDFDF57-4C39-7134-6938-57460115CD4B}"/>
          </ac:spMkLst>
        </pc:spChg>
        <pc:spChg chg="mod">
          <ac:chgData name="Tamires Schloegel Kistner" userId="a2557402559c7521" providerId="LiveId" clId="{42279454-B344-4903-9E04-57F36008E8B0}" dt="2024-09-02T20:35:16.277" v="185" actId="18245"/>
          <ac:spMkLst>
            <pc:docMk/>
            <pc:sldMk cId="1119217961" sldId="260"/>
            <ac:spMk id="22" creationId="{C7CE5684-7F2F-EB07-616E-41B2090915F2}"/>
          </ac:spMkLst>
        </pc:spChg>
        <pc:spChg chg="mod">
          <ac:chgData name="Tamires Schloegel Kistner" userId="a2557402559c7521" providerId="LiveId" clId="{42279454-B344-4903-9E04-57F36008E8B0}" dt="2024-09-02T20:35:05.880" v="184" actId="18245"/>
          <ac:spMkLst>
            <pc:docMk/>
            <pc:sldMk cId="1119217961" sldId="260"/>
            <ac:spMk id="23" creationId="{51C61B49-D82F-D7C9-EF75-4B1C3906D01C}"/>
          </ac:spMkLst>
        </pc:spChg>
        <pc:spChg chg="add mod ord">
          <ac:chgData name="Tamires Schloegel Kistner" userId="a2557402559c7521" providerId="LiveId" clId="{42279454-B344-4903-9E04-57F36008E8B0}" dt="2024-09-02T21:13:21.269" v="737"/>
          <ac:spMkLst>
            <pc:docMk/>
            <pc:sldMk cId="1119217961" sldId="260"/>
            <ac:spMk id="24" creationId="{33FE417E-ED33-9FA9-1A25-9CB93B1EBE38}"/>
          </ac:spMkLst>
        </pc:spChg>
        <pc:spChg chg="add del mod">
          <ac:chgData name="Tamires Schloegel Kistner" userId="a2557402559c7521" providerId="LiveId" clId="{42279454-B344-4903-9E04-57F36008E8B0}" dt="2024-09-02T21:13:32.808" v="739" actId="478"/>
          <ac:spMkLst>
            <pc:docMk/>
            <pc:sldMk cId="1119217961" sldId="260"/>
            <ac:spMk id="25" creationId="{F7B7DD54-2EDB-2FC1-5009-0F7470E445FC}"/>
          </ac:spMkLst>
        </pc:spChg>
        <pc:spChg chg="add del mod">
          <ac:chgData name="Tamires Schloegel Kistner" userId="a2557402559c7521" providerId="LiveId" clId="{42279454-B344-4903-9E04-57F36008E8B0}" dt="2024-09-02T20:41:13.688" v="248" actId="478"/>
          <ac:spMkLst>
            <pc:docMk/>
            <pc:sldMk cId="1119217961" sldId="260"/>
            <ac:spMk id="26" creationId="{0C211B3F-FA5C-15CB-710B-40A690A4FA95}"/>
          </ac:spMkLst>
        </pc:spChg>
        <pc:spChg chg="add mod ord">
          <ac:chgData name="Tamires Schloegel Kistner" userId="a2557402559c7521" providerId="LiveId" clId="{42279454-B344-4903-9E04-57F36008E8B0}" dt="2024-09-02T21:15:05.310" v="838" actId="29295"/>
          <ac:spMkLst>
            <pc:docMk/>
            <pc:sldMk cId="1119217961" sldId="260"/>
            <ac:spMk id="27" creationId="{4D9B8260-2BEA-93CD-D1B0-EEB3F8491FD1}"/>
          </ac:spMkLst>
        </pc:spChg>
        <pc:grpChg chg="mod">
          <ac:chgData name="Tamires Schloegel Kistner" userId="a2557402559c7521" providerId="LiveId" clId="{42279454-B344-4903-9E04-57F36008E8B0}" dt="2024-09-02T20:35:16.277" v="185" actId="18245"/>
          <ac:grpSpMkLst>
            <pc:docMk/>
            <pc:sldMk cId="1119217961" sldId="260"/>
            <ac:grpSpMk id="3" creationId="{A320689C-BBA1-BDCF-4D22-BD71BB1F0259}"/>
          </ac:grpSpMkLst>
        </pc:grpChg>
        <pc:graphicFrameChg chg="add del mod">
          <ac:chgData name="Tamires Schloegel Kistner" userId="a2557402559c7521" providerId="LiveId" clId="{42279454-B344-4903-9E04-57F36008E8B0}" dt="2024-09-02T20:40:40.240" v="236"/>
          <ac:graphicFrameMkLst>
            <pc:docMk/>
            <pc:sldMk cId="1119217961" sldId="260"/>
            <ac:graphicFrameMk id="4" creationId="{2E2E2E90-B75D-4DCA-A83A-038F5A00A501}"/>
          </ac:graphicFrameMkLst>
        </pc:graphicFrameChg>
        <pc:picChg chg="del">
          <ac:chgData name="Tamires Schloegel Kistner" userId="a2557402559c7521" providerId="LiveId" clId="{42279454-B344-4903-9E04-57F36008E8B0}" dt="2024-09-02T20:40:36.467" v="235" actId="478"/>
          <ac:picMkLst>
            <pc:docMk/>
            <pc:sldMk cId="1119217961" sldId="260"/>
            <ac:picMk id="249" creationId="{4D23242A-17CA-4EA1-8748-69A85F61931C}"/>
          </ac:picMkLst>
        </pc:picChg>
      </pc:sldChg>
      <pc:sldChg chg="addSp delSp modSp mod">
        <pc:chgData name="Tamires Schloegel Kistner" userId="a2557402559c7521" providerId="LiveId" clId="{42279454-B344-4903-9E04-57F36008E8B0}" dt="2024-09-02T21:11:27" v="717" actId="108"/>
        <pc:sldMkLst>
          <pc:docMk/>
          <pc:sldMk cId="668260704" sldId="262"/>
        </pc:sldMkLst>
        <pc:spChg chg="add mod">
          <ac:chgData name="Tamires Schloegel Kistner" userId="a2557402559c7521" providerId="LiveId" clId="{42279454-B344-4903-9E04-57F36008E8B0}" dt="2024-09-02T21:03:04.830" v="595" actId="1076"/>
          <ac:spMkLst>
            <pc:docMk/>
            <pc:sldMk cId="668260704" sldId="262"/>
            <ac:spMk id="2" creationId="{0E49A4AA-87DA-D486-0BB0-88A42E21E3E2}"/>
          </ac:spMkLst>
        </pc:spChg>
        <pc:spChg chg="mod">
          <ac:chgData name="Tamires Schloegel Kistner" userId="a2557402559c7521" providerId="LiveId" clId="{42279454-B344-4903-9E04-57F36008E8B0}" dt="2024-09-02T21:03:14.103" v="597" actId="255"/>
          <ac:spMkLst>
            <pc:docMk/>
            <pc:sldMk cId="668260704" sldId="262"/>
            <ac:spMk id="3" creationId="{8F5B31BB-1F17-4B38-ABF1-9081FDF70E22}"/>
          </ac:spMkLst>
        </pc:spChg>
        <pc:spChg chg="mod">
          <ac:chgData name="Tamires Schloegel Kistner" userId="a2557402559c7521" providerId="LiveId" clId="{42279454-B344-4903-9E04-57F36008E8B0}" dt="2024-09-02T21:11:27" v="717" actId="108"/>
          <ac:spMkLst>
            <pc:docMk/>
            <pc:sldMk cId="668260704" sldId="262"/>
            <ac:spMk id="8" creationId="{36CDF5DF-6841-411A-9826-F6A8DC134193}"/>
          </ac:spMkLst>
        </pc:spChg>
        <pc:picChg chg="del">
          <ac:chgData name="Tamires Schloegel Kistner" userId="a2557402559c7521" providerId="LiveId" clId="{42279454-B344-4903-9E04-57F36008E8B0}" dt="2024-09-02T21:02:41.612" v="581" actId="478"/>
          <ac:picMkLst>
            <pc:docMk/>
            <pc:sldMk cId="668260704" sldId="262"/>
            <ac:picMk id="7" creationId="{02CBD3DF-0563-49CF-83F9-B9A31CCDA517}"/>
          </ac:picMkLst>
        </pc:picChg>
      </pc:sldChg>
      <pc:sldChg chg="del">
        <pc:chgData name="Tamires Schloegel Kistner" userId="a2557402559c7521" providerId="LiveId" clId="{42279454-B344-4903-9E04-57F36008E8B0}" dt="2024-09-02T21:09:12.600" v="695" actId="47"/>
        <pc:sldMkLst>
          <pc:docMk/>
          <pc:sldMk cId="3779174915" sldId="265"/>
        </pc:sldMkLst>
      </pc:sldChg>
      <pc:sldChg chg="delSp modSp add del mod">
        <pc:chgData name="Tamires Schloegel Kistner" userId="a2557402559c7521" providerId="LiveId" clId="{42279454-B344-4903-9E04-57F36008E8B0}" dt="2024-09-02T21:17:26.614" v="857" actId="47"/>
        <pc:sldMkLst>
          <pc:docMk/>
          <pc:sldMk cId="2763575169" sldId="268"/>
        </pc:sldMkLst>
        <pc:spChg chg="mod">
          <ac:chgData name="Tamires Schloegel Kistner" userId="a2557402559c7521" providerId="LiveId" clId="{42279454-B344-4903-9E04-57F36008E8B0}" dt="2024-09-02T21:16:13.174" v="844" actId="108"/>
          <ac:spMkLst>
            <pc:docMk/>
            <pc:sldMk cId="2763575169" sldId="268"/>
            <ac:spMk id="20" creationId="{F79DE622-9D12-40FC-BD9F-A0893D192787}"/>
          </ac:spMkLst>
        </pc:spChg>
        <pc:picChg chg="del">
          <ac:chgData name="Tamires Schloegel Kistner" userId="a2557402559c7521" providerId="LiveId" clId="{42279454-B344-4903-9E04-57F36008E8B0}" dt="2024-09-02T21:09:46.904" v="701" actId="478"/>
          <ac:picMkLst>
            <pc:docMk/>
            <pc:sldMk cId="2763575169" sldId="268"/>
            <ac:picMk id="21" creationId="{74070C0B-94A3-44EB-95BA-AC6C649F5765}"/>
          </ac:picMkLst>
        </pc:picChg>
      </pc:sldChg>
      <pc:sldChg chg="delSp modSp add mod setBg">
        <pc:chgData name="Tamires Schloegel Kistner" userId="a2557402559c7521" providerId="LiveId" clId="{42279454-B344-4903-9E04-57F36008E8B0}" dt="2024-09-02T20:56:53.649" v="508" actId="1076"/>
        <pc:sldMkLst>
          <pc:docMk/>
          <pc:sldMk cId="0" sldId="270"/>
        </pc:sldMkLst>
        <pc:spChg chg="del mod">
          <ac:chgData name="Tamires Schloegel Kistner" userId="a2557402559c7521" providerId="LiveId" clId="{42279454-B344-4903-9E04-57F36008E8B0}" dt="2024-09-02T20:56:48.522" v="506" actId="478"/>
          <ac:spMkLst>
            <pc:docMk/>
            <pc:sldMk cId="0" sldId="270"/>
            <ac:spMk id="5" creationId="{00000000-0000-0000-0000-000000000000}"/>
          </ac:spMkLst>
        </pc:spChg>
        <pc:spChg chg="mod">
          <ac:chgData name="Tamires Schloegel Kistner" userId="a2557402559c7521" providerId="LiveId" clId="{42279454-B344-4903-9E04-57F36008E8B0}" dt="2024-09-02T20:56:53.649" v="508" actId="1076"/>
          <ac:spMkLst>
            <pc:docMk/>
            <pc:sldMk cId="0" sldId="270"/>
            <ac:spMk id="6" creationId="{00000000-0000-0000-0000-000000000000}"/>
          </ac:spMkLst>
        </pc:spChg>
        <pc:spChg chg="mod">
          <ac:chgData name="Tamires Schloegel Kistner" userId="a2557402559c7521" providerId="LiveId" clId="{42279454-B344-4903-9E04-57F36008E8B0}" dt="2024-09-02T20:56:41.920" v="504" actId="14100"/>
          <ac:spMkLst>
            <pc:docMk/>
            <pc:sldMk cId="0" sldId="270"/>
            <ac:spMk id="22" creationId="{00000000-0000-0000-0000-000000000000}"/>
          </ac:spMkLst>
        </pc:spChg>
        <pc:spChg chg="mod">
          <ac:chgData name="Tamires Schloegel Kistner" userId="a2557402559c7521" providerId="LiveId" clId="{42279454-B344-4903-9E04-57F36008E8B0}" dt="2024-09-02T20:56:35.727" v="503" actId="20577"/>
          <ac:spMkLst>
            <pc:docMk/>
            <pc:sldMk cId="0" sldId="270"/>
            <ac:spMk id="25" creationId="{00000000-0000-0000-0000-000000000000}"/>
          </ac:spMkLst>
        </pc:spChg>
        <pc:grpChg chg="del">
          <ac:chgData name="Tamires Schloegel Kistner" userId="a2557402559c7521" providerId="LiveId" clId="{42279454-B344-4903-9E04-57F36008E8B0}" dt="2024-09-02T20:56:48.522" v="506" actId="478"/>
          <ac:grpSpMkLst>
            <pc:docMk/>
            <pc:sldMk cId="0" sldId="270"/>
            <ac:grpSpMk id="4" creationId="{00000000-0000-0000-0000-000000000000}"/>
          </ac:grpSpMkLst>
        </pc:grpChg>
      </pc:sldChg>
      <pc:sldChg chg="modSp add mod setBg">
        <pc:chgData name="Tamires Schloegel Kistner" userId="a2557402559c7521" providerId="LiveId" clId="{42279454-B344-4903-9E04-57F36008E8B0}" dt="2024-09-02T20:56:14.509" v="487" actId="1076"/>
        <pc:sldMkLst>
          <pc:docMk/>
          <pc:sldMk cId="0" sldId="271"/>
        </pc:sldMkLst>
        <pc:spChg chg="mod">
          <ac:chgData name="Tamires Schloegel Kistner" userId="a2557402559c7521" providerId="LiveId" clId="{42279454-B344-4903-9E04-57F36008E8B0}" dt="2024-09-02T20:56:14.509" v="487" actId="1076"/>
          <ac:spMkLst>
            <pc:docMk/>
            <pc:sldMk cId="0" sldId="271"/>
            <ac:spMk id="4" creationId="{00000000-0000-0000-0000-000000000000}"/>
          </ac:spMkLst>
        </pc:spChg>
        <pc:spChg chg="mod">
          <ac:chgData name="Tamires Schloegel Kistner" userId="a2557402559c7521" providerId="LiveId" clId="{42279454-B344-4903-9E04-57F36008E8B0}" dt="2024-09-02T20:56:11.425" v="486" actId="14100"/>
          <ac:spMkLst>
            <pc:docMk/>
            <pc:sldMk cId="0" sldId="271"/>
            <ac:spMk id="5" creationId="{00000000-0000-0000-0000-000000000000}"/>
          </ac:spMkLst>
        </pc:spChg>
      </pc:sldChg>
      <pc:sldChg chg="del">
        <pc:chgData name="Tamires Schloegel Kistner" userId="a2557402559c7521" providerId="LiveId" clId="{42279454-B344-4903-9E04-57F36008E8B0}" dt="2024-09-02T21:09:20.523" v="697" actId="47"/>
        <pc:sldMkLst>
          <pc:docMk/>
          <pc:sldMk cId="2777487345" sldId="272"/>
        </pc:sldMkLst>
      </pc:sldChg>
      <pc:sldChg chg="add setBg">
        <pc:chgData name="Tamires Schloegel Kistner" userId="a2557402559c7521" providerId="LiveId" clId="{42279454-B344-4903-9E04-57F36008E8B0}" dt="2024-09-02T20:55:32.883" v="475"/>
        <pc:sldMkLst>
          <pc:docMk/>
          <pc:sldMk cId="0" sldId="273"/>
        </pc:sldMkLst>
      </pc:sldChg>
      <pc:sldChg chg="addSp delSp modSp add del mod delAnim">
        <pc:chgData name="Tamires Schloegel Kistner" userId="a2557402559c7521" providerId="LiveId" clId="{42279454-B344-4903-9E04-57F36008E8B0}" dt="2024-09-02T21:20:15.785" v="909" actId="13822"/>
        <pc:sldMkLst>
          <pc:docMk/>
          <pc:sldMk cId="1304552983" sldId="274"/>
        </pc:sldMkLst>
        <pc:spChg chg="mod">
          <ac:chgData name="Tamires Schloegel Kistner" userId="a2557402559c7521" providerId="LiveId" clId="{42279454-B344-4903-9E04-57F36008E8B0}" dt="2024-09-02T21:19:35.086" v="902" actId="2085"/>
          <ac:spMkLst>
            <pc:docMk/>
            <pc:sldMk cId="1304552983" sldId="274"/>
            <ac:spMk id="2" creationId="{8FC64F27-5EEC-4C91-83D3-4B2A8C8D9A21}"/>
          </ac:spMkLst>
        </pc:spChg>
        <pc:spChg chg="add mod">
          <ac:chgData name="Tamires Schloegel Kistner" userId="a2557402559c7521" providerId="LiveId" clId="{42279454-B344-4903-9E04-57F36008E8B0}" dt="2024-09-02T21:18:36.883" v="870"/>
          <ac:spMkLst>
            <pc:docMk/>
            <pc:sldMk cId="1304552983" sldId="274"/>
            <ac:spMk id="4" creationId="{D9F9EAE0-CF2E-0AC3-2A0F-7554C68043A8}"/>
          </ac:spMkLst>
        </pc:spChg>
        <pc:spChg chg="add mod">
          <ac:chgData name="Tamires Schloegel Kistner" userId="a2557402559c7521" providerId="LiveId" clId="{42279454-B344-4903-9E04-57F36008E8B0}" dt="2024-09-02T21:19:01.893" v="876" actId="1076"/>
          <ac:spMkLst>
            <pc:docMk/>
            <pc:sldMk cId="1304552983" sldId="274"/>
            <ac:spMk id="5" creationId="{C7C6D631-2DF1-BFE4-E559-B142F7255345}"/>
          </ac:spMkLst>
        </pc:spChg>
        <pc:spChg chg="add mod">
          <ac:chgData name="Tamires Schloegel Kistner" userId="a2557402559c7521" providerId="LiveId" clId="{42279454-B344-4903-9E04-57F36008E8B0}" dt="2024-09-02T21:19:16.669" v="898" actId="14100"/>
          <ac:spMkLst>
            <pc:docMk/>
            <pc:sldMk cId="1304552983" sldId="274"/>
            <ac:spMk id="6" creationId="{0295AC89-FDFF-45A9-980A-1B332C3B7AB6}"/>
          </ac:spMkLst>
        </pc:spChg>
        <pc:spChg chg="mod">
          <ac:chgData name="Tamires Schloegel Kistner" userId="a2557402559c7521" providerId="LiveId" clId="{42279454-B344-4903-9E04-57F36008E8B0}" dt="2024-09-02T21:19:50.544" v="906" actId="13822"/>
          <ac:spMkLst>
            <pc:docMk/>
            <pc:sldMk cId="1304552983" sldId="274"/>
            <ac:spMk id="8" creationId="{C8C92E7E-EAC9-41D5-A34F-EE17842DA1F8}"/>
          </ac:spMkLst>
        </pc:spChg>
        <pc:spChg chg="mod">
          <ac:chgData name="Tamires Schloegel Kistner" userId="a2557402559c7521" providerId="LiveId" clId="{42279454-B344-4903-9E04-57F36008E8B0}" dt="2024-09-02T21:19:37.732" v="903" actId="13822"/>
          <ac:spMkLst>
            <pc:docMk/>
            <pc:sldMk cId="1304552983" sldId="274"/>
            <ac:spMk id="9" creationId="{5974508F-DA7A-47B8-AFB7-B3045D6FD779}"/>
          </ac:spMkLst>
        </pc:spChg>
        <pc:spChg chg="mod">
          <ac:chgData name="Tamires Schloegel Kistner" userId="a2557402559c7521" providerId="LiveId" clId="{42279454-B344-4903-9E04-57F36008E8B0}" dt="2024-09-02T21:19:44.405" v="905" actId="2085"/>
          <ac:spMkLst>
            <pc:docMk/>
            <pc:sldMk cId="1304552983" sldId="274"/>
            <ac:spMk id="11" creationId="{74F5B31A-D673-4495-8936-071A33DC597C}"/>
          </ac:spMkLst>
        </pc:spChg>
        <pc:spChg chg="mod">
          <ac:chgData name="Tamires Schloegel Kistner" userId="a2557402559c7521" providerId="LiveId" clId="{42279454-B344-4903-9E04-57F36008E8B0}" dt="2024-09-02T21:20:12.655" v="908" actId="13822"/>
          <ac:spMkLst>
            <pc:docMk/>
            <pc:sldMk cId="1304552983" sldId="274"/>
            <ac:spMk id="12" creationId="{CA5467E7-DA88-4DD0-8A9A-6FE399DCFD2D}"/>
          </ac:spMkLst>
        </pc:spChg>
        <pc:spChg chg="mod">
          <ac:chgData name="Tamires Schloegel Kistner" userId="a2557402559c7521" providerId="LiveId" clId="{42279454-B344-4903-9E04-57F36008E8B0}" dt="2024-09-02T21:20:15.785" v="909" actId="13822"/>
          <ac:spMkLst>
            <pc:docMk/>
            <pc:sldMk cId="1304552983" sldId="274"/>
            <ac:spMk id="13" creationId="{D043D9E0-3F90-4FEA-91F9-9F42938BE800}"/>
          </ac:spMkLst>
        </pc:spChg>
        <pc:spChg chg="del">
          <ac:chgData name="Tamires Schloegel Kistner" userId="a2557402559c7521" providerId="LiveId" clId="{42279454-B344-4903-9E04-57F36008E8B0}" dt="2024-09-02T21:18:36.367" v="869" actId="478"/>
          <ac:spMkLst>
            <pc:docMk/>
            <pc:sldMk cId="1304552983" sldId="274"/>
            <ac:spMk id="14" creationId="{2495ABE1-ECBD-45B7-9424-8138FF16F003}"/>
          </ac:spMkLst>
        </pc:spChg>
        <pc:spChg chg="del">
          <ac:chgData name="Tamires Schloegel Kistner" userId="a2557402559c7521" providerId="LiveId" clId="{42279454-B344-4903-9E04-57F36008E8B0}" dt="2024-09-02T21:18:41.140" v="871" actId="478"/>
          <ac:spMkLst>
            <pc:docMk/>
            <pc:sldMk cId="1304552983" sldId="274"/>
            <ac:spMk id="16" creationId="{82F80937-E0FE-444A-8BD5-AF641D5EFFD0}"/>
          </ac:spMkLst>
        </pc:spChg>
        <pc:graphicFrameChg chg="modGraphic">
          <ac:chgData name="Tamires Schloegel Kistner" userId="a2557402559c7521" providerId="LiveId" clId="{42279454-B344-4903-9E04-57F36008E8B0}" dt="2024-09-02T21:20:05.609" v="907" actId="12385"/>
          <ac:graphicFrameMkLst>
            <pc:docMk/>
            <pc:sldMk cId="1304552983" sldId="274"/>
            <ac:graphicFrameMk id="3" creationId="{A2755E08-8762-47B7-A150-1C447DA41574}"/>
          </ac:graphicFrameMkLst>
        </pc:graphicFrameChg>
        <pc:picChg chg="del">
          <ac:chgData name="Tamires Schloegel Kistner" userId="a2557402559c7521" providerId="LiveId" clId="{42279454-B344-4903-9E04-57F36008E8B0}" dt="2024-09-02T21:18:28.942" v="868" actId="478"/>
          <ac:picMkLst>
            <pc:docMk/>
            <pc:sldMk cId="1304552983" sldId="274"/>
            <ac:picMk id="15" creationId="{98C7FD1F-7E80-4C59-BB06-071D6EA3F9D2}"/>
          </ac:picMkLst>
        </pc:picChg>
      </pc:sldChg>
      <pc:sldChg chg="modSp add mod setBg">
        <pc:chgData name="Tamires Schloegel Kistner" userId="a2557402559c7521" providerId="LiveId" clId="{42279454-B344-4903-9E04-57F36008E8B0}" dt="2024-09-02T20:57:28.407" v="510" actId="732"/>
        <pc:sldMkLst>
          <pc:docMk/>
          <pc:sldMk cId="0" sldId="275"/>
        </pc:sldMkLst>
        <pc:spChg chg="mod modCrop">
          <ac:chgData name="Tamires Schloegel Kistner" userId="a2557402559c7521" providerId="LiveId" clId="{42279454-B344-4903-9E04-57F36008E8B0}" dt="2024-09-02T20:57:28.407" v="510" actId="732"/>
          <ac:spMkLst>
            <pc:docMk/>
            <pc:sldMk cId="0" sldId="275"/>
            <ac:spMk id="16" creationId="{00000000-0000-0000-0000-000000000000}"/>
          </ac:spMkLst>
        </pc:spChg>
      </pc:sldChg>
      <pc:sldChg chg="modSp add mod setBg">
        <pc:chgData name="Tamires Schloegel Kistner" userId="a2557402559c7521" providerId="LiveId" clId="{42279454-B344-4903-9E04-57F36008E8B0}" dt="2024-09-02T20:59:59.388" v="549" actId="1076"/>
        <pc:sldMkLst>
          <pc:docMk/>
          <pc:sldMk cId="0" sldId="276"/>
        </pc:sldMkLst>
        <pc:spChg chg="mod">
          <ac:chgData name="Tamires Schloegel Kistner" userId="a2557402559c7521" providerId="LiveId" clId="{42279454-B344-4903-9E04-57F36008E8B0}" dt="2024-09-02T20:58:29.985" v="521" actId="207"/>
          <ac:spMkLst>
            <pc:docMk/>
            <pc:sldMk cId="0" sldId="276"/>
            <ac:spMk id="2" creationId="{00000000-0000-0000-0000-000000000000}"/>
          </ac:spMkLst>
        </pc:spChg>
        <pc:spChg chg="mod">
          <ac:chgData name="Tamires Schloegel Kistner" userId="a2557402559c7521" providerId="LiveId" clId="{42279454-B344-4903-9E04-57F36008E8B0}" dt="2024-09-02T20:59:59.388" v="549" actId="1076"/>
          <ac:spMkLst>
            <pc:docMk/>
            <pc:sldMk cId="0" sldId="276"/>
            <ac:spMk id="49" creationId="{00000000-0000-0000-0000-000000000000}"/>
          </ac:spMkLst>
        </pc:spChg>
        <pc:spChg chg="mod">
          <ac:chgData name="Tamires Schloegel Kistner" userId="a2557402559c7521" providerId="LiveId" clId="{42279454-B344-4903-9E04-57F36008E8B0}" dt="2024-09-02T20:59:54.329" v="547" actId="14100"/>
          <ac:spMkLst>
            <pc:docMk/>
            <pc:sldMk cId="0" sldId="276"/>
            <ac:spMk id="51" creationId="{00000000-0000-0000-0000-000000000000}"/>
          </ac:spMkLst>
        </pc:spChg>
      </pc:sldChg>
      <pc:sldChg chg="delSp modSp add mod setBg">
        <pc:chgData name="Tamires Schloegel Kistner" userId="a2557402559c7521" providerId="LiveId" clId="{42279454-B344-4903-9E04-57F36008E8B0}" dt="2024-09-02T20:59:49.373" v="546"/>
        <pc:sldMkLst>
          <pc:docMk/>
          <pc:sldMk cId="0" sldId="277"/>
        </pc:sldMkLst>
        <pc:spChg chg="mod">
          <ac:chgData name="Tamires Schloegel Kistner" userId="a2557402559c7521" providerId="LiveId" clId="{42279454-B344-4903-9E04-57F36008E8B0}" dt="2024-09-02T20:58:35.334" v="523" actId="207"/>
          <ac:spMkLst>
            <pc:docMk/>
            <pc:sldMk cId="0" sldId="277"/>
            <ac:spMk id="2" creationId="{00000000-0000-0000-0000-000000000000}"/>
          </ac:spMkLst>
        </pc:spChg>
        <pc:spChg chg="del topLvl">
          <ac:chgData name="Tamires Schloegel Kistner" userId="a2557402559c7521" providerId="LiveId" clId="{42279454-B344-4903-9E04-57F36008E8B0}" dt="2024-09-02T20:59:44.292" v="544" actId="478"/>
          <ac:spMkLst>
            <pc:docMk/>
            <pc:sldMk cId="0" sldId="277"/>
            <ac:spMk id="5" creationId="{00000000-0000-0000-0000-000000000000}"/>
          </ac:spMkLst>
        </pc:spChg>
        <pc:spChg chg="mod topLvl">
          <ac:chgData name="Tamires Schloegel Kistner" userId="a2557402559c7521" providerId="LiveId" clId="{42279454-B344-4903-9E04-57F36008E8B0}" dt="2024-09-02T20:59:44.292" v="544" actId="478"/>
          <ac:spMkLst>
            <pc:docMk/>
            <pc:sldMk cId="0" sldId="277"/>
            <ac:spMk id="6" creationId="{00000000-0000-0000-0000-000000000000}"/>
          </ac:spMkLst>
        </pc:spChg>
        <pc:spChg chg="mod">
          <ac:chgData name="Tamires Schloegel Kistner" userId="a2557402559c7521" providerId="LiveId" clId="{42279454-B344-4903-9E04-57F36008E8B0}" dt="2024-09-02T20:59:49.373" v="546"/>
          <ac:spMkLst>
            <pc:docMk/>
            <pc:sldMk cId="0" sldId="277"/>
            <ac:spMk id="49" creationId="{00000000-0000-0000-0000-000000000000}"/>
          </ac:spMkLst>
        </pc:spChg>
        <pc:spChg chg="mod">
          <ac:chgData name="Tamires Schloegel Kistner" userId="a2557402559c7521" providerId="LiveId" clId="{42279454-B344-4903-9E04-57F36008E8B0}" dt="2024-09-02T20:59:35.809" v="541" actId="14100"/>
          <ac:spMkLst>
            <pc:docMk/>
            <pc:sldMk cId="0" sldId="277"/>
            <ac:spMk id="50" creationId="{00000000-0000-0000-0000-000000000000}"/>
          </ac:spMkLst>
        </pc:spChg>
        <pc:grpChg chg="del">
          <ac:chgData name="Tamires Schloegel Kistner" userId="a2557402559c7521" providerId="LiveId" clId="{42279454-B344-4903-9E04-57F36008E8B0}" dt="2024-09-02T20:59:44.292" v="544" actId="478"/>
          <ac:grpSpMkLst>
            <pc:docMk/>
            <pc:sldMk cId="0" sldId="277"/>
            <ac:grpSpMk id="4" creationId="{00000000-0000-0000-0000-000000000000}"/>
          </ac:grpSpMkLst>
        </pc:grpChg>
      </pc:sldChg>
      <pc:sldChg chg="modSp add mod setBg">
        <pc:chgData name="Tamires Schloegel Kistner" userId="a2557402559c7521" providerId="LiveId" clId="{42279454-B344-4903-9E04-57F36008E8B0}" dt="2024-09-02T20:59:31.790" v="540" actId="1076"/>
        <pc:sldMkLst>
          <pc:docMk/>
          <pc:sldMk cId="0" sldId="278"/>
        </pc:sldMkLst>
        <pc:spChg chg="mod">
          <ac:chgData name="Tamires Schloegel Kistner" userId="a2557402559c7521" providerId="LiveId" clId="{42279454-B344-4903-9E04-57F36008E8B0}" dt="2024-09-02T20:58:26.478" v="520" actId="207"/>
          <ac:spMkLst>
            <pc:docMk/>
            <pc:sldMk cId="0" sldId="278"/>
            <ac:spMk id="2" creationId="{00000000-0000-0000-0000-000000000000}"/>
          </ac:spMkLst>
        </pc:spChg>
        <pc:spChg chg="mod">
          <ac:chgData name="Tamires Schloegel Kistner" userId="a2557402559c7521" providerId="LiveId" clId="{42279454-B344-4903-9E04-57F36008E8B0}" dt="2024-09-02T20:58:04.619" v="514" actId="207"/>
          <ac:spMkLst>
            <pc:docMk/>
            <pc:sldMk cId="0" sldId="278"/>
            <ac:spMk id="5" creationId="{00000000-0000-0000-0000-000000000000}"/>
          </ac:spMkLst>
        </pc:spChg>
        <pc:spChg chg="mod">
          <ac:chgData name="Tamires Schloegel Kistner" userId="a2557402559c7521" providerId="LiveId" clId="{42279454-B344-4903-9E04-57F36008E8B0}" dt="2024-09-02T20:59:21.779" v="536" actId="6549"/>
          <ac:spMkLst>
            <pc:docMk/>
            <pc:sldMk cId="0" sldId="278"/>
            <ac:spMk id="6" creationId="{00000000-0000-0000-0000-000000000000}"/>
          </ac:spMkLst>
        </pc:spChg>
        <pc:spChg chg="mod">
          <ac:chgData name="Tamires Schloegel Kistner" userId="a2557402559c7521" providerId="LiveId" clId="{42279454-B344-4903-9E04-57F36008E8B0}" dt="2024-09-02T20:59:31.790" v="540" actId="1076"/>
          <ac:spMkLst>
            <pc:docMk/>
            <pc:sldMk cId="0" sldId="278"/>
            <ac:spMk id="49" creationId="{00000000-0000-0000-0000-000000000000}"/>
          </ac:spMkLst>
        </pc:spChg>
        <pc:spChg chg="mod">
          <ac:chgData name="Tamires Schloegel Kistner" userId="a2557402559c7521" providerId="LiveId" clId="{42279454-B344-4903-9E04-57F36008E8B0}" dt="2024-09-02T20:59:12.361" v="531" actId="14100"/>
          <ac:spMkLst>
            <pc:docMk/>
            <pc:sldMk cId="0" sldId="278"/>
            <ac:spMk id="50" creationId="{00000000-0000-0000-0000-000000000000}"/>
          </ac:spMkLst>
        </pc:spChg>
        <pc:grpChg chg="mod">
          <ac:chgData name="Tamires Schloegel Kistner" userId="a2557402559c7521" providerId="LiveId" clId="{42279454-B344-4903-9E04-57F36008E8B0}" dt="2024-09-02T20:59:28.420" v="539" actId="14100"/>
          <ac:grpSpMkLst>
            <pc:docMk/>
            <pc:sldMk cId="0" sldId="278"/>
            <ac:grpSpMk id="4" creationId="{00000000-0000-0000-0000-000000000000}"/>
          </ac:grpSpMkLst>
        </pc:grpChg>
      </pc:sldChg>
      <pc:sldChg chg="modSp add mod setBg">
        <pc:chgData name="Tamires Schloegel Kistner" userId="a2557402559c7521" providerId="LiveId" clId="{42279454-B344-4903-9E04-57F36008E8B0}" dt="2024-09-02T20:59:02.094" v="528" actId="1076"/>
        <pc:sldMkLst>
          <pc:docMk/>
          <pc:sldMk cId="0" sldId="279"/>
        </pc:sldMkLst>
        <pc:spChg chg="mod">
          <ac:chgData name="Tamires Schloegel Kistner" userId="a2557402559c7521" providerId="LiveId" clId="{42279454-B344-4903-9E04-57F36008E8B0}" dt="2024-09-02T20:58:39.296" v="524" actId="207"/>
          <ac:spMkLst>
            <pc:docMk/>
            <pc:sldMk cId="0" sldId="279"/>
            <ac:spMk id="2" creationId="{00000000-0000-0000-0000-000000000000}"/>
          </ac:spMkLst>
        </pc:spChg>
        <pc:spChg chg="mod">
          <ac:chgData name="Tamires Schloegel Kistner" userId="a2557402559c7521" providerId="LiveId" clId="{42279454-B344-4903-9E04-57F36008E8B0}" dt="2024-09-02T20:59:02.094" v="528" actId="1076"/>
          <ac:spMkLst>
            <pc:docMk/>
            <pc:sldMk cId="0" sldId="279"/>
            <ac:spMk id="49" creationId="{00000000-0000-0000-0000-000000000000}"/>
          </ac:spMkLst>
        </pc:spChg>
        <pc:spChg chg="mod">
          <ac:chgData name="Tamires Schloegel Kistner" userId="a2557402559c7521" providerId="LiveId" clId="{42279454-B344-4903-9E04-57F36008E8B0}" dt="2024-09-02T20:58:10.025" v="515" actId="207"/>
          <ac:spMkLst>
            <pc:docMk/>
            <pc:sldMk cId="0" sldId="279"/>
            <ac:spMk id="50" creationId="{00000000-0000-0000-0000-000000000000}"/>
          </ac:spMkLst>
        </pc:spChg>
      </pc:sldChg>
      <pc:sldChg chg="modSp add mod setBg">
        <pc:chgData name="Tamires Schloegel Kistner" userId="a2557402559c7521" providerId="LiveId" clId="{42279454-B344-4903-9E04-57F36008E8B0}" dt="2024-09-02T20:58:53.591" v="526" actId="1076"/>
        <pc:sldMkLst>
          <pc:docMk/>
          <pc:sldMk cId="0" sldId="280"/>
        </pc:sldMkLst>
        <pc:spChg chg="mod">
          <ac:chgData name="Tamires Schloegel Kistner" userId="a2557402559c7521" providerId="LiveId" clId="{42279454-B344-4903-9E04-57F36008E8B0}" dt="2024-09-02T20:58:22.072" v="519" actId="207"/>
          <ac:spMkLst>
            <pc:docMk/>
            <pc:sldMk cId="0" sldId="280"/>
            <ac:spMk id="2" creationId="{00000000-0000-0000-0000-000000000000}"/>
          </ac:spMkLst>
        </pc:spChg>
        <pc:spChg chg="mod">
          <ac:chgData name="Tamires Schloegel Kistner" userId="a2557402559c7521" providerId="LiveId" clId="{42279454-B344-4903-9E04-57F36008E8B0}" dt="2024-09-02T20:58:53.591" v="526" actId="1076"/>
          <ac:spMkLst>
            <pc:docMk/>
            <pc:sldMk cId="0" sldId="280"/>
            <ac:spMk id="49" creationId="{00000000-0000-0000-0000-000000000000}"/>
          </ac:spMkLst>
        </pc:spChg>
        <pc:spChg chg="mod">
          <ac:chgData name="Tamires Schloegel Kistner" userId="a2557402559c7521" providerId="LiveId" clId="{42279454-B344-4903-9E04-57F36008E8B0}" dt="2024-09-02T20:58:17.892" v="518" actId="1076"/>
          <ac:spMkLst>
            <pc:docMk/>
            <pc:sldMk cId="0" sldId="280"/>
            <ac:spMk id="50" creationId="{00000000-0000-0000-0000-000000000000}"/>
          </ac:spMkLst>
        </pc:spChg>
      </pc:sldChg>
      <pc:sldChg chg="modSp add mod setBg">
        <pc:chgData name="Tamires Schloegel Kistner" userId="a2557402559c7521" providerId="LiveId" clId="{42279454-B344-4903-9E04-57F36008E8B0}" dt="2024-09-02T21:02:09.022" v="575" actId="207"/>
        <pc:sldMkLst>
          <pc:docMk/>
          <pc:sldMk cId="0" sldId="281"/>
        </pc:sldMkLst>
        <pc:spChg chg="mod">
          <ac:chgData name="Tamires Schloegel Kistner" userId="a2557402559c7521" providerId="LiveId" clId="{42279454-B344-4903-9E04-57F36008E8B0}" dt="2024-09-02T21:02:09.022" v="575" actId="207"/>
          <ac:spMkLst>
            <pc:docMk/>
            <pc:sldMk cId="0" sldId="281"/>
            <ac:spMk id="2" creationId="{00000000-0000-0000-0000-000000000000}"/>
          </ac:spMkLst>
        </pc:spChg>
        <pc:spChg chg="mod">
          <ac:chgData name="Tamires Schloegel Kistner" userId="a2557402559c7521" providerId="LiveId" clId="{42279454-B344-4903-9E04-57F36008E8B0}" dt="2024-09-02T21:01:37.847" v="567" actId="1076"/>
          <ac:spMkLst>
            <pc:docMk/>
            <pc:sldMk cId="0" sldId="281"/>
            <ac:spMk id="14" creationId="{00000000-0000-0000-0000-000000000000}"/>
          </ac:spMkLst>
        </pc:spChg>
        <pc:spChg chg="mod">
          <ac:chgData name="Tamires Schloegel Kistner" userId="a2557402559c7521" providerId="LiveId" clId="{42279454-B344-4903-9E04-57F36008E8B0}" dt="2024-09-02T21:01:41.597" v="570" actId="1076"/>
          <ac:spMkLst>
            <pc:docMk/>
            <pc:sldMk cId="0" sldId="281"/>
            <ac:spMk id="15" creationId="{00000000-0000-0000-0000-000000000000}"/>
          </ac:spMkLst>
        </pc:spChg>
        <pc:spChg chg="mod">
          <ac:chgData name="Tamires Schloegel Kistner" userId="a2557402559c7521" providerId="LiveId" clId="{42279454-B344-4903-9E04-57F36008E8B0}" dt="2024-09-02T21:01:39.414" v="569" actId="1076"/>
          <ac:spMkLst>
            <pc:docMk/>
            <pc:sldMk cId="0" sldId="281"/>
            <ac:spMk id="16" creationId="{00000000-0000-0000-0000-000000000000}"/>
          </ac:spMkLst>
        </pc:spChg>
        <pc:spChg chg="mod">
          <ac:chgData name="Tamires Schloegel Kistner" userId="a2557402559c7521" providerId="LiveId" clId="{42279454-B344-4903-9E04-57F36008E8B0}" dt="2024-09-02T21:01:26.925" v="562" actId="1076"/>
          <ac:spMkLst>
            <pc:docMk/>
            <pc:sldMk cId="0" sldId="281"/>
            <ac:spMk id="21" creationId="{00000000-0000-0000-0000-000000000000}"/>
          </ac:spMkLst>
        </pc:spChg>
        <pc:spChg chg="mod">
          <ac:chgData name="Tamires Schloegel Kistner" userId="a2557402559c7521" providerId="LiveId" clId="{42279454-B344-4903-9E04-57F36008E8B0}" dt="2024-09-02T21:01:21.776" v="560" actId="14100"/>
          <ac:spMkLst>
            <pc:docMk/>
            <pc:sldMk cId="0" sldId="281"/>
            <ac:spMk id="22" creationId="{00000000-0000-0000-0000-000000000000}"/>
          </ac:spMkLst>
        </pc:spChg>
        <pc:grpChg chg="mod">
          <ac:chgData name="Tamires Schloegel Kistner" userId="a2557402559c7521" providerId="LiveId" clId="{42279454-B344-4903-9E04-57F36008E8B0}" dt="2024-09-02T21:00:32.257" v="551"/>
          <ac:grpSpMkLst>
            <pc:docMk/>
            <pc:sldMk cId="0" sldId="281"/>
            <ac:grpSpMk id="23" creationId="{00000000-0000-0000-0000-000000000000}"/>
          </ac:grpSpMkLst>
        </pc:grpChg>
      </pc:sldChg>
      <pc:sldChg chg="modSp add mod setBg">
        <pc:chgData name="Tamires Schloegel Kistner" userId="a2557402559c7521" providerId="LiveId" clId="{42279454-B344-4903-9E04-57F36008E8B0}" dt="2024-09-02T21:02:03.465" v="574" actId="207"/>
        <pc:sldMkLst>
          <pc:docMk/>
          <pc:sldMk cId="0" sldId="282"/>
        </pc:sldMkLst>
        <pc:spChg chg="mod">
          <ac:chgData name="Tamires Schloegel Kistner" userId="a2557402559c7521" providerId="LiveId" clId="{42279454-B344-4903-9E04-57F36008E8B0}" dt="2024-09-02T21:02:03.465" v="574" actId="207"/>
          <ac:spMkLst>
            <pc:docMk/>
            <pc:sldMk cId="0" sldId="282"/>
            <ac:spMk id="2" creationId="{00000000-0000-0000-0000-000000000000}"/>
          </ac:spMkLst>
        </pc:spChg>
        <pc:spChg chg="mod">
          <ac:chgData name="Tamires Schloegel Kistner" userId="a2557402559c7521" providerId="LiveId" clId="{42279454-B344-4903-9E04-57F36008E8B0}" dt="2024-09-02T21:00:55.157" v="554"/>
          <ac:spMkLst>
            <pc:docMk/>
            <pc:sldMk cId="0" sldId="282"/>
            <ac:spMk id="16" creationId="{00000000-0000-0000-0000-000000000000}"/>
          </ac:spMkLst>
        </pc:spChg>
        <pc:spChg chg="mod">
          <ac:chgData name="Tamires Schloegel Kistner" userId="a2557402559c7521" providerId="LiveId" clId="{42279454-B344-4903-9E04-57F36008E8B0}" dt="2024-09-02T21:00:55.157" v="554"/>
          <ac:spMkLst>
            <pc:docMk/>
            <pc:sldMk cId="0" sldId="282"/>
            <ac:spMk id="17" creationId="{00000000-0000-0000-0000-000000000000}"/>
          </ac:spMkLst>
        </pc:spChg>
        <pc:spChg chg="mod">
          <ac:chgData name="Tamires Schloegel Kistner" userId="a2557402559c7521" providerId="LiveId" clId="{42279454-B344-4903-9E04-57F36008E8B0}" dt="2024-09-02T21:01:13.317" v="558" actId="207"/>
          <ac:spMkLst>
            <pc:docMk/>
            <pc:sldMk cId="0" sldId="282"/>
            <ac:spMk id="22" creationId="{00000000-0000-0000-0000-000000000000}"/>
          </ac:spMkLst>
        </pc:spChg>
        <pc:spChg chg="mod">
          <ac:chgData name="Tamires Schloegel Kistner" userId="a2557402559c7521" providerId="LiveId" clId="{42279454-B344-4903-9E04-57F36008E8B0}" dt="2024-09-02T21:01:13.317" v="558" actId="207"/>
          <ac:spMkLst>
            <pc:docMk/>
            <pc:sldMk cId="0" sldId="282"/>
            <ac:spMk id="23" creationId="{00000000-0000-0000-0000-000000000000}"/>
          </ac:spMkLst>
        </pc:spChg>
        <pc:grpChg chg="mod">
          <ac:chgData name="Tamires Schloegel Kistner" userId="a2557402559c7521" providerId="LiveId" clId="{42279454-B344-4903-9E04-57F36008E8B0}" dt="2024-09-02T21:00:38.229" v="552"/>
          <ac:grpSpMkLst>
            <pc:docMk/>
            <pc:sldMk cId="0" sldId="282"/>
            <ac:grpSpMk id="10" creationId="{00000000-0000-0000-0000-000000000000}"/>
          </ac:grpSpMkLst>
        </pc:grpChg>
      </pc:sldChg>
      <pc:sldChg chg="add">
        <pc:chgData name="Tamires Schloegel Kistner" userId="a2557402559c7521" providerId="LiveId" clId="{42279454-B344-4903-9E04-57F36008E8B0}" dt="2024-09-02T21:02:34.138" v="580"/>
        <pc:sldMkLst>
          <pc:docMk/>
          <pc:sldMk cId="0" sldId="283"/>
        </pc:sldMkLst>
      </pc:sldChg>
      <pc:sldChg chg="addSp delSp modSp add mod setBg">
        <pc:chgData name="Tamires Schloegel Kistner" userId="a2557402559c7521" providerId="LiveId" clId="{42279454-B344-4903-9E04-57F36008E8B0}" dt="2024-09-02T21:11:21.794" v="715" actId="108"/>
        <pc:sldMkLst>
          <pc:docMk/>
          <pc:sldMk cId="0" sldId="287"/>
        </pc:sldMkLst>
        <pc:spChg chg="mod">
          <ac:chgData name="Tamires Schloegel Kistner" userId="a2557402559c7521" providerId="LiveId" clId="{42279454-B344-4903-9E04-57F36008E8B0}" dt="2024-09-02T21:05:29.695" v="654"/>
          <ac:spMkLst>
            <pc:docMk/>
            <pc:sldMk cId="0" sldId="287"/>
            <ac:spMk id="6" creationId="{00000000-0000-0000-0000-000000000000}"/>
          </ac:spMkLst>
        </pc:spChg>
        <pc:spChg chg="mod">
          <ac:chgData name="Tamires Schloegel Kistner" userId="a2557402559c7521" providerId="LiveId" clId="{42279454-B344-4903-9E04-57F36008E8B0}" dt="2024-09-02T21:05:36.594" v="655"/>
          <ac:spMkLst>
            <pc:docMk/>
            <pc:sldMk cId="0" sldId="287"/>
            <ac:spMk id="11" creationId="{00000000-0000-0000-0000-000000000000}"/>
          </ac:spMkLst>
        </pc:spChg>
        <pc:spChg chg="mod">
          <ac:chgData name="Tamires Schloegel Kistner" userId="a2557402559c7521" providerId="LiveId" clId="{42279454-B344-4903-9E04-57F36008E8B0}" dt="2024-09-02T21:05:46.736" v="656"/>
          <ac:spMkLst>
            <pc:docMk/>
            <pc:sldMk cId="0" sldId="287"/>
            <ac:spMk id="16" creationId="{00000000-0000-0000-0000-000000000000}"/>
          </ac:spMkLst>
        </pc:spChg>
        <pc:spChg chg="del mod">
          <ac:chgData name="Tamires Schloegel Kistner" userId="a2557402559c7521" providerId="LiveId" clId="{42279454-B344-4903-9E04-57F36008E8B0}" dt="2024-09-02T21:06:06.780" v="658" actId="478"/>
          <ac:spMkLst>
            <pc:docMk/>
            <pc:sldMk cId="0" sldId="287"/>
            <ac:spMk id="17" creationId="{00000000-0000-0000-0000-000000000000}"/>
          </ac:spMkLst>
        </pc:spChg>
        <pc:spChg chg="add mod">
          <ac:chgData name="Tamires Schloegel Kistner" userId="a2557402559c7521" providerId="LiveId" clId="{42279454-B344-4903-9E04-57F36008E8B0}" dt="2024-09-02T21:11:21.794" v="715" actId="108"/>
          <ac:spMkLst>
            <pc:docMk/>
            <pc:sldMk cId="0" sldId="287"/>
            <ac:spMk id="19" creationId="{4E4C5FC5-3C68-6F5D-2FA0-E062C754C8CC}"/>
          </ac:spMkLst>
        </pc:spChg>
      </pc:sldChg>
      <pc:sldChg chg="addSp delSp modSp add mod setBg">
        <pc:chgData name="Tamires Schloegel Kistner" userId="a2557402559c7521" providerId="LiveId" clId="{42279454-B344-4903-9E04-57F36008E8B0}" dt="2024-09-02T21:11:15.263" v="714" actId="108"/>
        <pc:sldMkLst>
          <pc:docMk/>
          <pc:sldMk cId="0" sldId="288"/>
        </pc:sldMkLst>
        <pc:spChg chg="mod modCrop">
          <ac:chgData name="Tamires Schloegel Kistner" userId="a2557402559c7521" providerId="LiveId" clId="{42279454-B344-4903-9E04-57F36008E8B0}" dt="2024-09-02T21:06:59.335" v="668" actId="732"/>
          <ac:spMkLst>
            <pc:docMk/>
            <pc:sldMk cId="0" sldId="288"/>
            <ac:spMk id="2" creationId="{00000000-0000-0000-0000-000000000000}"/>
          </ac:spMkLst>
        </pc:spChg>
        <pc:spChg chg="del">
          <ac:chgData name="Tamires Schloegel Kistner" userId="a2557402559c7521" providerId="LiveId" clId="{42279454-B344-4903-9E04-57F36008E8B0}" dt="2024-09-02T21:06:35.904" v="663" actId="478"/>
          <ac:spMkLst>
            <pc:docMk/>
            <pc:sldMk cId="0" sldId="288"/>
            <ac:spMk id="25" creationId="{00000000-0000-0000-0000-000000000000}"/>
          </ac:spMkLst>
        </pc:spChg>
        <pc:spChg chg="add mod">
          <ac:chgData name="Tamires Schloegel Kistner" userId="a2557402559c7521" providerId="LiveId" clId="{42279454-B344-4903-9E04-57F36008E8B0}" dt="2024-09-02T21:06:32.540" v="662"/>
          <ac:spMkLst>
            <pc:docMk/>
            <pc:sldMk cId="0" sldId="288"/>
            <ac:spMk id="27" creationId="{8545BF79-7C77-2FCB-B3C3-074098313D00}"/>
          </ac:spMkLst>
        </pc:spChg>
        <pc:spChg chg="add mod">
          <ac:chgData name="Tamires Schloegel Kistner" userId="a2557402559c7521" providerId="LiveId" clId="{42279454-B344-4903-9E04-57F36008E8B0}" dt="2024-09-02T21:11:15.263" v="714" actId="108"/>
          <ac:spMkLst>
            <pc:docMk/>
            <pc:sldMk cId="0" sldId="288"/>
            <ac:spMk id="28" creationId="{7144637B-09DB-1C9F-7535-557A43A31D32}"/>
          </ac:spMkLst>
        </pc:spChg>
      </pc:sldChg>
      <pc:sldChg chg="addSp delSp modSp mod">
        <pc:chgData name="Tamires Schloegel Kistner" userId="a2557402559c7521" providerId="LiveId" clId="{42279454-B344-4903-9E04-57F36008E8B0}" dt="2024-09-02T21:12:21.974" v="727" actId="2085"/>
        <pc:sldMkLst>
          <pc:docMk/>
          <pc:sldMk cId="1559789889" sldId="291"/>
        </pc:sldMkLst>
        <pc:spChg chg="add del mod">
          <ac:chgData name="Tamires Schloegel Kistner" userId="a2557402559c7521" providerId="LiveId" clId="{42279454-B344-4903-9E04-57F36008E8B0}" dt="2024-09-02T20:42:42.202" v="274" actId="478"/>
          <ac:spMkLst>
            <pc:docMk/>
            <pc:sldMk cId="1559789889" sldId="291"/>
            <ac:spMk id="2" creationId="{1E143962-4DD8-D088-D149-36E62369A17A}"/>
          </ac:spMkLst>
        </pc:spChg>
        <pc:spChg chg="mod">
          <ac:chgData name="Tamires Schloegel Kistner" userId="a2557402559c7521" providerId="LiveId" clId="{42279454-B344-4903-9E04-57F36008E8B0}" dt="2024-09-02T20:43:03.226" v="275" actId="2085"/>
          <ac:spMkLst>
            <pc:docMk/>
            <pc:sldMk cId="1559789889" sldId="291"/>
            <ac:spMk id="3" creationId="{F13469C7-F02F-4491-9E6D-278C751EFFA7}"/>
          </ac:spMkLst>
        </pc:spChg>
        <pc:spChg chg="mod">
          <ac:chgData name="Tamires Schloegel Kistner" userId="a2557402559c7521" providerId="LiveId" clId="{42279454-B344-4903-9E04-57F36008E8B0}" dt="2024-09-02T21:12:21.974" v="727" actId="2085"/>
          <ac:spMkLst>
            <pc:docMk/>
            <pc:sldMk cId="1559789889" sldId="291"/>
            <ac:spMk id="4" creationId="{5C68DF1B-A305-4984-8968-698B22797728}"/>
          </ac:spMkLst>
        </pc:spChg>
        <pc:spChg chg="add mod">
          <ac:chgData name="Tamires Schloegel Kistner" userId="a2557402559c7521" providerId="LiveId" clId="{42279454-B344-4903-9E04-57F36008E8B0}" dt="2024-09-02T20:43:30.408" v="278" actId="1076"/>
          <ac:spMkLst>
            <pc:docMk/>
            <pc:sldMk cId="1559789889" sldId="291"/>
            <ac:spMk id="6" creationId="{6F678F8C-A6AF-1E4C-2C06-CFDA810ED68A}"/>
          </ac:spMkLst>
        </pc:spChg>
        <pc:picChg chg="del">
          <ac:chgData name="Tamires Schloegel Kistner" userId="a2557402559c7521" providerId="LiveId" clId="{42279454-B344-4903-9E04-57F36008E8B0}" dt="2024-09-02T20:41:23.552" v="249" actId="478"/>
          <ac:picMkLst>
            <pc:docMk/>
            <pc:sldMk cId="1559789889" sldId="291"/>
            <ac:picMk id="1026" creationId="{5505A11A-E8BC-4FA6-BA36-573DA8985E2D}"/>
          </ac:picMkLst>
        </pc:picChg>
      </pc:sldChg>
      <pc:sldChg chg="addSp delSp modSp mod">
        <pc:chgData name="Tamires Schloegel Kistner" userId="a2557402559c7521" providerId="LiveId" clId="{42279454-B344-4903-9E04-57F36008E8B0}" dt="2024-09-02T21:12:16.879" v="726" actId="2085"/>
        <pc:sldMkLst>
          <pc:docMk/>
          <pc:sldMk cId="2791675692" sldId="292"/>
        </pc:sldMkLst>
        <pc:spChg chg="add mod">
          <ac:chgData name="Tamires Schloegel Kistner" userId="a2557402559c7521" providerId="LiveId" clId="{42279454-B344-4903-9E04-57F36008E8B0}" dt="2024-09-02T20:44:07.805" v="283" actId="1076"/>
          <ac:spMkLst>
            <pc:docMk/>
            <pc:sldMk cId="2791675692" sldId="292"/>
            <ac:spMk id="2" creationId="{75D65F82-5384-2631-8E9F-190E30C06914}"/>
          </ac:spMkLst>
        </pc:spChg>
        <pc:spChg chg="mod">
          <ac:chgData name="Tamires Schloegel Kistner" userId="a2557402559c7521" providerId="LiveId" clId="{42279454-B344-4903-9E04-57F36008E8B0}" dt="2024-09-02T21:12:16.879" v="726" actId="2085"/>
          <ac:spMkLst>
            <pc:docMk/>
            <pc:sldMk cId="2791675692" sldId="292"/>
            <ac:spMk id="4" creationId="{5C68DF1B-A305-4984-8968-698B22797728}"/>
          </ac:spMkLst>
        </pc:spChg>
        <pc:picChg chg="del">
          <ac:chgData name="Tamires Schloegel Kistner" userId="a2557402559c7521" providerId="LiveId" clId="{42279454-B344-4903-9E04-57F36008E8B0}" dt="2024-09-02T20:43:37.518" v="279" actId="478"/>
          <ac:picMkLst>
            <pc:docMk/>
            <pc:sldMk cId="2791675692" sldId="292"/>
            <ac:picMk id="1026" creationId="{5505A11A-E8BC-4FA6-BA36-573DA8985E2D}"/>
          </ac:picMkLst>
        </pc:picChg>
      </pc:sldChg>
      <pc:sldChg chg="addSp delSp modSp mod">
        <pc:chgData name="Tamires Schloegel Kistner" userId="a2557402559c7521" providerId="LiveId" clId="{42279454-B344-4903-9E04-57F36008E8B0}" dt="2024-09-02T21:12:12.982" v="725" actId="2085"/>
        <pc:sldMkLst>
          <pc:docMk/>
          <pc:sldMk cId="3894808796" sldId="293"/>
        </pc:sldMkLst>
        <pc:spChg chg="mod">
          <ac:chgData name="Tamires Schloegel Kistner" userId="a2557402559c7521" providerId="LiveId" clId="{42279454-B344-4903-9E04-57F36008E8B0}" dt="2024-09-02T20:45:40.755" v="312" actId="207"/>
          <ac:spMkLst>
            <pc:docMk/>
            <pc:sldMk cId="3894808796" sldId="293"/>
            <ac:spMk id="3" creationId="{F13469C7-F02F-4491-9E6D-278C751EFFA7}"/>
          </ac:spMkLst>
        </pc:spChg>
        <pc:spChg chg="mod">
          <ac:chgData name="Tamires Schloegel Kistner" userId="a2557402559c7521" providerId="LiveId" clId="{42279454-B344-4903-9E04-57F36008E8B0}" dt="2024-09-02T21:12:12.982" v="725" actId="2085"/>
          <ac:spMkLst>
            <pc:docMk/>
            <pc:sldMk cId="3894808796" sldId="293"/>
            <ac:spMk id="4" creationId="{5C68DF1B-A305-4984-8968-698B22797728}"/>
          </ac:spMkLst>
        </pc:spChg>
        <pc:spChg chg="add mod">
          <ac:chgData name="Tamires Schloegel Kistner" userId="a2557402559c7521" providerId="LiveId" clId="{42279454-B344-4903-9E04-57F36008E8B0}" dt="2024-09-02T20:47:15.699" v="344"/>
          <ac:spMkLst>
            <pc:docMk/>
            <pc:sldMk cId="3894808796" sldId="293"/>
            <ac:spMk id="5" creationId="{614D9EA6-4E67-51A0-2FD7-08B33035455F}"/>
          </ac:spMkLst>
        </pc:spChg>
        <pc:picChg chg="del">
          <ac:chgData name="Tamires Schloegel Kistner" userId="a2557402559c7521" providerId="LiveId" clId="{42279454-B344-4903-9E04-57F36008E8B0}" dt="2024-09-02T20:44:12.361" v="284" actId="478"/>
          <ac:picMkLst>
            <pc:docMk/>
            <pc:sldMk cId="3894808796" sldId="293"/>
            <ac:picMk id="1026" creationId="{5505A11A-E8BC-4FA6-BA36-573DA8985E2D}"/>
          </ac:picMkLst>
        </pc:picChg>
      </pc:sldChg>
      <pc:sldChg chg="addSp delSp modSp mod">
        <pc:chgData name="Tamires Schloegel Kistner" userId="a2557402559c7521" providerId="LiveId" clId="{42279454-B344-4903-9E04-57F36008E8B0}" dt="2024-09-02T21:12:08.461" v="724" actId="2085"/>
        <pc:sldMkLst>
          <pc:docMk/>
          <pc:sldMk cId="3213513483" sldId="295"/>
        </pc:sldMkLst>
        <pc:spChg chg="add mod">
          <ac:chgData name="Tamires Schloegel Kistner" userId="a2557402559c7521" providerId="LiveId" clId="{42279454-B344-4903-9E04-57F36008E8B0}" dt="2024-09-02T20:46:15.126" v="321" actId="1076"/>
          <ac:spMkLst>
            <pc:docMk/>
            <pc:sldMk cId="3213513483" sldId="295"/>
            <ac:spMk id="2" creationId="{3E1EEB01-E4FC-6CC0-52E2-59B05D21EC52}"/>
          </ac:spMkLst>
        </pc:spChg>
        <pc:spChg chg="mod">
          <ac:chgData name="Tamires Schloegel Kistner" userId="a2557402559c7521" providerId="LiveId" clId="{42279454-B344-4903-9E04-57F36008E8B0}" dt="2024-09-02T20:46:19.241" v="322" actId="2085"/>
          <ac:spMkLst>
            <pc:docMk/>
            <pc:sldMk cId="3213513483" sldId="295"/>
            <ac:spMk id="3" creationId="{F13469C7-F02F-4491-9E6D-278C751EFFA7}"/>
          </ac:spMkLst>
        </pc:spChg>
        <pc:spChg chg="mod">
          <ac:chgData name="Tamires Schloegel Kistner" userId="a2557402559c7521" providerId="LiveId" clId="{42279454-B344-4903-9E04-57F36008E8B0}" dt="2024-09-02T21:12:08.461" v="724" actId="2085"/>
          <ac:spMkLst>
            <pc:docMk/>
            <pc:sldMk cId="3213513483" sldId="295"/>
            <ac:spMk id="4" creationId="{5C68DF1B-A305-4984-8968-698B22797728}"/>
          </ac:spMkLst>
        </pc:spChg>
        <pc:spChg chg="add mod">
          <ac:chgData name="Tamires Schloegel Kistner" userId="a2557402559c7521" providerId="LiveId" clId="{42279454-B344-4903-9E04-57F36008E8B0}" dt="2024-09-02T20:47:07.803" v="343"/>
          <ac:spMkLst>
            <pc:docMk/>
            <pc:sldMk cId="3213513483" sldId="295"/>
            <ac:spMk id="5" creationId="{0F57E25C-CD6B-2F72-CEFD-E8185120C25C}"/>
          </ac:spMkLst>
        </pc:spChg>
        <pc:spChg chg="add mod">
          <ac:chgData name="Tamires Schloegel Kistner" userId="a2557402559c7521" providerId="LiveId" clId="{42279454-B344-4903-9E04-57F36008E8B0}" dt="2024-09-02T20:47:02.766" v="341" actId="14100"/>
          <ac:spMkLst>
            <pc:docMk/>
            <pc:sldMk cId="3213513483" sldId="295"/>
            <ac:spMk id="6" creationId="{3D5A18DC-021E-F518-5CFA-B1EC499AC289}"/>
          </ac:spMkLst>
        </pc:spChg>
        <pc:picChg chg="del">
          <ac:chgData name="Tamires Schloegel Kistner" userId="a2557402559c7521" providerId="LiveId" clId="{42279454-B344-4903-9E04-57F36008E8B0}" dt="2024-09-02T20:46:04.737" v="314" actId="478"/>
          <ac:picMkLst>
            <pc:docMk/>
            <pc:sldMk cId="3213513483" sldId="295"/>
            <ac:picMk id="1026" creationId="{5505A11A-E8BC-4FA6-BA36-573DA8985E2D}"/>
          </ac:picMkLst>
        </pc:picChg>
      </pc:sldChg>
      <pc:sldChg chg="addSp delSp modSp mod">
        <pc:chgData name="Tamires Schloegel Kistner" userId="a2557402559c7521" providerId="LiveId" clId="{42279454-B344-4903-9E04-57F36008E8B0}" dt="2024-09-02T21:15:26.895" v="840" actId="2085"/>
        <pc:sldMkLst>
          <pc:docMk/>
          <pc:sldMk cId="2269740284" sldId="296"/>
        </pc:sldMkLst>
        <pc:spChg chg="add mod">
          <ac:chgData name="Tamires Schloegel Kistner" userId="a2557402559c7521" providerId="LiveId" clId="{42279454-B344-4903-9E04-57F36008E8B0}" dt="2024-09-02T20:51:52.708" v="422" actId="1076"/>
          <ac:spMkLst>
            <pc:docMk/>
            <pc:sldMk cId="2269740284" sldId="296"/>
            <ac:spMk id="2" creationId="{38CFC6A8-B53E-DD25-75AB-1A14866C1216}"/>
          </ac:spMkLst>
        </pc:spChg>
        <pc:spChg chg="mod">
          <ac:chgData name="Tamires Schloegel Kistner" userId="a2557402559c7521" providerId="LiveId" clId="{42279454-B344-4903-9E04-57F36008E8B0}" dt="2024-09-02T20:50:55.120" v="409" actId="27636"/>
          <ac:spMkLst>
            <pc:docMk/>
            <pc:sldMk cId="2269740284" sldId="296"/>
            <ac:spMk id="3" creationId="{F13469C7-F02F-4491-9E6D-278C751EFFA7}"/>
          </ac:spMkLst>
        </pc:spChg>
        <pc:spChg chg="mod">
          <ac:chgData name="Tamires Schloegel Kistner" userId="a2557402559c7521" providerId="LiveId" clId="{42279454-B344-4903-9E04-57F36008E8B0}" dt="2024-09-02T21:15:26.895" v="840" actId="2085"/>
          <ac:spMkLst>
            <pc:docMk/>
            <pc:sldMk cId="2269740284" sldId="296"/>
            <ac:spMk id="4" creationId="{5C68DF1B-A305-4984-8968-698B22797728}"/>
          </ac:spMkLst>
        </pc:spChg>
        <pc:spChg chg="add mod">
          <ac:chgData name="Tamires Schloegel Kistner" userId="a2557402559c7521" providerId="LiveId" clId="{42279454-B344-4903-9E04-57F36008E8B0}" dt="2024-09-02T20:51:31.278" v="416" actId="255"/>
          <ac:spMkLst>
            <pc:docMk/>
            <pc:sldMk cId="2269740284" sldId="296"/>
            <ac:spMk id="5" creationId="{9013FE17-ABD0-B57C-E77C-725FAB189466}"/>
          </ac:spMkLst>
        </pc:spChg>
        <pc:spChg chg="add mod">
          <ac:chgData name="Tamires Schloegel Kistner" userId="a2557402559c7521" providerId="LiveId" clId="{42279454-B344-4903-9E04-57F36008E8B0}" dt="2024-09-02T20:50:41.669" v="405" actId="1076"/>
          <ac:spMkLst>
            <pc:docMk/>
            <pc:sldMk cId="2269740284" sldId="296"/>
            <ac:spMk id="6" creationId="{8E0EB784-803E-C7A3-19CB-62D9DDDB614F}"/>
          </ac:spMkLst>
        </pc:spChg>
        <pc:spChg chg="add mod">
          <ac:chgData name="Tamires Schloegel Kistner" userId="a2557402559c7521" providerId="LiveId" clId="{42279454-B344-4903-9E04-57F36008E8B0}" dt="2024-09-02T20:51:40.679" v="418" actId="255"/>
          <ac:spMkLst>
            <pc:docMk/>
            <pc:sldMk cId="2269740284" sldId="296"/>
            <ac:spMk id="7" creationId="{35C4FE88-26FA-3C22-B325-BF3071253A5B}"/>
          </ac:spMkLst>
        </pc:spChg>
        <pc:picChg chg="del">
          <ac:chgData name="Tamires Schloegel Kistner" userId="a2557402559c7521" providerId="LiveId" clId="{42279454-B344-4903-9E04-57F36008E8B0}" dt="2024-09-02T20:49:31.243" v="380" actId="478"/>
          <ac:picMkLst>
            <pc:docMk/>
            <pc:sldMk cId="2269740284" sldId="296"/>
            <ac:picMk id="1026" creationId="{5505A11A-E8BC-4FA6-BA36-573DA8985E2D}"/>
          </ac:picMkLst>
        </pc:picChg>
      </pc:sldChg>
      <pc:sldChg chg="addSp delSp modSp mod">
        <pc:chgData name="Tamires Schloegel Kistner" userId="a2557402559c7521" providerId="LiveId" clId="{42279454-B344-4903-9E04-57F36008E8B0}" dt="2024-09-02T21:11:57.741" v="721" actId="2085"/>
        <pc:sldMkLst>
          <pc:docMk/>
          <pc:sldMk cId="3849081701" sldId="297"/>
        </pc:sldMkLst>
        <pc:spChg chg="add mod">
          <ac:chgData name="Tamires Schloegel Kistner" userId="a2557402559c7521" providerId="LiveId" clId="{42279454-B344-4903-9E04-57F36008E8B0}" dt="2024-09-02T20:49:01.862" v="373" actId="1076"/>
          <ac:spMkLst>
            <pc:docMk/>
            <pc:sldMk cId="3849081701" sldId="297"/>
            <ac:spMk id="2" creationId="{380A076F-211F-D238-A7D4-42F642ADB9B5}"/>
          </ac:spMkLst>
        </pc:spChg>
        <pc:spChg chg="mod">
          <ac:chgData name="Tamires Schloegel Kistner" userId="a2557402559c7521" providerId="LiveId" clId="{42279454-B344-4903-9E04-57F36008E8B0}" dt="2024-09-02T20:49:10.844" v="377" actId="27636"/>
          <ac:spMkLst>
            <pc:docMk/>
            <pc:sldMk cId="3849081701" sldId="297"/>
            <ac:spMk id="3" creationId="{F13469C7-F02F-4491-9E6D-278C751EFFA7}"/>
          </ac:spMkLst>
        </pc:spChg>
        <pc:spChg chg="mod">
          <ac:chgData name="Tamires Schloegel Kistner" userId="a2557402559c7521" providerId="LiveId" clId="{42279454-B344-4903-9E04-57F36008E8B0}" dt="2024-09-02T21:11:57.741" v="721" actId="2085"/>
          <ac:spMkLst>
            <pc:docMk/>
            <pc:sldMk cId="3849081701" sldId="297"/>
            <ac:spMk id="4" creationId="{5C68DF1B-A305-4984-8968-698B22797728}"/>
          </ac:spMkLst>
        </pc:spChg>
        <pc:spChg chg="add mod">
          <ac:chgData name="Tamires Schloegel Kistner" userId="a2557402559c7521" providerId="LiveId" clId="{42279454-B344-4903-9E04-57F36008E8B0}" dt="2024-09-02T20:49:20.033" v="379" actId="1076"/>
          <ac:spMkLst>
            <pc:docMk/>
            <pc:sldMk cId="3849081701" sldId="297"/>
            <ac:spMk id="5" creationId="{97E6470E-BEC5-2BB7-3501-507661D73578}"/>
          </ac:spMkLst>
        </pc:spChg>
        <pc:picChg chg="del">
          <ac:chgData name="Tamires Schloegel Kistner" userId="a2557402559c7521" providerId="LiveId" clId="{42279454-B344-4903-9E04-57F36008E8B0}" dt="2024-09-02T20:47:55.295" v="348" actId="478"/>
          <ac:picMkLst>
            <pc:docMk/>
            <pc:sldMk cId="3849081701" sldId="297"/>
            <ac:picMk id="1026" creationId="{5505A11A-E8BC-4FA6-BA36-573DA8985E2D}"/>
          </ac:picMkLst>
        </pc:picChg>
      </pc:sldChg>
      <pc:sldChg chg="addSp delSp modSp mod">
        <pc:chgData name="Tamires Schloegel Kistner" userId="a2557402559c7521" providerId="LiveId" clId="{42279454-B344-4903-9E04-57F36008E8B0}" dt="2024-09-02T21:11:51.832" v="720" actId="2085"/>
        <pc:sldMkLst>
          <pc:docMk/>
          <pc:sldMk cId="2296567191" sldId="298"/>
        </pc:sldMkLst>
        <pc:spChg chg="add mod">
          <ac:chgData name="Tamires Schloegel Kistner" userId="a2557402559c7521" providerId="LiveId" clId="{42279454-B344-4903-9E04-57F36008E8B0}" dt="2024-09-02T20:52:58.550" v="442" actId="14100"/>
          <ac:spMkLst>
            <pc:docMk/>
            <pc:sldMk cId="2296567191" sldId="298"/>
            <ac:spMk id="2" creationId="{38B63D42-2CAE-F616-0EA6-BDC4D0E6B2BA}"/>
          </ac:spMkLst>
        </pc:spChg>
        <pc:spChg chg="mod">
          <ac:chgData name="Tamires Schloegel Kistner" userId="a2557402559c7521" providerId="LiveId" clId="{42279454-B344-4903-9E04-57F36008E8B0}" dt="2024-09-02T20:53:07.010" v="444" actId="5793"/>
          <ac:spMkLst>
            <pc:docMk/>
            <pc:sldMk cId="2296567191" sldId="298"/>
            <ac:spMk id="3" creationId="{F13469C7-F02F-4491-9E6D-278C751EFFA7}"/>
          </ac:spMkLst>
        </pc:spChg>
        <pc:spChg chg="mod">
          <ac:chgData name="Tamires Schloegel Kistner" userId="a2557402559c7521" providerId="LiveId" clId="{42279454-B344-4903-9E04-57F36008E8B0}" dt="2024-09-02T21:11:51.832" v="720" actId="2085"/>
          <ac:spMkLst>
            <pc:docMk/>
            <pc:sldMk cId="2296567191" sldId="298"/>
            <ac:spMk id="4" creationId="{5C68DF1B-A305-4984-8968-698B22797728}"/>
          </ac:spMkLst>
        </pc:spChg>
        <pc:spChg chg="add mod">
          <ac:chgData name="Tamires Schloegel Kistner" userId="a2557402559c7521" providerId="LiveId" clId="{42279454-B344-4903-9E04-57F36008E8B0}" dt="2024-09-02T20:52:36.681" v="433" actId="1076"/>
          <ac:spMkLst>
            <pc:docMk/>
            <pc:sldMk cId="2296567191" sldId="298"/>
            <ac:spMk id="5" creationId="{D34AB544-E0E7-70D8-E438-1B80A917798A}"/>
          </ac:spMkLst>
        </pc:spChg>
        <pc:picChg chg="del">
          <ac:chgData name="Tamires Schloegel Kistner" userId="a2557402559c7521" providerId="LiveId" clId="{42279454-B344-4903-9E04-57F36008E8B0}" dt="2024-09-02T20:51:59.152" v="424" actId="478"/>
          <ac:picMkLst>
            <pc:docMk/>
            <pc:sldMk cId="2296567191" sldId="298"/>
            <ac:picMk id="8" creationId="{3316EB72-6A8B-4A40-8393-2ECC8074D325}"/>
          </ac:picMkLst>
        </pc:picChg>
        <pc:picChg chg="del">
          <ac:chgData name="Tamires Schloegel Kistner" userId="a2557402559c7521" providerId="LiveId" clId="{42279454-B344-4903-9E04-57F36008E8B0}" dt="2024-09-02T20:51:57.887" v="423" actId="478"/>
          <ac:picMkLst>
            <pc:docMk/>
            <pc:sldMk cId="2296567191" sldId="298"/>
            <ac:picMk id="1026" creationId="{5505A11A-E8BC-4FA6-BA36-573DA8985E2D}"/>
          </ac:picMkLst>
        </pc:picChg>
      </pc:sldChg>
      <pc:sldChg chg="addSp delSp modSp mod">
        <pc:chgData name="Tamires Schloegel Kistner" userId="a2557402559c7521" providerId="LiveId" clId="{42279454-B344-4903-9E04-57F36008E8B0}" dt="2024-09-02T21:15:32.911" v="841" actId="2085"/>
        <pc:sldMkLst>
          <pc:docMk/>
          <pc:sldMk cId="4186604784" sldId="299"/>
        </pc:sldMkLst>
        <pc:spChg chg="mod">
          <ac:chgData name="Tamires Schloegel Kistner" userId="a2557402559c7521" providerId="LiveId" clId="{42279454-B344-4903-9E04-57F36008E8B0}" dt="2024-09-02T20:53:23.888" v="446" actId="2085"/>
          <ac:spMkLst>
            <pc:docMk/>
            <pc:sldMk cId="4186604784" sldId="299"/>
            <ac:spMk id="3" creationId="{F13469C7-F02F-4491-9E6D-278C751EFFA7}"/>
          </ac:spMkLst>
        </pc:spChg>
        <pc:spChg chg="mod">
          <ac:chgData name="Tamires Schloegel Kistner" userId="a2557402559c7521" providerId="LiveId" clId="{42279454-B344-4903-9E04-57F36008E8B0}" dt="2024-09-02T21:15:32.911" v="841" actId="2085"/>
          <ac:spMkLst>
            <pc:docMk/>
            <pc:sldMk cId="4186604784" sldId="299"/>
            <ac:spMk id="4" creationId="{5C68DF1B-A305-4984-8968-698B22797728}"/>
          </ac:spMkLst>
        </pc:spChg>
        <pc:spChg chg="add mod">
          <ac:chgData name="Tamires Schloegel Kistner" userId="a2557402559c7521" providerId="LiveId" clId="{42279454-B344-4903-9E04-57F36008E8B0}" dt="2024-09-02T20:53:51.438" v="456" actId="1076"/>
          <ac:spMkLst>
            <pc:docMk/>
            <pc:sldMk cId="4186604784" sldId="299"/>
            <ac:spMk id="6" creationId="{49C7FFB3-1067-67D8-4C23-7F4213E0FD42}"/>
          </ac:spMkLst>
        </pc:spChg>
        <pc:picChg chg="del">
          <ac:chgData name="Tamires Schloegel Kistner" userId="a2557402559c7521" providerId="LiveId" clId="{42279454-B344-4903-9E04-57F36008E8B0}" dt="2024-09-02T20:53:45.816" v="453" actId="478"/>
          <ac:picMkLst>
            <pc:docMk/>
            <pc:sldMk cId="4186604784" sldId="299"/>
            <ac:picMk id="5" creationId="{40AD6B1C-7C9F-45C5-9295-6C47E1EDD6CF}"/>
          </ac:picMkLst>
        </pc:picChg>
        <pc:picChg chg="del">
          <ac:chgData name="Tamires Schloegel Kistner" userId="a2557402559c7521" providerId="LiveId" clId="{42279454-B344-4903-9E04-57F36008E8B0}" dt="2024-09-02T20:53:15.184" v="445" actId="478"/>
          <ac:picMkLst>
            <pc:docMk/>
            <pc:sldMk cId="4186604784" sldId="299"/>
            <ac:picMk id="1026" creationId="{5505A11A-E8BC-4FA6-BA36-573DA8985E2D}"/>
          </ac:picMkLst>
        </pc:picChg>
      </pc:sldChg>
      <pc:sldChg chg="delSp modSp del mod">
        <pc:chgData name="Tamires Schloegel Kistner" userId="a2557402559c7521" providerId="LiveId" clId="{42279454-B344-4903-9E04-57F36008E8B0}" dt="2024-09-02T20:55:26.632" v="474" actId="47"/>
        <pc:sldMkLst>
          <pc:docMk/>
          <pc:sldMk cId="315549621" sldId="300"/>
        </pc:sldMkLst>
        <pc:spChg chg="mod">
          <ac:chgData name="Tamires Schloegel Kistner" userId="a2557402559c7521" providerId="LiveId" clId="{42279454-B344-4903-9E04-57F36008E8B0}" dt="2024-09-02T20:54:52.765" v="468" actId="2085"/>
          <ac:spMkLst>
            <pc:docMk/>
            <pc:sldMk cId="315549621" sldId="300"/>
            <ac:spMk id="3" creationId="{F13469C7-F02F-4491-9E6D-278C751EFFA7}"/>
          </ac:spMkLst>
        </pc:spChg>
        <pc:spChg chg="mod">
          <ac:chgData name="Tamires Schloegel Kistner" userId="a2557402559c7521" providerId="LiveId" clId="{42279454-B344-4903-9E04-57F36008E8B0}" dt="2024-09-02T20:55:00.733" v="471" actId="207"/>
          <ac:spMkLst>
            <pc:docMk/>
            <pc:sldMk cId="315549621" sldId="300"/>
            <ac:spMk id="4" creationId="{5C68DF1B-A305-4984-8968-698B22797728}"/>
          </ac:spMkLst>
        </pc:spChg>
        <pc:picChg chg="del">
          <ac:chgData name="Tamires Schloegel Kistner" userId="a2557402559c7521" providerId="LiveId" clId="{42279454-B344-4903-9E04-57F36008E8B0}" dt="2024-09-02T20:54:25.512" v="463" actId="478"/>
          <ac:picMkLst>
            <pc:docMk/>
            <pc:sldMk cId="315549621" sldId="300"/>
            <ac:picMk id="1026" creationId="{5505A11A-E8BC-4FA6-BA36-573DA8985E2D}"/>
          </ac:picMkLst>
        </pc:picChg>
      </pc:sldChg>
      <pc:sldChg chg="modSp del mod">
        <pc:chgData name="Tamires Schloegel Kistner" userId="a2557402559c7521" providerId="LiveId" clId="{42279454-B344-4903-9E04-57F36008E8B0}" dt="2024-09-02T20:55:58.109" v="479" actId="47"/>
        <pc:sldMkLst>
          <pc:docMk/>
          <pc:sldMk cId="108887459" sldId="301"/>
        </pc:sldMkLst>
        <pc:spChg chg="mod">
          <ac:chgData name="Tamires Schloegel Kistner" userId="a2557402559c7521" providerId="LiveId" clId="{42279454-B344-4903-9E04-57F36008E8B0}" dt="2024-09-02T20:33:05.141" v="114" actId="27636"/>
          <ac:spMkLst>
            <pc:docMk/>
            <pc:sldMk cId="108887459" sldId="301"/>
            <ac:spMk id="3" creationId="{F13469C7-F02F-4491-9E6D-278C751EFFA7}"/>
          </ac:spMkLst>
        </pc:spChg>
      </pc:sldChg>
      <pc:sldChg chg="delSp del">
        <pc:chgData name="Tamires Schloegel Kistner" userId="a2557402559c7521" providerId="LiveId" clId="{42279454-B344-4903-9E04-57F36008E8B0}" dt="2024-09-02T21:02:28.277" v="579" actId="47"/>
        <pc:sldMkLst>
          <pc:docMk/>
          <pc:sldMk cId="368383699" sldId="303"/>
        </pc:sldMkLst>
        <pc:picChg chg="del">
          <ac:chgData name="Tamires Schloegel Kistner" userId="a2557402559c7521" providerId="LiveId" clId="{42279454-B344-4903-9E04-57F36008E8B0}" dt="2024-09-02T21:02:16.652" v="576" actId="478"/>
          <ac:picMkLst>
            <pc:docMk/>
            <pc:sldMk cId="368383699" sldId="303"/>
            <ac:picMk id="1026" creationId="{5505A11A-E8BC-4FA6-BA36-573DA8985E2D}"/>
          </ac:picMkLst>
        </pc:picChg>
      </pc:sldChg>
      <pc:sldChg chg="addSp delSp modSp mod">
        <pc:chgData name="Tamires Schloegel Kistner" userId="a2557402559c7521" providerId="LiveId" clId="{42279454-B344-4903-9E04-57F36008E8B0}" dt="2024-09-02T21:15:52.520" v="842" actId="108"/>
        <pc:sldMkLst>
          <pc:docMk/>
          <pc:sldMk cId="3279216221" sldId="304"/>
        </pc:sldMkLst>
        <pc:spChg chg="add mod">
          <ac:chgData name="Tamires Schloegel Kistner" userId="a2557402559c7521" providerId="LiveId" clId="{42279454-B344-4903-9E04-57F36008E8B0}" dt="2024-09-02T21:04:55.621" v="651" actId="1076"/>
          <ac:spMkLst>
            <pc:docMk/>
            <pc:sldMk cId="3279216221" sldId="304"/>
            <ac:spMk id="2" creationId="{C35B8F99-144A-A876-2E00-7B97C544093C}"/>
          </ac:spMkLst>
        </pc:spChg>
        <pc:spChg chg="mod">
          <ac:chgData name="Tamires Schloegel Kistner" userId="a2557402559c7521" providerId="LiveId" clId="{42279454-B344-4903-9E04-57F36008E8B0}" dt="2024-09-02T21:04:48.510" v="646" actId="5793"/>
          <ac:spMkLst>
            <pc:docMk/>
            <pc:sldMk cId="3279216221" sldId="304"/>
            <ac:spMk id="3" creationId="{8F5B31BB-1F17-4B38-ABF1-9081FDF70E22}"/>
          </ac:spMkLst>
        </pc:spChg>
        <pc:spChg chg="mod">
          <ac:chgData name="Tamires Schloegel Kistner" userId="a2557402559c7521" providerId="LiveId" clId="{42279454-B344-4903-9E04-57F36008E8B0}" dt="2024-09-02T21:15:52.520" v="842" actId="108"/>
          <ac:spMkLst>
            <pc:docMk/>
            <pc:sldMk cId="3279216221" sldId="304"/>
            <ac:spMk id="5" creationId="{6E499445-DC6D-4530-B3E0-226FE8537710}"/>
          </ac:spMkLst>
        </pc:spChg>
        <pc:picChg chg="del">
          <ac:chgData name="Tamires Schloegel Kistner" userId="a2557402559c7521" providerId="LiveId" clId="{42279454-B344-4903-9E04-57F36008E8B0}" dt="2024-09-02T21:04:22.491" v="635" actId="478"/>
          <ac:picMkLst>
            <pc:docMk/>
            <pc:sldMk cId="3279216221" sldId="304"/>
            <ac:picMk id="7" creationId="{02CBD3DF-0563-49CF-83F9-B9A31CCDA517}"/>
          </ac:picMkLst>
        </pc:picChg>
      </pc:sldChg>
      <pc:sldChg chg="delSp modSp mod">
        <pc:chgData name="Tamires Schloegel Kistner" userId="a2557402559c7521" providerId="LiveId" clId="{42279454-B344-4903-9E04-57F36008E8B0}" dt="2024-09-02T21:11:12.603" v="713" actId="108"/>
        <pc:sldMkLst>
          <pc:docMk/>
          <pc:sldMk cId="979000374" sldId="305"/>
        </pc:sldMkLst>
        <pc:spChg chg="mod">
          <ac:chgData name="Tamires Schloegel Kistner" userId="a2557402559c7521" providerId="LiveId" clId="{42279454-B344-4903-9E04-57F36008E8B0}" dt="2024-09-02T21:07:36.638" v="672" actId="2085"/>
          <ac:spMkLst>
            <pc:docMk/>
            <pc:sldMk cId="979000374" sldId="305"/>
            <ac:spMk id="3" creationId="{8F5B31BB-1F17-4B38-ABF1-9081FDF70E22}"/>
          </ac:spMkLst>
        </pc:spChg>
        <pc:spChg chg="mod">
          <ac:chgData name="Tamires Schloegel Kistner" userId="a2557402559c7521" providerId="LiveId" clId="{42279454-B344-4903-9E04-57F36008E8B0}" dt="2024-09-02T21:11:12.603" v="713" actId="108"/>
          <ac:spMkLst>
            <pc:docMk/>
            <pc:sldMk cId="979000374" sldId="305"/>
            <ac:spMk id="6" creationId="{03B85A26-3F83-4FC2-9FC0-7489CAE21B05}"/>
          </ac:spMkLst>
        </pc:spChg>
        <pc:picChg chg="del mod">
          <ac:chgData name="Tamires Schloegel Kistner" userId="a2557402559c7521" providerId="LiveId" clId="{42279454-B344-4903-9E04-57F36008E8B0}" dt="2024-09-02T20:33:00.392" v="102" actId="478"/>
          <ac:picMkLst>
            <pc:docMk/>
            <pc:sldMk cId="979000374" sldId="305"/>
            <ac:picMk id="7" creationId="{02CBD3DF-0563-49CF-83F9-B9A31CCDA517}"/>
          </ac:picMkLst>
        </pc:picChg>
      </pc:sldChg>
      <pc:sldChg chg="addSp delSp modSp mod">
        <pc:chgData name="Tamires Schloegel Kistner" userId="a2557402559c7521" providerId="LiveId" clId="{42279454-B344-4903-9E04-57F36008E8B0}" dt="2024-09-02T21:11:24.375" v="716" actId="108"/>
        <pc:sldMkLst>
          <pc:docMk/>
          <pc:sldMk cId="2914126846" sldId="306"/>
        </pc:sldMkLst>
        <pc:spChg chg="add mod">
          <ac:chgData name="Tamires Schloegel Kistner" userId="a2557402559c7521" providerId="LiveId" clId="{42279454-B344-4903-9E04-57F36008E8B0}" dt="2024-09-02T21:04:11.733" v="634" actId="1076"/>
          <ac:spMkLst>
            <pc:docMk/>
            <pc:sldMk cId="2914126846" sldId="306"/>
            <ac:spMk id="2" creationId="{CD71716D-DA8C-38DB-5C3E-CD0E1547B5CB}"/>
          </ac:spMkLst>
        </pc:spChg>
        <pc:spChg chg="mod">
          <ac:chgData name="Tamires Schloegel Kistner" userId="a2557402559c7521" providerId="LiveId" clId="{42279454-B344-4903-9E04-57F36008E8B0}" dt="2024-09-02T21:04:00.806" v="630" actId="27636"/>
          <ac:spMkLst>
            <pc:docMk/>
            <pc:sldMk cId="2914126846" sldId="306"/>
            <ac:spMk id="3" creationId="{8F5B31BB-1F17-4B38-ABF1-9081FDF70E22}"/>
          </ac:spMkLst>
        </pc:spChg>
        <pc:spChg chg="mod">
          <ac:chgData name="Tamires Schloegel Kistner" userId="a2557402559c7521" providerId="LiveId" clId="{42279454-B344-4903-9E04-57F36008E8B0}" dt="2024-09-02T21:11:24.375" v="716" actId="108"/>
          <ac:spMkLst>
            <pc:docMk/>
            <pc:sldMk cId="2914126846" sldId="306"/>
            <ac:spMk id="8" creationId="{36CDF5DF-6841-411A-9826-F6A8DC134193}"/>
          </ac:spMkLst>
        </pc:spChg>
        <pc:picChg chg="del">
          <ac:chgData name="Tamires Schloegel Kistner" userId="a2557402559c7521" providerId="LiveId" clId="{42279454-B344-4903-9E04-57F36008E8B0}" dt="2024-09-02T21:03:29.814" v="600" actId="478"/>
          <ac:picMkLst>
            <pc:docMk/>
            <pc:sldMk cId="2914126846" sldId="306"/>
            <ac:picMk id="7" creationId="{02CBD3DF-0563-49CF-83F9-B9A31CCDA517}"/>
          </ac:picMkLst>
        </pc:picChg>
      </pc:sldChg>
      <pc:sldChg chg="delSp modSp mod">
        <pc:chgData name="Tamires Schloegel Kistner" userId="a2557402559c7521" providerId="LiveId" clId="{42279454-B344-4903-9E04-57F36008E8B0}" dt="2024-09-02T21:11:09.072" v="712" actId="108"/>
        <pc:sldMkLst>
          <pc:docMk/>
          <pc:sldMk cId="897848150" sldId="307"/>
        </pc:sldMkLst>
        <pc:spChg chg="mod">
          <ac:chgData name="Tamires Schloegel Kistner" userId="a2557402559c7521" providerId="LiveId" clId="{42279454-B344-4903-9E04-57F36008E8B0}" dt="2024-09-02T21:07:42.350" v="674" actId="2085"/>
          <ac:spMkLst>
            <pc:docMk/>
            <pc:sldMk cId="897848150" sldId="307"/>
            <ac:spMk id="3" creationId="{8F5B31BB-1F17-4B38-ABF1-9081FDF70E22}"/>
          </ac:spMkLst>
        </pc:spChg>
        <pc:spChg chg="mod">
          <ac:chgData name="Tamires Schloegel Kistner" userId="a2557402559c7521" providerId="LiveId" clId="{42279454-B344-4903-9E04-57F36008E8B0}" dt="2024-09-02T21:11:09.072" v="712" actId="108"/>
          <ac:spMkLst>
            <pc:docMk/>
            <pc:sldMk cId="897848150" sldId="307"/>
            <ac:spMk id="6" creationId="{03B85A26-3F83-4FC2-9FC0-7489CAE21B05}"/>
          </ac:spMkLst>
        </pc:spChg>
        <pc:picChg chg="del">
          <ac:chgData name="Tamires Schloegel Kistner" userId="a2557402559c7521" providerId="LiveId" clId="{42279454-B344-4903-9E04-57F36008E8B0}" dt="2024-09-02T21:07:29.681" v="670" actId="478"/>
          <ac:picMkLst>
            <pc:docMk/>
            <pc:sldMk cId="897848150" sldId="307"/>
            <ac:picMk id="7" creationId="{02CBD3DF-0563-49CF-83F9-B9A31CCDA517}"/>
          </ac:picMkLst>
        </pc:picChg>
      </pc:sldChg>
      <pc:sldChg chg="del">
        <pc:chgData name="Tamires Schloegel Kistner" userId="a2557402559c7521" providerId="LiveId" clId="{42279454-B344-4903-9E04-57F36008E8B0}" dt="2024-09-02T21:07:22.004" v="669" actId="47"/>
        <pc:sldMkLst>
          <pc:docMk/>
          <pc:sldMk cId="1739435248" sldId="308"/>
        </pc:sldMkLst>
      </pc:sldChg>
      <pc:sldChg chg="delSp modSp mod">
        <pc:chgData name="Tamires Schloegel Kistner" userId="a2557402559c7521" providerId="LiveId" clId="{42279454-B344-4903-9E04-57F36008E8B0}" dt="2024-09-02T21:16:02.296" v="843" actId="108"/>
        <pc:sldMkLst>
          <pc:docMk/>
          <pc:sldMk cId="3818010810" sldId="309"/>
        </pc:sldMkLst>
        <pc:spChg chg="mod">
          <ac:chgData name="Tamires Schloegel Kistner" userId="a2557402559c7521" providerId="LiveId" clId="{42279454-B344-4903-9E04-57F36008E8B0}" dt="2024-09-02T21:07:50.478" v="675" actId="2085"/>
          <ac:spMkLst>
            <pc:docMk/>
            <pc:sldMk cId="3818010810" sldId="309"/>
            <ac:spMk id="3" creationId="{8F5B31BB-1F17-4B38-ABF1-9081FDF70E22}"/>
          </ac:spMkLst>
        </pc:spChg>
        <pc:spChg chg="mod">
          <ac:chgData name="Tamires Schloegel Kistner" userId="a2557402559c7521" providerId="LiveId" clId="{42279454-B344-4903-9E04-57F36008E8B0}" dt="2024-09-02T21:07:59.095" v="678" actId="2085"/>
          <ac:spMkLst>
            <pc:docMk/>
            <pc:sldMk cId="3818010810" sldId="309"/>
            <ac:spMk id="5" creationId="{5E5CCBB7-E024-4DEC-A02E-7479678D40DE}"/>
          </ac:spMkLst>
        </pc:spChg>
        <pc:spChg chg="mod">
          <ac:chgData name="Tamires Schloegel Kistner" userId="a2557402559c7521" providerId="LiveId" clId="{42279454-B344-4903-9E04-57F36008E8B0}" dt="2024-09-02T21:16:02.296" v="843" actId="108"/>
          <ac:spMkLst>
            <pc:docMk/>
            <pc:sldMk cId="3818010810" sldId="309"/>
            <ac:spMk id="6" creationId="{03B85A26-3F83-4FC2-9FC0-7489CAE21B05}"/>
          </ac:spMkLst>
        </pc:spChg>
        <pc:picChg chg="del">
          <ac:chgData name="Tamires Schloegel Kistner" userId="a2557402559c7521" providerId="LiveId" clId="{42279454-B344-4903-9E04-57F36008E8B0}" dt="2024-09-02T21:07:52.299" v="677" actId="478"/>
          <ac:picMkLst>
            <pc:docMk/>
            <pc:sldMk cId="3818010810" sldId="309"/>
            <ac:picMk id="7" creationId="{02CBD3DF-0563-49CF-83F9-B9A31CCDA517}"/>
          </ac:picMkLst>
        </pc:picChg>
      </pc:sldChg>
      <pc:sldChg chg="delSp modSp mod">
        <pc:chgData name="Tamires Schloegel Kistner" userId="a2557402559c7521" providerId="LiveId" clId="{42279454-B344-4903-9E04-57F36008E8B0}" dt="2024-09-02T21:10:53.256" v="709" actId="108"/>
        <pc:sldMkLst>
          <pc:docMk/>
          <pc:sldMk cId="2339393960" sldId="310"/>
        </pc:sldMkLst>
        <pc:spChg chg="mod">
          <ac:chgData name="Tamires Schloegel Kistner" userId="a2557402559c7521" providerId="LiveId" clId="{42279454-B344-4903-9E04-57F36008E8B0}" dt="2024-09-02T21:08:59.749" v="692" actId="2085"/>
          <ac:spMkLst>
            <pc:docMk/>
            <pc:sldMk cId="2339393960" sldId="310"/>
            <ac:spMk id="3" creationId="{8F5B31BB-1F17-4B38-ABF1-9081FDF70E22}"/>
          </ac:spMkLst>
        </pc:spChg>
        <pc:spChg chg="mod">
          <ac:chgData name="Tamires Schloegel Kistner" userId="a2557402559c7521" providerId="LiveId" clId="{42279454-B344-4903-9E04-57F36008E8B0}" dt="2024-09-02T21:10:53.256" v="709" actId="108"/>
          <ac:spMkLst>
            <pc:docMk/>
            <pc:sldMk cId="2339393960" sldId="310"/>
            <ac:spMk id="6" creationId="{03B85A26-3F83-4FC2-9FC0-7489CAE21B05}"/>
          </ac:spMkLst>
        </pc:spChg>
        <pc:picChg chg="del">
          <ac:chgData name="Tamires Schloegel Kistner" userId="a2557402559c7521" providerId="LiveId" clId="{42279454-B344-4903-9E04-57F36008E8B0}" dt="2024-09-02T21:08:56.996" v="691" actId="478"/>
          <ac:picMkLst>
            <pc:docMk/>
            <pc:sldMk cId="2339393960" sldId="310"/>
            <ac:picMk id="7" creationId="{02CBD3DF-0563-49CF-83F9-B9A31CCDA517}"/>
          </ac:picMkLst>
        </pc:picChg>
      </pc:sldChg>
      <pc:sldChg chg="delSp modSp mod">
        <pc:chgData name="Tamires Schloegel Kistner" userId="a2557402559c7521" providerId="LiveId" clId="{42279454-B344-4903-9E04-57F36008E8B0}" dt="2024-09-02T21:11:04.763" v="711" actId="108"/>
        <pc:sldMkLst>
          <pc:docMk/>
          <pc:sldMk cId="712171247" sldId="311"/>
        </pc:sldMkLst>
        <pc:spChg chg="mod">
          <ac:chgData name="Tamires Schloegel Kistner" userId="a2557402559c7521" providerId="LiveId" clId="{42279454-B344-4903-9E04-57F36008E8B0}" dt="2024-09-02T21:08:15.204" v="681" actId="2085"/>
          <ac:spMkLst>
            <pc:docMk/>
            <pc:sldMk cId="712171247" sldId="311"/>
            <ac:spMk id="3" creationId="{8F5B31BB-1F17-4B38-ABF1-9081FDF70E22}"/>
          </ac:spMkLst>
        </pc:spChg>
        <pc:spChg chg="mod">
          <ac:chgData name="Tamires Schloegel Kistner" userId="a2557402559c7521" providerId="LiveId" clId="{42279454-B344-4903-9E04-57F36008E8B0}" dt="2024-09-02T21:08:05.390" v="679" actId="2085"/>
          <ac:spMkLst>
            <pc:docMk/>
            <pc:sldMk cId="712171247" sldId="311"/>
            <ac:spMk id="5" creationId="{5E5CCBB7-E024-4DEC-A02E-7479678D40DE}"/>
          </ac:spMkLst>
        </pc:spChg>
        <pc:spChg chg="mod">
          <ac:chgData name="Tamires Schloegel Kistner" userId="a2557402559c7521" providerId="LiveId" clId="{42279454-B344-4903-9E04-57F36008E8B0}" dt="2024-09-02T21:11:04.763" v="711" actId="108"/>
          <ac:spMkLst>
            <pc:docMk/>
            <pc:sldMk cId="712171247" sldId="311"/>
            <ac:spMk id="6" creationId="{03B85A26-3F83-4FC2-9FC0-7489CAE21B05}"/>
          </ac:spMkLst>
        </pc:spChg>
        <pc:picChg chg="del">
          <ac:chgData name="Tamires Schloegel Kistner" userId="a2557402559c7521" providerId="LiveId" clId="{42279454-B344-4903-9E04-57F36008E8B0}" dt="2024-09-02T21:08:12.781" v="680" actId="478"/>
          <ac:picMkLst>
            <pc:docMk/>
            <pc:sldMk cId="712171247" sldId="311"/>
            <ac:picMk id="7" creationId="{02CBD3DF-0563-49CF-83F9-B9A31CCDA517}"/>
          </ac:picMkLst>
        </pc:picChg>
      </pc:sldChg>
      <pc:sldChg chg="delSp modSp mod">
        <pc:chgData name="Tamires Schloegel Kistner" userId="a2557402559c7521" providerId="LiveId" clId="{42279454-B344-4903-9E04-57F36008E8B0}" dt="2024-09-02T21:11:01.317" v="710" actId="108"/>
        <pc:sldMkLst>
          <pc:docMk/>
          <pc:sldMk cId="3350383119" sldId="312"/>
        </pc:sldMkLst>
        <pc:spChg chg="mod">
          <ac:chgData name="Tamires Schloegel Kistner" userId="a2557402559c7521" providerId="LiveId" clId="{42279454-B344-4903-9E04-57F36008E8B0}" dt="2024-09-02T21:08:26.317" v="685" actId="2085"/>
          <ac:spMkLst>
            <pc:docMk/>
            <pc:sldMk cId="3350383119" sldId="312"/>
            <ac:spMk id="3" creationId="{8F5B31BB-1F17-4B38-ABF1-9081FDF70E22}"/>
          </ac:spMkLst>
        </pc:spChg>
        <pc:spChg chg="mod">
          <ac:chgData name="Tamires Schloegel Kistner" userId="a2557402559c7521" providerId="LiveId" clId="{42279454-B344-4903-9E04-57F36008E8B0}" dt="2024-09-02T21:08:28.413" v="686" actId="2085"/>
          <ac:spMkLst>
            <pc:docMk/>
            <pc:sldMk cId="3350383119" sldId="312"/>
            <ac:spMk id="5" creationId="{5E5CCBB7-E024-4DEC-A02E-7479678D40DE}"/>
          </ac:spMkLst>
        </pc:spChg>
        <pc:spChg chg="mod">
          <ac:chgData name="Tamires Schloegel Kistner" userId="a2557402559c7521" providerId="LiveId" clId="{42279454-B344-4903-9E04-57F36008E8B0}" dt="2024-09-02T21:11:01.317" v="710" actId="108"/>
          <ac:spMkLst>
            <pc:docMk/>
            <pc:sldMk cId="3350383119" sldId="312"/>
            <ac:spMk id="6" creationId="{03B85A26-3F83-4FC2-9FC0-7489CAE21B05}"/>
          </ac:spMkLst>
        </pc:spChg>
        <pc:picChg chg="del">
          <ac:chgData name="Tamires Schloegel Kistner" userId="a2557402559c7521" providerId="LiveId" clId="{42279454-B344-4903-9E04-57F36008E8B0}" dt="2024-09-02T21:08:19.464" v="683" actId="478"/>
          <ac:picMkLst>
            <pc:docMk/>
            <pc:sldMk cId="3350383119" sldId="312"/>
            <ac:picMk id="7" creationId="{02CBD3DF-0563-49CF-83F9-B9A31CCDA517}"/>
          </ac:picMkLst>
        </pc:picChg>
      </pc:sldChg>
      <pc:sldChg chg="delSp modSp mod">
        <pc:chgData name="Tamires Schloegel Kistner" userId="a2557402559c7521" providerId="LiveId" clId="{42279454-B344-4903-9E04-57F36008E8B0}" dt="2024-09-02T21:10:29.576" v="708" actId="13926"/>
        <pc:sldMkLst>
          <pc:docMk/>
          <pc:sldMk cId="3162439790" sldId="313"/>
        </pc:sldMkLst>
        <pc:spChg chg="mod">
          <ac:chgData name="Tamires Schloegel Kistner" userId="a2557402559c7521" providerId="LiveId" clId="{42279454-B344-4903-9E04-57F36008E8B0}" dt="2024-09-02T21:08:49.861" v="687" actId="2085"/>
          <ac:spMkLst>
            <pc:docMk/>
            <pc:sldMk cId="3162439790" sldId="313"/>
            <ac:spMk id="3" creationId="{8F5B31BB-1F17-4B38-ABF1-9081FDF70E22}"/>
          </ac:spMkLst>
        </pc:spChg>
        <pc:spChg chg="mod">
          <ac:chgData name="Tamires Schloegel Kistner" userId="a2557402559c7521" providerId="LiveId" clId="{42279454-B344-4903-9E04-57F36008E8B0}" dt="2024-09-02T21:08:52.791" v="689" actId="2085"/>
          <ac:spMkLst>
            <pc:docMk/>
            <pc:sldMk cId="3162439790" sldId="313"/>
            <ac:spMk id="5" creationId="{5E5CCBB7-E024-4DEC-A02E-7479678D40DE}"/>
          </ac:spMkLst>
        </pc:spChg>
        <pc:spChg chg="mod">
          <ac:chgData name="Tamires Schloegel Kistner" userId="a2557402559c7521" providerId="LiveId" clId="{42279454-B344-4903-9E04-57F36008E8B0}" dt="2024-09-02T21:10:29.576" v="708" actId="13926"/>
          <ac:spMkLst>
            <pc:docMk/>
            <pc:sldMk cId="3162439790" sldId="313"/>
            <ac:spMk id="6" creationId="{03B85A26-3F83-4FC2-9FC0-7489CAE21B05}"/>
          </ac:spMkLst>
        </pc:spChg>
        <pc:picChg chg="del">
          <ac:chgData name="Tamires Schloegel Kistner" userId="a2557402559c7521" providerId="LiveId" clId="{42279454-B344-4903-9E04-57F36008E8B0}" dt="2024-09-02T21:08:53.726" v="690" actId="478"/>
          <ac:picMkLst>
            <pc:docMk/>
            <pc:sldMk cId="3162439790" sldId="313"/>
            <ac:picMk id="7" creationId="{02CBD3DF-0563-49CF-83F9-B9A31CCDA517}"/>
          </ac:picMkLst>
        </pc:picChg>
      </pc:sldChg>
      <pc:sldChg chg="modSp del mod">
        <pc:chgData name="Tamires Schloegel Kistner" userId="a2557402559c7521" providerId="LiveId" clId="{42279454-B344-4903-9E04-57F36008E8B0}" dt="2024-09-02T21:01:52.428" v="572" actId="47"/>
        <pc:sldMkLst>
          <pc:docMk/>
          <pc:sldMk cId="3686103999" sldId="314"/>
        </pc:sldMkLst>
        <pc:spChg chg="mod">
          <ac:chgData name="Tamires Schloegel Kistner" userId="a2557402559c7521" providerId="LiveId" clId="{42279454-B344-4903-9E04-57F36008E8B0}" dt="2024-09-02T20:33:05.373" v="119" actId="27636"/>
          <ac:spMkLst>
            <pc:docMk/>
            <pc:sldMk cId="3686103999" sldId="314"/>
            <ac:spMk id="3" creationId="{F13469C7-F02F-4491-9E6D-278C751EFFA7}"/>
          </ac:spMkLst>
        </pc:spChg>
      </pc:sldChg>
      <pc:sldChg chg="modSp del mod">
        <pc:chgData name="Tamires Schloegel Kistner" userId="a2557402559c7521" providerId="LiveId" clId="{42279454-B344-4903-9E04-57F36008E8B0}" dt="2024-09-02T21:02:25.722" v="578" actId="47"/>
        <pc:sldMkLst>
          <pc:docMk/>
          <pc:sldMk cId="1317378621" sldId="315"/>
        </pc:sldMkLst>
        <pc:spChg chg="mod">
          <ac:chgData name="Tamires Schloegel Kistner" userId="a2557402559c7521" providerId="LiveId" clId="{42279454-B344-4903-9E04-57F36008E8B0}" dt="2024-09-02T20:33:11.411" v="130" actId="27636"/>
          <ac:spMkLst>
            <pc:docMk/>
            <pc:sldMk cId="1317378621" sldId="315"/>
            <ac:spMk id="3" creationId="{F13469C7-F02F-4491-9E6D-278C751EFFA7}"/>
          </ac:spMkLst>
        </pc:spChg>
      </pc:sldChg>
      <pc:sldChg chg="modSp del mod">
        <pc:chgData name="Tamires Schloegel Kistner" userId="a2557402559c7521" providerId="LiveId" clId="{42279454-B344-4903-9E04-57F36008E8B0}" dt="2024-09-02T21:02:23.822" v="577" actId="47"/>
        <pc:sldMkLst>
          <pc:docMk/>
          <pc:sldMk cId="2813138233" sldId="316"/>
        </pc:sldMkLst>
        <pc:spChg chg="mod">
          <ac:chgData name="Tamires Schloegel Kistner" userId="a2557402559c7521" providerId="LiveId" clId="{42279454-B344-4903-9E04-57F36008E8B0}" dt="2024-09-02T20:33:11.402" v="129" actId="27636"/>
          <ac:spMkLst>
            <pc:docMk/>
            <pc:sldMk cId="2813138233" sldId="316"/>
            <ac:spMk id="3" creationId="{F13469C7-F02F-4491-9E6D-278C751EFFA7}"/>
          </ac:spMkLst>
        </pc:spChg>
      </pc:sldChg>
      <pc:sldChg chg="delSp modSp mod setBg">
        <pc:chgData name="Tamires Schloegel Kistner" userId="a2557402559c7521" providerId="LiveId" clId="{42279454-B344-4903-9E04-57F36008E8B0}" dt="2024-09-02T21:11:43.704" v="719" actId="2085"/>
        <pc:sldMkLst>
          <pc:docMk/>
          <pc:sldMk cId="2464996941" sldId="318"/>
        </pc:sldMkLst>
        <pc:spChg chg="mod">
          <ac:chgData name="Tamires Schloegel Kistner" userId="a2557402559c7521" providerId="LiveId" clId="{42279454-B344-4903-9E04-57F36008E8B0}" dt="2024-09-02T20:54:06.486" v="459" actId="2085"/>
          <ac:spMkLst>
            <pc:docMk/>
            <pc:sldMk cId="2464996941" sldId="318"/>
            <ac:spMk id="3" creationId="{F13469C7-F02F-4491-9E6D-278C751EFFA7}"/>
          </ac:spMkLst>
        </pc:spChg>
        <pc:spChg chg="mod">
          <ac:chgData name="Tamires Schloegel Kistner" userId="a2557402559c7521" providerId="LiveId" clId="{42279454-B344-4903-9E04-57F36008E8B0}" dt="2024-09-02T21:11:43.704" v="719" actId="2085"/>
          <ac:spMkLst>
            <pc:docMk/>
            <pc:sldMk cId="2464996941" sldId="318"/>
            <ac:spMk id="4" creationId="{5C68DF1B-A305-4984-8968-698B22797728}"/>
          </ac:spMkLst>
        </pc:spChg>
        <pc:picChg chg="del">
          <ac:chgData name="Tamires Schloegel Kistner" userId="a2557402559c7521" providerId="LiveId" clId="{42279454-B344-4903-9E04-57F36008E8B0}" dt="2024-09-02T20:53:58.297" v="458" actId="478"/>
          <ac:picMkLst>
            <pc:docMk/>
            <pc:sldMk cId="2464996941" sldId="318"/>
            <ac:picMk id="7" creationId="{9914BFE5-61B3-49D7-ACC7-E218752ED283}"/>
          </ac:picMkLst>
        </pc:picChg>
        <pc:picChg chg="del">
          <ac:chgData name="Tamires Schloegel Kistner" userId="a2557402559c7521" providerId="LiveId" clId="{42279454-B344-4903-9E04-57F36008E8B0}" dt="2024-09-02T20:53:57.086" v="457" actId="478"/>
          <ac:picMkLst>
            <pc:docMk/>
            <pc:sldMk cId="2464996941" sldId="318"/>
            <ac:picMk id="1026" creationId="{5505A11A-E8BC-4FA6-BA36-573DA8985E2D}"/>
          </ac:picMkLst>
        </pc:picChg>
      </pc:sldChg>
      <pc:sldChg chg="modSp del mod">
        <pc:chgData name="Tamires Schloegel Kistner" userId="a2557402559c7521" providerId="LiveId" clId="{42279454-B344-4903-9E04-57F36008E8B0}" dt="2024-09-02T20:55:58.790" v="480" actId="47"/>
        <pc:sldMkLst>
          <pc:docMk/>
          <pc:sldMk cId="873621139" sldId="319"/>
        </pc:sldMkLst>
        <pc:spChg chg="mod">
          <ac:chgData name="Tamires Schloegel Kistner" userId="a2557402559c7521" providerId="LiveId" clId="{42279454-B344-4903-9E04-57F36008E8B0}" dt="2024-09-02T20:33:05.318" v="115" actId="27636"/>
          <ac:spMkLst>
            <pc:docMk/>
            <pc:sldMk cId="873621139" sldId="319"/>
            <ac:spMk id="3" creationId="{F13469C7-F02F-4491-9E6D-278C751EFFA7}"/>
          </ac:spMkLst>
        </pc:spChg>
      </pc:sldChg>
      <pc:sldChg chg="modSp del mod">
        <pc:chgData name="Tamires Schloegel Kistner" userId="a2557402559c7521" providerId="LiveId" clId="{42279454-B344-4903-9E04-57F36008E8B0}" dt="2024-09-02T20:55:59.360" v="481" actId="47"/>
        <pc:sldMkLst>
          <pc:docMk/>
          <pc:sldMk cId="634490793" sldId="320"/>
        </pc:sldMkLst>
        <pc:spChg chg="mod">
          <ac:chgData name="Tamires Schloegel Kistner" userId="a2557402559c7521" providerId="LiveId" clId="{42279454-B344-4903-9E04-57F36008E8B0}" dt="2024-09-02T20:33:05.332" v="116" actId="27636"/>
          <ac:spMkLst>
            <pc:docMk/>
            <pc:sldMk cId="634490793" sldId="320"/>
            <ac:spMk id="3" creationId="{F13469C7-F02F-4491-9E6D-278C751EFFA7}"/>
          </ac:spMkLst>
        </pc:spChg>
      </pc:sldChg>
      <pc:sldChg chg="modSp del mod">
        <pc:chgData name="Tamires Schloegel Kistner" userId="a2557402559c7521" providerId="LiveId" clId="{42279454-B344-4903-9E04-57F36008E8B0}" dt="2024-09-02T20:56:00.159" v="482" actId="47"/>
        <pc:sldMkLst>
          <pc:docMk/>
          <pc:sldMk cId="1077641395" sldId="321"/>
        </pc:sldMkLst>
        <pc:spChg chg="mod">
          <ac:chgData name="Tamires Schloegel Kistner" userId="a2557402559c7521" providerId="LiveId" clId="{42279454-B344-4903-9E04-57F36008E8B0}" dt="2024-09-02T20:33:05.346" v="117" actId="27636"/>
          <ac:spMkLst>
            <pc:docMk/>
            <pc:sldMk cId="1077641395" sldId="321"/>
            <ac:spMk id="3" creationId="{F13469C7-F02F-4491-9E6D-278C751EFFA7}"/>
          </ac:spMkLst>
        </pc:spChg>
      </pc:sldChg>
      <pc:sldChg chg="modSp del mod">
        <pc:chgData name="Tamires Schloegel Kistner" userId="a2557402559c7521" providerId="LiveId" clId="{42279454-B344-4903-9E04-57F36008E8B0}" dt="2024-09-02T20:56:00.886" v="483" actId="47"/>
        <pc:sldMkLst>
          <pc:docMk/>
          <pc:sldMk cId="2784048765" sldId="322"/>
        </pc:sldMkLst>
        <pc:spChg chg="mod">
          <ac:chgData name="Tamires Schloegel Kistner" userId="a2557402559c7521" providerId="LiveId" clId="{42279454-B344-4903-9E04-57F36008E8B0}" dt="2024-09-02T20:33:05.359" v="118" actId="27636"/>
          <ac:spMkLst>
            <pc:docMk/>
            <pc:sldMk cId="2784048765" sldId="322"/>
            <ac:spMk id="3" creationId="{F13469C7-F02F-4491-9E6D-278C751EFFA7}"/>
          </ac:spMkLst>
        </pc:spChg>
      </pc:sldChg>
      <pc:sldChg chg="addSp delSp modSp new mod">
        <pc:chgData name="Tamires Schloegel Kistner" userId="a2557402559c7521" providerId="LiveId" clId="{42279454-B344-4903-9E04-57F36008E8B0}" dt="2024-09-02T20:42:21.988" v="272" actId="1076"/>
        <pc:sldMkLst>
          <pc:docMk/>
          <pc:sldMk cId="609903568" sldId="323"/>
        </pc:sldMkLst>
        <pc:spChg chg="del">
          <ac:chgData name="Tamires Schloegel Kistner" userId="a2557402559c7521" providerId="LiveId" clId="{42279454-B344-4903-9E04-57F36008E8B0}" dt="2024-09-02T20:42:03.405" v="267" actId="478"/>
          <ac:spMkLst>
            <pc:docMk/>
            <pc:sldMk cId="609903568" sldId="323"/>
            <ac:spMk id="2" creationId="{2B1068ED-3EB1-CE92-69B6-980ACFF507C6}"/>
          </ac:spMkLst>
        </pc:spChg>
        <pc:spChg chg="del">
          <ac:chgData name="Tamires Schloegel Kistner" userId="a2557402559c7521" providerId="LiveId" clId="{42279454-B344-4903-9E04-57F36008E8B0}" dt="2024-09-02T20:42:02.357" v="266" actId="478"/>
          <ac:spMkLst>
            <pc:docMk/>
            <pc:sldMk cId="609903568" sldId="323"/>
            <ac:spMk id="3" creationId="{DC6CE0CE-62AA-9C0A-F3F1-7F83CCB3DED9}"/>
          </ac:spMkLst>
        </pc:spChg>
        <pc:spChg chg="add mod">
          <ac:chgData name="Tamires Schloegel Kistner" userId="a2557402559c7521" providerId="LiveId" clId="{42279454-B344-4903-9E04-57F36008E8B0}" dt="2024-09-02T20:42:05.413" v="268" actId="1076"/>
          <ac:spMkLst>
            <pc:docMk/>
            <pc:sldMk cId="609903568" sldId="323"/>
            <ac:spMk id="4" creationId="{022AFBD4-0BE6-A01B-D12B-89A9D11A05E6}"/>
          </ac:spMkLst>
        </pc:spChg>
        <pc:spChg chg="add mod">
          <ac:chgData name="Tamires Schloegel Kistner" userId="a2557402559c7521" providerId="LiveId" clId="{42279454-B344-4903-9E04-57F36008E8B0}" dt="2024-09-02T20:42:21.988" v="272" actId="1076"/>
          <ac:spMkLst>
            <pc:docMk/>
            <pc:sldMk cId="609903568" sldId="323"/>
            <ac:spMk id="5" creationId="{D4566746-FAC6-ECD5-22CA-73313AFF2591}"/>
          </ac:spMkLst>
        </pc:spChg>
      </pc:sldChg>
      <pc:sldChg chg="add setBg">
        <pc:chgData name="Tamires Schloegel Kistner" userId="a2557402559c7521" providerId="LiveId" clId="{42279454-B344-4903-9E04-57F36008E8B0}" dt="2024-09-02T20:55:19.791" v="473"/>
        <pc:sldMkLst>
          <pc:docMk/>
          <pc:sldMk cId="0" sldId="324"/>
        </pc:sldMkLst>
      </pc:sldChg>
      <pc:sldChg chg="new del">
        <pc:chgData name="Tamires Schloegel Kistner" userId="a2557402559c7521" providerId="LiveId" clId="{42279454-B344-4903-9E04-57F36008E8B0}" dt="2024-09-02T20:54:43.136" v="466" actId="47"/>
        <pc:sldMkLst>
          <pc:docMk/>
          <pc:sldMk cId="917486399" sldId="324"/>
        </pc:sldMkLst>
      </pc:sldChg>
      <pc:sldChg chg="modSp add setBg">
        <pc:chgData name="Tamires Schloegel Kistner" userId="a2557402559c7521" providerId="LiveId" clId="{42279454-B344-4903-9E04-57F36008E8B0}" dt="2024-09-02T20:57:15.273" v="509"/>
        <pc:sldMkLst>
          <pc:docMk/>
          <pc:sldMk cId="0" sldId="325"/>
        </pc:sldMkLst>
        <pc:spChg chg="mod">
          <ac:chgData name="Tamires Schloegel Kistner" userId="a2557402559c7521" providerId="LiveId" clId="{42279454-B344-4903-9E04-57F36008E8B0}" dt="2024-09-02T20:57:15.273" v="509"/>
          <ac:spMkLst>
            <pc:docMk/>
            <pc:sldMk cId="0" sldId="325"/>
            <ac:spMk id="16" creationId="{00000000-0000-0000-0000-000000000000}"/>
          </ac:spMkLst>
        </pc:spChg>
      </pc:sldChg>
      <pc:sldChg chg="add">
        <pc:chgData name="Tamires Schloegel Kistner" userId="a2557402559c7521" providerId="LiveId" clId="{42279454-B344-4903-9E04-57F36008E8B0}" dt="2024-09-02T21:09:10.780" v="694"/>
        <pc:sldMkLst>
          <pc:docMk/>
          <pc:sldMk cId="0" sldId="326"/>
        </pc:sldMkLst>
      </pc:sldChg>
      <pc:sldChg chg="new del">
        <pc:chgData name="Tamires Schloegel Kistner" userId="a2557402559c7521" providerId="LiveId" clId="{42279454-B344-4903-9E04-57F36008E8B0}" dt="2024-09-02T21:01:53.052" v="573" actId="47"/>
        <pc:sldMkLst>
          <pc:docMk/>
          <pc:sldMk cId="1579643066" sldId="326"/>
        </pc:sldMkLst>
      </pc:sldChg>
      <pc:sldChg chg="modSp add mod">
        <pc:chgData name="Tamires Schloegel Kistner" userId="a2557402559c7521" providerId="LiveId" clId="{42279454-B344-4903-9E04-57F36008E8B0}" dt="2024-09-02T21:09:39.246" v="700" actId="207"/>
        <pc:sldMkLst>
          <pc:docMk/>
          <pc:sldMk cId="0" sldId="327"/>
        </pc:sldMkLst>
        <pc:spChg chg="mod">
          <ac:chgData name="Tamires Schloegel Kistner" userId="a2557402559c7521" providerId="LiveId" clId="{42279454-B344-4903-9E04-57F36008E8B0}" dt="2024-09-02T21:09:39.246" v="700" actId="207"/>
          <ac:spMkLst>
            <pc:docMk/>
            <pc:sldMk cId="0" sldId="327"/>
            <ac:spMk id="5" creationId="{00000000-0000-0000-0000-000000000000}"/>
          </ac:spMkLst>
        </pc:spChg>
      </pc:sldChg>
      <pc:sldChg chg="addSp delSp modSp add mod setBg modAnim">
        <pc:chgData name="Tamires Schloegel Kistner" userId="a2557402559c7521" providerId="LiveId" clId="{42279454-B344-4903-9E04-57F36008E8B0}" dt="2024-09-02T21:18:19.080" v="867"/>
        <pc:sldMkLst>
          <pc:docMk/>
          <pc:sldMk cId="0" sldId="328"/>
        </pc:sldMkLst>
        <pc:spChg chg="del">
          <ac:chgData name="Tamires Schloegel Kistner" userId="a2557402559c7521" providerId="LiveId" clId="{42279454-B344-4903-9E04-57F36008E8B0}" dt="2024-09-02T21:16:43.281" v="846" actId="478"/>
          <ac:spMkLst>
            <pc:docMk/>
            <pc:sldMk cId="0" sldId="328"/>
            <ac:spMk id="41" creationId="{00000000-0000-0000-0000-000000000000}"/>
          </ac:spMkLst>
        </pc:spChg>
        <pc:spChg chg="add mod">
          <ac:chgData name="Tamires Schloegel Kistner" userId="a2557402559c7521" providerId="LiveId" clId="{42279454-B344-4903-9E04-57F36008E8B0}" dt="2024-09-02T21:16:43.566" v="847"/>
          <ac:spMkLst>
            <pc:docMk/>
            <pc:sldMk cId="0" sldId="328"/>
            <ac:spMk id="55" creationId="{30E5ED59-BBC4-76DA-72D8-56517540FF5B}"/>
          </ac:spMkLst>
        </pc:spChg>
      </pc:sldChg>
      <pc:sldChg chg="addSp delSp modSp new mod">
        <pc:chgData name="Tamires Schloegel Kistner" userId="a2557402559c7521" providerId="LiveId" clId="{42279454-B344-4903-9E04-57F36008E8B0}" dt="2024-09-03T00:17:19.471" v="1136" actId="20577"/>
        <pc:sldMkLst>
          <pc:docMk/>
          <pc:sldMk cId="485017602" sldId="329"/>
        </pc:sldMkLst>
        <pc:spChg chg="add del mod">
          <ac:chgData name="Tamires Schloegel Kistner" userId="a2557402559c7521" providerId="LiveId" clId="{42279454-B344-4903-9E04-57F36008E8B0}" dt="2024-09-03T00:05:27.939" v="913" actId="478"/>
          <ac:spMkLst>
            <pc:docMk/>
            <pc:sldMk cId="485017602" sldId="329"/>
            <ac:spMk id="3" creationId="{2729A9C8-9BD9-498A-7696-D7EC3E1A1952}"/>
          </ac:spMkLst>
        </pc:spChg>
        <pc:spChg chg="add">
          <ac:chgData name="Tamires Schloegel Kistner" userId="a2557402559c7521" providerId="LiveId" clId="{42279454-B344-4903-9E04-57F36008E8B0}" dt="2024-09-03T00:05:33.056" v="914"/>
          <ac:spMkLst>
            <pc:docMk/>
            <pc:sldMk cId="485017602" sldId="329"/>
            <ac:spMk id="4" creationId="{1B51F53E-7EDD-B35C-0204-ACDF87FEA95A}"/>
          </ac:spMkLst>
        </pc:spChg>
        <pc:spChg chg="add mod">
          <ac:chgData name="Tamires Schloegel Kistner" userId="a2557402559c7521" providerId="LiveId" clId="{42279454-B344-4903-9E04-57F36008E8B0}" dt="2024-09-03T00:06:39.783" v="940" actId="14100"/>
          <ac:spMkLst>
            <pc:docMk/>
            <pc:sldMk cId="485017602" sldId="329"/>
            <ac:spMk id="9" creationId="{C2E80E5B-76DB-602B-8786-B1EF8BA8DE25}"/>
          </ac:spMkLst>
        </pc:spChg>
        <pc:spChg chg="add mod">
          <ac:chgData name="Tamires Schloegel Kistner" userId="a2557402559c7521" providerId="LiveId" clId="{42279454-B344-4903-9E04-57F36008E8B0}" dt="2024-09-03T00:06:29.612" v="923"/>
          <ac:spMkLst>
            <pc:docMk/>
            <pc:sldMk cId="485017602" sldId="329"/>
            <ac:spMk id="10" creationId="{7C770CA5-6D97-8FD0-71E9-B8C9570DFFFD}"/>
          </ac:spMkLst>
        </pc:spChg>
        <pc:spChg chg="add mod">
          <ac:chgData name="Tamires Schloegel Kistner" userId="a2557402559c7521" providerId="LiveId" clId="{42279454-B344-4903-9E04-57F36008E8B0}" dt="2024-09-03T00:07:14.992" v="943" actId="121"/>
          <ac:spMkLst>
            <pc:docMk/>
            <pc:sldMk cId="485017602" sldId="329"/>
            <ac:spMk id="11" creationId="{136F10B5-EA94-23C4-320C-1718DD9064D3}"/>
          </ac:spMkLst>
        </pc:spChg>
        <pc:spChg chg="add mod">
          <ac:chgData name="Tamires Schloegel Kistner" userId="a2557402559c7521" providerId="LiveId" clId="{42279454-B344-4903-9E04-57F36008E8B0}" dt="2024-09-03T00:13:22.793" v="1033" actId="113"/>
          <ac:spMkLst>
            <pc:docMk/>
            <pc:sldMk cId="485017602" sldId="329"/>
            <ac:spMk id="12" creationId="{654B25AA-3197-3B5E-4B5D-39EF44F3A5D3}"/>
          </ac:spMkLst>
        </pc:spChg>
        <pc:spChg chg="add mod">
          <ac:chgData name="Tamires Schloegel Kistner" userId="a2557402559c7521" providerId="LiveId" clId="{42279454-B344-4903-9E04-57F36008E8B0}" dt="2024-09-03T00:12:33.942" v="1017" actId="1076"/>
          <ac:spMkLst>
            <pc:docMk/>
            <pc:sldMk cId="485017602" sldId="329"/>
            <ac:spMk id="13" creationId="{063B50A5-2963-3F93-8F59-C70FFADF7788}"/>
          </ac:spMkLst>
        </pc:spChg>
        <pc:spChg chg="add mod">
          <ac:chgData name="Tamires Schloegel Kistner" userId="a2557402559c7521" providerId="LiveId" clId="{42279454-B344-4903-9E04-57F36008E8B0}" dt="2024-09-03T00:17:19.471" v="1136" actId="20577"/>
          <ac:spMkLst>
            <pc:docMk/>
            <pc:sldMk cId="485017602" sldId="329"/>
            <ac:spMk id="14" creationId="{D642E08F-CDA9-5C77-8C01-34F3976F562A}"/>
          </ac:spMkLst>
        </pc:spChg>
        <pc:spChg chg="add mod">
          <ac:chgData name="Tamires Schloegel Kistner" userId="a2557402559c7521" providerId="LiveId" clId="{42279454-B344-4903-9E04-57F36008E8B0}" dt="2024-09-03T00:13:10.662" v="1032" actId="1076"/>
          <ac:spMkLst>
            <pc:docMk/>
            <pc:sldMk cId="485017602" sldId="329"/>
            <ac:spMk id="15" creationId="{20FEF1E7-3F0A-16FB-CE55-62200E26B137}"/>
          </ac:spMkLst>
        </pc:spChg>
        <pc:spChg chg="add del">
          <ac:chgData name="Tamires Schloegel Kistner" userId="a2557402559c7521" providerId="LiveId" clId="{42279454-B344-4903-9E04-57F36008E8B0}" dt="2024-09-03T00:10:33.864" v="990" actId="478"/>
          <ac:spMkLst>
            <pc:docMk/>
            <pc:sldMk cId="485017602" sldId="329"/>
            <ac:spMk id="16" creationId="{78C2BD2C-D96A-AB28-7F20-7FD70245DBD6}"/>
          </ac:spMkLst>
        </pc:spChg>
        <pc:spChg chg="add mod">
          <ac:chgData name="Tamires Schloegel Kistner" userId="a2557402559c7521" providerId="LiveId" clId="{42279454-B344-4903-9E04-57F36008E8B0}" dt="2024-09-03T00:10:27.781" v="989"/>
          <ac:spMkLst>
            <pc:docMk/>
            <pc:sldMk cId="485017602" sldId="329"/>
            <ac:spMk id="17" creationId="{37B0FC53-1783-4A4D-6800-68FEDF522F47}"/>
          </ac:spMkLst>
        </pc:spChg>
        <pc:spChg chg="add">
          <ac:chgData name="Tamires Schloegel Kistner" userId="a2557402559c7521" providerId="LiveId" clId="{42279454-B344-4903-9E04-57F36008E8B0}" dt="2024-09-03T00:10:45.740" v="991"/>
          <ac:spMkLst>
            <pc:docMk/>
            <pc:sldMk cId="485017602" sldId="329"/>
            <ac:spMk id="18" creationId="{0388A07C-01D9-85BF-C499-8DA25B2C02CD}"/>
          </ac:spMkLst>
        </pc:spChg>
        <pc:picChg chg="add del mod">
          <ac:chgData name="Tamires Schloegel Kistner" userId="a2557402559c7521" providerId="LiveId" clId="{42279454-B344-4903-9E04-57F36008E8B0}" dt="2024-09-03T00:06:13.123" v="917" actId="478"/>
          <ac:picMkLst>
            <pc:docMk/>
            <pc:sldMk cId="485017602" sldId="329"/>
            <ac:picMk id="6" creationId="{B40BF330-88C1-B178-B8E5-48E29BC8E302}"/>
          </ac:picMkLst>
        </pc:picChg>
        <pc:picChg chg="add mod">
          <ac:chgData name="Tamires Schloegel Kistner" userId="a2557402559c7521" providerId="LiveId" clId="{42279454-B344-4903-9E04-57F36008E8B0}" dt="2024-09-03T00:06:24.741" v="922" actId="14100"/>
          <ac:picMkLst>
            <pc:docMk/>
            <pc:sldMk cId="485017602" sldId="329"/>
            <ac:picMk id="8" creationId="{7C90E213-57D5-3258-A5EB-0F2387F5F5F0}"/>
          </ac:picMkLst>
        </pc:picChg>
      </pc:sldChg>
      <pc:sldChg chg="new del">
        <pc:chgData name="Tamires Schloegel Kistner" userId="a2557402559c7521" providerId="LiveId" clId="{42279454-B344-4903-9E04-57F36008E8B0}" dt="2024-09-03T00:14:10.637" v="1036" actId="680"/>
        <pc:sldMkLst>
          <pc:docMk/>
          <pc:sldMk cId="2708995944" sldId="330"/>
        </pc:sldMkLst>
      </pc:sldChg>
      <pc:sldChg chg="addSp delSp modSp add mod">
        <pc:chgData name="Tamires Schloegel Kistner" userId="a2557402559c7521" providerId="LiveId" clId="{42279454-B344-4903-9E04-57F36008E8B0}" dt="2024-09-03T00:15:27.957" v="1079" actId="478"/>
        <pc:sldMkLst>
          <pc:docMk/>
          <pc:sldMk cId="3343492719" sldId="330"/>
        </pc:sldMkLst>
        <pc:spChg chg="add del mod">
          <ac:chgData name="Tamires Schloegel Kistner" userId="a2557402559c7521" providerId="LiveId" clId="{42279454-B344-4903-9E04-57F36008E8B0}" dt="2024-09-03T00:15:27.957" v="1079" actId="478"/>
          <ac:spMkLst>
            <pc:docMk/>
            <pc:sldMk cId="3343492719" sldId="330"/>
            <ac:spMk id="2" creationId="{9941DA1D-2DDE-37CA-B7D9-2261D44D2CD7}"/>
          </ac:spMkLst>
        </pc:spChg>
        <pc:spChg chg="del">
          <ac:chgData name="Tamires Schloegel Kistner" userId="a2557402559c7521" providerId="LiveId" clId="{42279454-B344-4903-9E04-57F36008E8B0}" dt="2024-09-03T00:14:15.733" v="1038" actId="478"/>
          <ac:spMkLst>
            <pc:docMk/>
            <pc:sldMk cId="3343492719" sldId="330"/>
            <ac:spMk id="12" creationId="{654B25AA-3197-3B5E-4B5D-39EF44F3A5D3}"/>
          </ac:spMkLst>
        </pc:spChg>
        <pc:spChg chg="mod">
          <ac:chgData name="Tamires Schloegel Kistner" userId="a2557402559c7521" providerId="LiveId" clId="{42279454-B344-4903-9E04-57F36008E8B0}" dt="2024-09-03T00:15:15.342" v="1076" actId="1076"/>
          <ac:spMkLst>
            <pc:docMk/>
            <pc:sldMk cId="3343492719" sldId="330"/>
            <ac:spMk id="13" creationId="{063B50A5-2963-3F93-8F59-C70FFADF7788}"/>
          </ac:spMkLst>
        </pc:spChg>
        <pc:spChg chg="del">
          <ac:chgData name="Tamires Schloegel Kistner" userId="a2557402559c7521" providerId="LiveId" clId="{42279454-B344-4903-9E04-57F36008E8B0}" dt="2024-09-03T00:15:10.533" v="1075" actId="478"/>
          <ac:spMkLst>
            <pc:docMk/>
            <pc:sldMk cId="3343492719" sldId="330"/>
            <ac:spMk id="14" creationId="{D642E08F-CDA9-5C77-8C01-34F3976F562A}"/>
          </ac:spMkLst>
        </pc:spChg>
        <pc:spChg chg="del">
          <ac:chgData name="Tamires Schloegel Kistner" userId="a2557402559c7521" providerId="LiveId" clId="{42279454-B344-4903-9E04-57F36008E8B0}" dt="2024-09-03T00:15:09.064" v="1074" actId="478"/>
          <ac:spMkLst>
            <pc:docMk/>
            <pc:sldMk cId="3343492719" sldId="330"/>
            <ac:spMk id="15" creationId="{20FEF1E7-3F0A-16FB-CE55-62200E26B137}"/>
          </ac:spMkLst>
        </pc:spChg>
      </pc:sldChg>
      <pc:sldChg chg="addSp delSp modSp new mod">
        <pc:chgData name="Tamires Schloegel Kistner" userId="a2557402559c7521" providerId="LiveId" clId="{42279454-B344-4903-9E04-57F36008E8B0}" dt="2024-09-03T00:29:15.556" v="1452" actId="20577"/>
        <pc:sldMkLst>
          <pc:docMk/>
          <pc:sldMk cId="1964685703" sldId="331"/>
        </pc:sldMkLst>
        <pc:spChg chg="del">
          <ac:chgData name="Tamires Schloegel Kistner" userId="a2557402559c7521" providerId="LiveId" clId="{42279454-B344-4903-9E04-57F36008E8B0}" dt="2024-09-03T00:18:11.327" v="1139" actId="478"/>
          <ac:spMkLst>
            <pc:docMk/>
            <pc:sldMk cId="1964685703" sldId="331"/>
            <ac:spMk id="2" creationId="{8AEEB843-287C-B786-D991-61F7BAF539C0}"/>
          </ac:spMkLst>
        </pc:spChg>
        <pc:spChg chg="del">
          <ac:chgData name="Tamires Schloegel Kistner" userId="a2557402559c7521" providerId="LiveId" clId="{42279454-B344-4903-9E04-57F36008E8B0}" dt="2024-09-03T00:18:09.785" v="1138" actId="478"/>
          <ac:spMkLst>
            <pc:docMk/>
            <pc:sldMk cId="1964685703" sldId="331"/>
            <ac:spMk id="3" creationId="{36B1E9FC-85BA-5873-B815-49003862586A}"/>
          </ac:spMkLst>
        </pc:spChg>
        <pc:spChg chg="add mod">
          <ac:chgData name="Tamires Schloegel Kistner" userId="a2557402559c7521" providerId="LiveId" clId="{42279454-B344-4903-9E04-57F36008E8B0}" dt="2024-09-03T00:29:15.556" v="1452" actId="20577"/>
          <ac:spMkLst>
            <pc:docMk/>
            <pc:sldMk cId="1964685703" sldId="331"/>
            <ac:spMk id="4" creationId="{51FE7DF2-B062-DD77-91C5-4A8383FB0134}"/>
          </ac:spMkLst>
        </pc:spChg>
        <pc:spChg chg="add">
          <ac:chgData name="Tamires Schloegel Kistner" userId="a2557402559c7521" providerId="LiveId" clId="{42279454-B344-4903-9E04-57F36008E8B0}" dt="2024-09-03T00:18:18.427" v="1142"/>
          <ac:spMkLst>
            <pc:docMk/>
            <pc:sldMk cId="1964685703" sldId="331"/>
            <ac:spMk id="5" creationId="{7A43E655-9A5F-7627-2F52-14411F7CC065}"/>
          </ac:spMkLst>
        </pc:spChg>
        <pc:spChg chg="add mod">
          <ac:chgData name="Tamires Schloegel Kistner" userId="a2557402559c7521" providerId="LiveId" clId="{42279454-B344-4903-9E04-57F36008E8B0}" dt="2024-09-03T00:18:36.266" v="1147"/>
          <ac:spMkLst>
            <pc:docMk/>
            <pc:sldMk cId="1964685703" sldId="331"/>
            <ac:spMk id="6" creationId="{DD9077C6-0800-5BD2-CEE6-49E0D3C90A86}"/>
          </ac:spMkLst>
        </pc:spChg>
        <pc:spChg chg="add mod">
          <ac:chgData name="Tamires Schloegel Kistner" userId="a2557402559c7521" providerId="LiveId" clId="{42279454-B344-4903-9E04-57F36008E8B0}" dt="2024-09-03T00:18:55.006" v="1163" actId="20577"/>
          <ac:spMkLst>
            <pc:docMk/>
            <pc:sldMk cId="1964685703" sldId="331"/>
            <ac:spMk id="7" creationId="{F8F24B0C-2F35-1312-7DD7-2451D656AAE0}"/>
          </ac:spMkLst>
        </pc:spChg>
        <pc:spChg chg="add mod">
          <ac:chgData name="Tamires Schloegel Kistner" userId="a2557402559c7521" providerId="LiveId" clId="{42279454-B344-4903-9E04-57F36008E8B0}" dt="2024-09-03T00:27:27.093" v="1417" actId="14100"/>
          <ac:spMkLst>
            <pc:docMk/>
            <pc:sldMk cId="1964685703" sldId="331"/>
            <ac:spMk id="8" creationId="{5C371EF9-77A5-5496-E1EC-56420FA8860F}"/>
          </ac:spMkLst>
        </pc:spChg>
        <pc:spChg chg="add mod">
          <ac:chgData name="Tamires Schloegel Kistner" userId="a2557402559c7521" providerId="LiveId" clId="{42279454-B344-4903-9E04-57F36008E8B0}" dt="2024-09-03T00:27:21.743" v="1409" actId="1076"/>
          <ac:spMkLst>
            <pc:docMk/>
            <pc:sldMk cId="1964685703" sldId="331"/>
            <ac:spMk id="9" creationId="{63D0A880-FE90-A8CF-6621-1527E5453F06}"/>
          </ac:spMkLst>
        </pc:spChg>
      </pc:sldChg>
    </pc:docChg>
  </pc:docChgLst>
  <pc:docChgLst>
    <pc:chgData name="Tamires Schloegel Kistner" userId="a2557402559c7521" providerId="Windows Live" clId="Web-{66A53B45-3A10-4DF8-BEFC-BBAD92D8E76F}"/>
    <pc:docChg chg="modSld">
      <pc:chgData name="Tamires Schloegel Kistner" userId="a2557402559c7521" providerId="Windows Live" clId="Web-{66A53B45-3A10-4DF8-BEFC-BBAD92D8E76F}" dt="2020-12-07T22:59:09.457" v="4" actId="1076"/>
      <pc:docMkLst>
        <pc:docMk/>
      </pc:docMkLst>
      <pc:sldChg chg="addSp modSp">
        <pc:chgData name="Tamires Schloegel Kistner" userId="a2557402559c7521" providerId="Windows Live" clId="Web-{66A53B45-3A10-4DF8-BEFC-BBAD92D8E76F}" dt="2020-12-07T22:59:09.457" v="4" actId="1076"/>
        <pc:sldMkLst>
          <pc:docMk/>
          <pc:sldMk cId="1536379238" sldId="283"/>
        </pc:sldMkLst>
        <pc:spChg chg="add mod">
          <ac:chgData name="Tamires Schloegel Kistner" userId="a2557402559c7521" providerId="Windows Live" clId="Web-{66A53B45-3A10-4DF8-BEFC-BBAD92D8E76F}" dt="2020-12-07T22:59:09.457" v="4" actId="1076"/>
          <ac:spMkLst>
            <pc:docMk/>
            <pc:sldMk cId="1536379238" sldId="283"/>
            <ac:spMk id="4" creationId="{40C1DAEA-B342-4F5B-B584-E3E9E548E528}"/>
          </ac:spMkLst>
        </pc:spChg>
      </pc:sldChg>
    </pc:docChg>
  </pc:docChgLst>
  <pc:docChgLst>
    <pc:chgData name="Tamires Schloegel Kistner" userId="a2557402559c7521" providerId="Windows Live" clId="Web-{26A92D54-FADE-4A0E-99C1-83512D377293}"/>
    <pc:docChg chg="addSld delSld modSld addMainMaster">
      <pc:chgData name="Tamires Schloegel Kistner" userId="a2557402559c7521" providerId="Windows Live" clId="Web-{26A92D54-FADE-4A0E-99C1-83512D377293}" dt="2020-12-06T21:52:12.318" v="308"/>
      <pc:docMkLst>
        <pc:docMk/>
      </pc:docMkLst>
      <pc:sldChg chg="del">
        <pc:chgData name="Tamires Schloegel Kistner" userId="a2557402559c7521" providerId="Windows Live" clId="Web-{26A92D54-FADE-4A0E-99C1-83512D377293}" dt="2020-12-06T21:01:52.298" v="2"/>
        <pc:sldMkLst>
          <pc:docMk/>
          <pc:sldMk cId="2210866551" sldId="256"/>
        </pc:sldMkLst>
      </pc:sldChg>
      <pc:sldChg chg="add del">
        <pc:chgData name="Tamires Schloegel Kistner" userId="a2557402559c7521" providerId="Windows Live" clId="Web-{26A92D54-FADE-4A0E-99C1-83512D377293}" dt="2020-12-06T21:02:24.438" v="42"/>
        <pc:sldMkLst>
          <pc:docMk/>
          <pc:sldMk cId="2743395379" sldId="257"/>
        </pc:sldMkLst>
      </pc:sldChg>
      <pc:sldChg chg="modSp add">
        <pc:chgData name="Tamires Schloegel Kistner" userId="a2557402559c7521" providerId="Windows Live" clId="Web-{26A92D54-FADE-4A0E-99C1-83512D377293}" dt="2020-12-06T21:02:06.469" v="39" actId="20577"/>
        <pc:sldMkLst>
          <pc:docMk/>
          <pc:sldMk cId="1808703431" sldId="258"/>
        </pc:sldMkLst>
        <pc:spChg chg="mod">
          <ac:chgData name="Tamires Schloegel Kistner" userId="a2557402559c7521" providerId="Windows Live" clId="Web-{26A92D54-FADE-4A0E-99C1-83512D377293}" dt="2020-12-06T21:02:06.469" v="39" actId="20577"/>
          <ac:spMkLst>
            <pc:docMk/>
            <pc:sldMk cId="1808703431" sldId="258"/>
            <ac:spMk id="2" creationId="{677914EE-1D22-4261-BABC-E59226E99B59}"/>
          </ac:spMkLst>
        </pc:spChg>
      </pc:sldChg>
      <pc:sldChg chg="modSp add">
        <pc:chgData name="Tamires Schloegel Kistner" userId="a2557402559c7521" providerId="Windows Live" clId="Web-{26A92D54-FADE-4A0E-99C1-83512D377293}" dt="2020-12-06T21:44:11.902" v="239" actId="20577"/>
        <pc:sldMkLst>
          <pc:docMk/>
          <pc:sldMk cId="3716169385" sldId="259"/>
        </pc:sldMkLst>
        <pc:spChg chg="mod">
          <ac:chgData name="Tamires Schloegel Kistner" userId="a2557402559c7521" providerId="Windows Live" clId="Web-{26A92D54-FADE-4A0E-99C1-83512D377293}" dt="2020-12-06T21:44:11.902" v="239" actId="20577"/>
          <ac:spMkLst>
            <pc:docMk/>
            <pc:sldMk cId="3716169385" sldId="259"/>
            <ac:spMk id="3" creationId="{22104780-3799-4A54-870F-47DA49250330}"/>
          </ac:spMkLst>
        </pc:spChg>
      </pc:sldChg>
      <pc:sldChg chg="addSp delSp modSp new mod setBg">
        <pc:chgData name="Tamires Schloegel Kistner" userId="a2557402559c7521" providerId="Windows Live" clId="Web-{26A92D54-FADE-4A0E-99C1-83512D377293}" dt="2020-12-06T21:47:42.368" v="281" actId="14100"/>
        <pc:sldMkLst>
          <pc:docMk/>
          <pc:sldMk cId="1119217961" sldId="260"/>
        </pc:sldMkLst>
        <pc:spChg chg="mod">
          <ac:chgData name="Tamires Schloegel Kistner" userId="a2557402559c7521" providerId="Windows Live" clId="Web-{26A92D54-FADE-4A0E-99C1-83512D377293}" dt="2020-12-06T21:39:27.187" v="193"/>
          <ac:spMkLst>
            <pc:docMk/>
            <pc:sldMk cId="1119217961" sldId="260"/>
            <ac:spMk id="2" creationId="{4662BF00-21F6-4B47-85E7-5D29859B9C97}"/>
          </ac:spMkLst>
        </pc:spChg>
        <pc:spChg chg="del mod">
          <ac:chgData name="Tamires Schloegel Kistner" userId="a2557402559c7521" providerId="Windows Live" clId="Web-{26A92D54-FADE-4A0E-99C1-83512D377293}" dt="2020-12-06T21:38:48.688" v="190"/>
          <ac:spMkLst>
            <pc:docMk/>
            <pc:sldMk cId="1119217961" sldId="260"/>
            <ac:spMk id="3" creationId="{9FAFD1CF-7637-4FD0-993C-AB7012611013}"/>
          </ac:spMkLst>
        </pc:spChg>
        <pc:spChg chg="add del">
          <ac:chgData name="Tamires Schloegel Kistner" userId="a2557402559c7521" providerId="Windows Live" clId="Web-{26A92D54-FADE-4A0E-99C1-83512D377293}" dt="2020-12-06T21:39:27.187" v="193"/>
          <ac:spMkLst>
            <pc:docMk/>
            <pc:sldMk cId="1119217961" sldId="260"/>
            <ac:spMk id="9" creationId="{93F0ADB5-A0B4-4B01-A8C4-FDC34CE22BD4}"/>
          </ac:spMkLst>
        </pc:spChg>
        <pc:spChg chg="add del">
          <ac:chgData name="Tamires Schloegel Kistner" userId="a2557402559c7521" providerId="Windows Live" clId="Web-{26A92D54-FADE-4A0E-99C1-83512D377293}" dt="2020-12-06T21:39:27.187" v="193"/>
          <ac:spMkLst>
            <pc:docMk/>
            <pc:sldMk cId="1119217961" sldId="260"/>
            <ac:spMk id="11" creationId="{AA6D0FDE-0241-4C21-A720-A69475358235}"/>
          </ac:spMkLst>
        </pc:spChg>
        <pc:spChg chg="add del mod">
          <ac:chgData name="Tamires Schloegel Kistner" userId="a2557402559c7521" providerId="Windows Live" clId="Web-{26A92D54-FADE-4A0E-99C1-83512D377293}" dt="2020-12-06T21:39:15.609" v="191"/>
          <ac:spMkLst>
            <pc:docMk/>
            <pc:sldMk cId="1119217961" sldId="260"/>
            <ac:spMk id="12" creationId="{154878AA-657F-41D4-99A5-2E7B00E67A13}"/>
          </ac:spMkLst>
        </pc:spChg>
        <pc:graphicFrameChg chg="add mod modGraphic">
          <ac:chgData name="Tamires Schloegel Kistner" userId="a2557402559c7521" providerId="Windows Live" clId="Web-{26A92D54-FADE-4A0E-99C1-83512D377293}" dt="2020-12-06T21:47:42.368" v="281" actId="14100"/>
          <ac:graphicFrameMkLst>
            <pc:docMk/>
            <pc:sldMk cId="1119217961" sldId="260"/>
            <ac:graphicFrameMk id="4" creationId="{2E2E2E90-B75D-4DCA-A83A-038F5A00A501}"/>
          </ac:graphicFrameMkLst>
        </pc:graphicFrameChg>
        <pc:picChg chg="add mod ord">
          <ac:chgData name="Tamires Schloegel Kistner" userId="a2557402559c7521" providerId="Windows Live" clId="Web-{26A92D54-FADE-4A0E-99C1-83512D377293}" dt="2020-12-06T21:46:55.213" v="279"/>
          <ac:picMkLst>
            <pc:docMk/>
            <pc:sldMk cId="1119217961" sldId="260"/>
            <ac:picMk id="249" creationId="{4D23242A-17CA-4EA1-8748-69A85F61931C}"/>
          </ac:picMkLst>
        </pc:picChg>
      </pc:sldChg>
      <pc:sldChg chg="addSp delSp modSp new">
        <pc:chgData name="Tamires Schloegel Kistner" userId="a2557402559c7521" providerId="Windows Live" clId="Web-{26A92D54-FADE-4A0E-99C1-83512D377293}" dt="2020-12-06T21:52:12.318" v="308"/>
        <pc:sldMkLst>
          <pc:docMk/>
          <pc:sldMk cId="3803821799" sldId="261"/>
        </pc:sldMkLst>
        <pc:spChg chg="mod">
          <ac:chgData name="Tamires Schloegel Kistner" userId="a2557402559c7521" providerId="Windows Live" clId="Web-{26A92D54-FADE-4A0E-99C1-83512D377293}" dt="2020-12-06T21:45:26.151" v="270" actId="20577"/>
          <ac:spMkLst>
            <pc:docMk/>
            <pc:sldMk cId="3803821799" sldId="261"/>
            <ac:spMk id="2" creationId="{8F5CDE79-CFE2-4FEB-88EB-1EBF3CC512B3}"/>
          </ac:spMkLst>
        </pc:spChg>
        <pc:spChg chg="mod">
          <ac:chgData name="Tamires Schloegel Kistner" userId="a2557402559c7521" providerId="Windows Live" clId="Web-{26A92D54-FADE-4A0E-99C1-83512D377293}" dt="2020-12-06T21:49:23.367" v="287"/>
          <ac:spMkLst>
            <pc:docMk/>
            <pc:sldMk cId="3803821799" sldId="261"/>
            <ac:spMk id="3" creationId="{8F5B31BB-1F17-4B38-ABF1-9081FDF70E22}"/>
          </ac:spMkLst>
        </pc:spChg>
        <pc:spChg chg="add mod">
          <ac:chgData name="Tamires Schloegel Kistner" userId="a2557402559c7521" providerId="Windows Live" clId="Web-{26A92D54-FADE-4A0E-99C1-83512D377293}" dt="2020-12-06T21:52:12.318" v="308"/>
          <ac:spMkLst>
            <pc:docMk/>
            <pc:sldMk cId="3803821799" sldId="261"/>
            <ac:spMk id="5" creationId="{AF39B96C-1AC7-4616-B7DD-CD968DBD9F0E}"/>
          </ac:spMkLst>
        </pc:spChg>
        <pc:picChg chg="add del mod">
          <ac:chgData name="Tamires Schloegel Kistner" userId="a2557402559c7521" providerId="Windows Live" clId="Web-{26A92D54-FADE-4A0E-99C1-83512D377293}" dt="2020-12-06T21:50:24.335" v="290"/>
          <ac:picMkLst>
            <pc:docMk/>
            <pc:sldMk cId="3803821799" sldId="261"/>
            <ac:picMk id="4" creationId="{B7F6C957-B570-4EFD-B58B-008E501462BF}"/>
          </ac:picMkLst>
        </pc:picChg>
      </pc:sldChg>
      <pc:sldMasterChg chg="add addSldLayout">
        <pc:chgData name="Tamires Schloegel Kistner" userId="a2557402559c7521" providerId="Windows Live" clId="Web-{26A92D54-FADE-4A0E-99C1-83512D377293}" dt="2020-12-06T21:01:48.345" v="0"/>
        <pc:sldMasterMkLst>
          <pc:docMk/>
          <pc:sldMasterMk cId="2236498710" sldId="2147483660"/>
        </pc:sldMasterMkLst>
        <pc:sldLayoutChg chg="add">
          <pc:chgData name="Tamires Schloegel Kistner" userId="a2557402559c7521" providerId="Windows Live" clId="Web-{26A92D54-FADE-4A0E-99C1-83512D377293}" dt="2020-12-06T21:01:48.345" v="0"/>
          <pc:sldLayoutMkLst>
            <pc:docMk/>
            <pc:sldMasterMk cId="2236498710" sldId="2147483660"/>
            <pc:sldLayoutMk cId="2384126617" sldId="2147483661"/>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4275040101" sldId="2147483662"/>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2016686492" sldId="2147483663"/>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1379329730" sldId="2147483664"/>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2390784244" sldId="2147483665"/>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3088505945" sldId="2147483666"/>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32633835" sldId="2147483667"/>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1202096059" sldId="2147483668"/>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3510296769" sldId="2147483669"/>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1241612141" sldId="2147483670"/>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3604129783" sldId="2147483671"/>
          </pc:sldLayoutMkLst>
        </pc:sldLayoutChg>
      </pc:sldMasterChg>
    </pc:docChg>
  </pc:docChgLst>
  <pc:docChgLst>
    <pc:chgData name="Tamires Schloegel Kistner" userId="a2557402559c7521" providerId="Windows Live" clId="Web-{D57D4B68-2392-443E-B4C5-5F362D1BF65E}"/>
    <pc:docChg chg="addSld modSld">
      <pc:chgData name="Tamires Schloegel Kistner" userId="a2557402559c7521" providerId="Windows Live" clId="Web-{D57D4B68-2392-443E-B4C5-5F362D1BF65E}" dt="2024-09-10T00:33:25.465" v="245" actId="20577"/>
      <pc:docMkLst>
        <pc:docMk/>
      </pc:docMkLst>
      <pc:sldChg chg="modSp">
        <pc:chgData name="Tamires Schloegel Kistner" userId="a2557402559c7521" providerId="Windows Live" clId="Web-{D57D4B68-2392-443E-B4C5-5F362D1BF65E}" dt="2024-09-10T00:22:53.390" v="88" actId="20577"/>
        <pc:sldMkLst>
          <pc:docMk/>
          <pc:sldMk cId="984136601" sldId="337"/>
        </pc:sldMkLst>
        <pc:spChg chg="mod">
          <ac:chgData name="Tamires Schloegel Kistner" userId="a2557402559c7521" providerId="Windows Live" clId="Web-{D57D4B68-2392-443E-B4C5-5F362D1BF65E}" dt="2024-09-10T00:22:53.390" v="88" actId="20577"/>
          <ac:spMkLst>
            <pc:docMk/>
            <pc:sldMk cId="984136601" sldId="337"/>
            <ac:spMk id="4" creationId="{51FE7DF2-B062-DD77-91C5-4A8383FB0134}"/>
          </ac:spMkLst>
        </pc:spChg>
      </pc:sldChg>
      <pc:sldChg chg="delSp modSp add">
        <pc:chgData name="Tamires Schloegel Kistner" userId="a2557402559c7521" providerId="Windows Live" clId="Web-{D57D4B68-2392-443E-B4C5-5F362D1BF65E}" dt="2024-09-10T00:27:21.721" v="97" actId="14100"/>
        <pc:sldMkLst>
          <pc:docMk/>
          <pc:sldMk cId="2876948734" sldId="353"/>
        </pc:sldMkLst>
        <pc:spChg chg="mod">
          <ac:chgData name="Tamires Schloegel Kistner" userId="a2557402559c7521" providerId="Windows Live" clId="Web-{D57D4B68-2392-443E-B4C5-5F362D1BF65E}" dt="2024-09-10T00:27:09.830" v="94"/>
          <ac:spMkLst>
            <pc:docMk/>
            <pc:sldMk cId="2876948734" sldId="353"/>
            <ac:spMk id="2" creationId="{463B03B4-183F-42EC-9898-195A61E923EF}"/>
          </ac:spMkLst>
        </pc:spChg>
        <pc:spChg chg="mod">
          <ac:chgData name="Tamires Schloegel Kistner" userId="a2557402559c7521" providerId="Windows Live" clId="Web-{D57D4B68-2392-443E-B4C5-5F362D1BF65E}" dt="2024-09-10T00:26:47.453" v="91"/>
          <ac:spMkLst>
            <pc:docMk/>
            <pc:sldMk cId="2876948734" sldId="353"/>
            <ac:spMk id="9" creationId="{1486DBDB-7572-4B84-A9AD-3CBAA7B23C9A}"/>
          </ac:spMkLst>
        </pc:spChg>
        <pc:picChg chg="mod">
          <ac:chgData name="Tamires Schloegel Kistner" userId="a2557402559c7521" providerId="Windows Live" clId="Web-{D57D4B68-2392-443E-B4C5-5F362D1BF65E}" dt="2024-09-10T00:27:21.721" v="97" actId="14100"/>
          <ac:picMkLst>
            <pc:docMk/>
            <pc:sldMk cId="2876948734" sldId="353"/>
            <ac:picMk id="5" creationId="{D25FA547-8815-437A-9F02-AE281B74E989}"/>
          </ac:picMkLst>
        </pc:picChg>
        <pc:picChg chg="del">
          <ac:chgData name="Tamires Schloegel Kistner" userId="a2557402559c7521" providerId="Windows Live" clId="Web-{D57D4B68-2392-443E-B4C5-5F362D1BF65E}" dt="2024-09-10T00:26:40.406" v="90"/>
          <ac:picMkLst>
            <pc:docMk/>
            <pc:sldMk cId="2876948734" sldId="353"/>
            <ac:picMk id="11" creationId="{DAAD360B-0D74-4158-9575-2CB8A6781D99}"/>
          </ac:picMkLst>
        </pc:picChg>
      </pc:sldChg>
      <pc:sldChg chg="modSp">
        <pc:chgData name="Tamires Schloegel Kistner" userId="a2557402559c7521" providerId="Windows Live" clId="Web-{D57D4B68-2392-443E-B4C5-5F362D1BF65E}" dt="2024-09-10T00:33:25.465" v="245" actId="20577"/>
        <pc:sldMkLst>
          <pc:docMk/>
          <pc:sldMk cId="3746366347" sldId="356"/>
        </pc:sldMkLst>
        <pc:spChg chg="mod">
          <ac:chgData name="Tamires Schloegel Kistner" userId="a2557402559c7521" providerId="Windows Live" clId="Web-{D57D4B68-2392-443E-B4C5-5F362D1BF65E}" dt="2024-09-10T00:33:25.465" v="245" actId="20577"/>
          <ac:spMkLst>
            <pc:docMk/>
            <pc:sldMk cId="3746366347" sldId="356"/>
            <ac:spMk id="4" creationId="{51FE7DF2-B062-DD77-91C5-4A8383FB0134}"/>
          </ac:spMkLst>
        </pc:spChg>
      </pc:sldChg>
    </pc:docChg>
  </pc:docChgLst>
  <pc:docChgLst>
    <pc:chgData name="Tamires Schloegel Kistner" userId="a2557402559c7521" providerId="Windows Live" clId="Web-{E118DF44-C450-463F-95C6-08C3B10F93E1}"/>
    <pc:docChg chg="modSld">
      <pc:chgData name="Tamires Schloegel Kistner" userId="a2557402559c7521" providerId="Windows Live" clId="Web-{E118DF44-C450-463F-95C6-08C3B10F93E1}" dt="2021-09-04T12:46:05.599" v="1"/>
      <pc:docMkLst>
        <pc:docMk/>
      </pc:docMkLst>
      <pc:sldChg chg="addSp delSp">
        <pc:chgData name="Tamires Schloegel Kistner" userId="a2557402559c7521" providerId="Windows Live" clId="Web-{E118DF44-C450-463F-95C6-08C3B10F93E1}" dt="2021-09-04T12:46:05.599" v="1"/>
        <pc:sldMkLst>
          <pc:docMk/>
          <pc:sldMk cId="4186604784" sldId="299"/>
        </pc:sldMkLst>
        <pc:picChg chg="add">
          <ac:chgData name="Tamires Schloegel Kistner" userId="a2557402559c7521" providerId="Windows Live" clId="Web-{E118DF44-C450-463F-95C6-08C3B10F93E1}" dt="2021-09-04T12:46:05.599" v="1"/>
          <ac:picMkLst>
            <pc:docMk/>
            <pc:sldMk cId="4186604784" sldId="299"/>
            <ac:picMk id="5" creationId="{40AD6B1C-7C9F-45C5-9295-6C47E1EDD6CF}"/>
          </ac:picMkLst>
        </pc:picChg>
        <pc:picChg chg="del">
          <ac:chgData name="Tamires Schloegel Kistner" userId="a2557402559c7521" providerId="Windows Live" clId="Web-{E118DF44-C450-463F-95C6-08C3B10F93E1}" dt="2021-09-04T12:46:05.552" v="0"/>
          <ac:picMkLst>
            <pc:docMk/>
            <pc:sldMk cId="4186604784" sldId="299"/>
            <ac:picMk id="9" creationId="{FB2E4AD6-7BAE-43DB-A380-F277A2B26070}"/>
          </ac:picMkLst>
        </pc:picChg>
      </pc:sldChg>
    </pc:docChg>
  </pc:docChgLst>
  <pc:docChgLst>
    <pc:chgData name="Tamires Schloegel Kistner" userId="a2557402559c7521" providerId="LiveId" clId="{BF89C84F-CB2E-47DA-84B5-844080403458}"/>
    <pc:docChg chg="undo custSel addSld delSld modSld">
      <pc:chgData name="Tamires Schloegel Kistner" userId="a2557402559c7521" providerId="LiveId" clId="{BF89C84F-CB2E-47DA-84B5-844080403458}" dt="2024-09-03T01:49:42.874" v="3086"/>
      <pc:docMkLst>
        <pc:docMk/>
      </pc:docMkLst>
      <pc:sldChg chg="del">
        <pc:chgData name="Tamires Schloegel Kistner" userId="a2557402559c7521" providerId="LiveId" clId="{BF89C84F-CB2E-47DA-84B5-844080403458}" dt="2024-09-03T01:49:20.010" v="3076" actId="47"/>
        <pc:sldMkLst>
          <pc:docMk/>
          <pc:sldMk cId="3716169385" sldId="259"/>
        </pc:sldMkLst>
      </pc:sldChg>
      <pc:sldChg chg="modSp">
        <pc:chgData name="Tamires Schloegel Kistner" userId="a2557402559c7521" providerId="LiveId" clId="{BF89C84F-CB2E-47DA-84B5-844080403458}" dt="2024-09-03T01:49:42.874" v="3086"/>
        <pc:sldMkLst>
          <pc:docMk/>
          <pc:sldMk cId="1119217961" sldId="260"/>
        </pc:sldMkLst>
        <pc:graphicFrameChg chg="mod">
          <ac:chgData name="Tamires Schloegel Kistner" userId="a2557402559c7521" providerId="LiveId" clId="{BF89C84F-CB2E-47DA-84B5-844080403458}" dt="2024-09-03T01:49:42.874" v="3086"/>
          <ac:graphicFrameMkLst>
            <pc:docMk/>
            <pc:sldMk cId="1119217961" sldId="260"/>
            <ac:graphicFrameMk id="4" creationId="{2E2E2E90-B75D-4DCA-A83A-038F5A00A501}"/>
          </ac:graphicFrameMkLst>
        </pc:graphicFrameChg>
      </pc:sldChg>
      <pc:sldChg chg="del">
        <pc:chgData name="Tamires Schloegel Kistner" userId="a2557402559c7521" providerId="LiveId" clId="{BF89C84F-CB2E-47DA-84B5-844080403458}" dt="2024-09-03T00:39:21.714" v="30" actId="47"/>
        <pc:sldMkLst>
          <pc:docMk/>
          <pc:sldMk cId="668260704" sldId="262"/>
        </pc:sldMkLst>
      </pc:sldChg>
      <pc:sldChg chg="del">
        <pc:chgData name="Tamires Schloegel Kistner" userId="a2557402559c7521" providerId="LiveId" clId="{BF89C84F-CB2E-47DA-84B5-844080403458}" dt="2024-09-03T00:39:01.268" v="29" actId="47"/>
        <pc:sldMkLst>
          <pc:docMk/>
          <pc:sldMk cId="0" sldId="270"/>
        </pc:sldMkLst>
      </pc:sldChg>
      <pc:sldChg chg="del">
        <pc:chgData name="Tamires Schloegel Kistner" userId="a2557402559c7521" providerId="LiveId" clId="{BF89C84F-CB2E-47DA-84B5-844080403458}" dt="2024-09-03T00:39:01.268" v="29" actId="47"/>
        <pc:sldMkLst>
          <pc:docMk/>
          <pc:sldMk cId="0" sldId="271"/>
        </pc:sldMkLst>
      </pc:sldChg>
      <pc:sldChg chg="del">
        <pc:chgData name="Tamires Schloegel Kistner" userId="a2557402559c7521" providerId="LiveId" clId="{BF89C84F-CB2E-47DA-84B5-844080403458}" dt="2024-09-03T00:39:01.268" v="29" actId="47"/>
        <pc:sldMkLst>
          <pc:docMk/>
          <pc:sldMk cId="0" sldId="273"/>
        </pc:sldMkLst>
      </pc:sldChg>
      <pc:sldChg chg="del">
        <pc:chgData name="Tamires Schloegel Kistner" userId="a2557402559c7521" providerId="LiveId" clId="{BF89C84F-CB2E-47DA-84B5-844080403458}" dt="2024-09-03T00:41:55.340" v="48" actId="47"/>
        <pc:sldMkLst>
          <pc:docMk/>
          <pc:sldMk cId="1304552983" sldId="274"/>
        </pc:sldMkLst>
      </pc:sldChg>
      <pc:sldChg chg="del">
        <pc:chgData name="Tamires Schloegel Kistner" userId="a2557402559c7521" providerId="LiveId" clId="{BF89C84F-CB2E-47DA-84B5-844080403458}" dt="2024-09-03T00:39:01.268" v="29" actId="47"/>
        <pc:sldMkLst>
          <pc:docMk/>
          <pc:sldMk cId="0" sldId="275"/>
        </pc:sldMkLst>
      </pc:sldChg>
      <pc:sldChg chg="del">
        <pc:chgData name="Tamires Schloegel Kistner" userId="a2557402559c7521" providerId="LiveId" clId="{BF89C84F-CB2E-47DA-84B5-844080403458}" dt="2024-09-03T00:39:21.714" v="30" actId="47"/>
        <pc:sldMkLst>
          <pc:docMk/>
          <pc:sldMk cId="0" sldId="276"/>
        </pc:sldMkLst>
      </pc:sldChg>
      <pc:sldChg chg="del">
        <pc:chgData name="Tamires Schloegel Kistner" userId="a2557402559c7521" providerId="LiveId" clId="{BF89C84F-CB2E-47DA-84B5-844080403458}" dt="2024-09-03T00:39:21.714" v="30" actId="47"/>
        <pc:sldMkLst>
          <pc:docMk/>
          <pc:sldMk cId="0" sldId="277"/>
        </pc:sldMkLst>
      </pc:sldChg>
      <pc:sldChg chg="del">
        <pc:chgData name="Tamires Schloegel Kistner" userId="a2557402559c7521" providerId="LiveId" clId="{BF89C84F-CB2E-47DA-84B5-844080403458}" dt="2024-09-03T00:39:21.714" v="30" actId="47"/>
        <pc:sldMkLst>
          <pc:docMk/>
          <pc:sldMk cId="0" sldId="278"/>
        </pc:sldMkLst>
      </pc:sldChg>
      <pc:sldChg chg="del">
        <pc:chgData name="Tamires Schloegel Kistner" userId="a2557402559c7521" providerId="LiveId" clId="{BF89C84F-CB2E-47DA-84B5-844080403458}" dt="2024-09-03T00:39:21.714" v="30" actId="47"/>
        <pc:sldMkLst>
          <pc:docMk/>
          <pc:sldMk cId="0" sldId="279"/>
        </pc:sldMkLst>
      </pc:sldChg>
      <pc:sldChg chg="del">
        <pc:chgData name="Tamires Schloegel Kistner" userId="a2557402559c7521" providerId="LiveId" clId="{BF89C84F-CB2E-47DA-84B5-844080403458}" dt="2024-09-03T00:39:21.714" v="30" actId="47"/>
        <pc:sldMkLst>
          <pc:docMk/>
          <pc:sldMk cId="0" sldId="280"/>
        </pc:sldMkLst>
      </pc:sldChg>
      <pc:sldChg chg="del">
        <pc:chgData name="Tamires Schloegel Kistner" userId="a2557402559c7521" providerId="LiveId" clId="{BF89C84F-CB2E-47DA-84B5-844080403458}" dt="2024-09-03T00:39:21.714" v="30" actId="47"/>
        <pc:sldMkLst>
          <pc:docMk/>
          <pc:sldMk cId="0" sldId="281"/>
        </pc:sldMkLst>
      </pc:sldChg>
      <pc:sldChg chg="del">
        <pc:chgData name="Tamires Schloegel Kistner" userId="a2557402559c7521" providerId="LiveId" clId="{BF89C84F-CB2E-47DA-84B5-844080403458}" dt="2024-09-03T00:39:21.714" v="30" actId="47"/>
        <pc:sldMkLst>
          <pc:docMk/>
          <pc:sldMk cId="0" sldId="282"/>
        </pc:sldMkLst>
      </pc:sldChg>
      <pc:sldChg chg="del">
        <pc:chgData name="Tamires Schloegel Kistner" userId="a2557402559c7521" providerId="LiveId" clId="{BF89C84F-CB2E-47DA-84B5-844080403458}" dt="2024-09-03T00:39:21.714" v="30" actId="47"/>
        <pc:sldMkLst>
          <pc:docMk/>
          <pc:sldMk cId="0" sldId="283"/>
        </pc:sldMkLst>
      </pc:sldChg>
      <pc:sldChg chg="delSp modSp add mod">
        <pc:chgData name="Tamires Schloegel Kistner" userId="a2557402559c7521" providerId="LiveId" clId="{BF89C84F-CB2E-47DA-84B5-844080403458}" dt="2024-09-03T00:40:33.235" v="42" actId="2085"/>
        <pc:sldMkLst>
          <pc:docMk/>
          <pc:sldMk cId="3439050044" sldId="286"/>
        </pc:sldMkLst>
        <pc:spChg chg="mod">
          <ac:chgData name="Tamires Schloegel Kistner" userId="a2557402559c7521" providerId="LiveId" clId="{BF89C84F-CB2E-47DA-84B5-844080403458}" dt="2024-09-03T00:40:33.235" v="42" actId="2085"/>
          <ac:spMkLst>
            <pc:docMk/>
            <pc:sldMk cId="3439050044" sldId="286"/>
            <ac:spMk id="6" creationId="{3844AAF3-44B1-48D7-94D0-7D805BF9C557}"/>
          </ac:spMkLst>
        </pc:spChg>
        <pc:spChg chg="mod">
          <ac:chgData name="Tamires Schloegel Kistner" userId="a2557402559c7521" providerId="LiveId" clId="{BF89C84F-CB2E-47DA-84B5-844080403458}" dt="2024-09-03T00:40:18.445" v="40" actId="108"/>
          <ac:spMkLst>
            <pc:docMk/>
            <pc:sldMk cId="3439050044" sldId="286"/>
            <ac:spMk id="9" creationId="{E8F0083C-8EC9-4DB4-8491-1BDF3D4D86EE}"/>
          </ac:spMkLst>
        </pc:spChg>
        <pc:picChg chg="del">
          <ac:chgData name="Tamires Schloegel Kistner" userId="a2557402559c7521" providerId="LiveId" clId="{BF89C84F-CB2E-47DA-84B5-844080403458}" dt="2024-09-03T00:40:11.484" v="38" actId="478"/>
          <ac:picMkLst>
            <pc:docMk/>
            <pc:sldMk cId="3439050044" sldId="286"/>
            <ac:picMk id="10" creationId="{FECA625C-4DDF-4D6E-8A90-9ED4534A2A7B}"/>
          </ac:picMkLst>
        </pc:picChg>
      </pc:sldChg>
      <pc:sldChg chg="del">
        <pc:chgData name="Tamires Schloegel Kistner" userId="a2557402559c7521" providerId="LiveId" clId="{BF89C84F-CB2E-47DA-84B5-844080403458}" dt="2024-09-03T00:39:21.714" v="30" actId="47"/>
        <pc:sldMkLst>
          <pc:docMk/>
          <pc:sldMk cId="0" sldId="287"/>
        </pc:sldMkLst>
      </pc:sldChg>
      <pc:sldChg chg="del">
        <pc:chgData name="Tamires Schloegel Kistner" userId="a2557402559c7521" providerId="LiveId" clId="{BF89C84F-CB2E-47DA-84B5-844080403458}" dt="2024-09-03T00:39:21.714" v="30" actId="47"/>
        <pc:sldMkLst>
          <pc:docMk/>
          <pc:sldMk cId="0" sldId="288"/>
        </pc:sldMkLst>
      </pc:sldChg>
      <pc:sldChg chg="delSp modSp add mod">
        <pc:chgData name="Tamires Schloegel Kistner" userId="a2557402559c7521" providerId="LiveId" clId="{BF89C84F-CB2E-47DA-84B5-844080403458}" dt="2024-09-03T00:40:38.207" v="43" actId="2085"/>
        <pc:sldMkLst>
          <pc:docMk/>
          <pc:sldMk cId="3657160803" sldId="289"/>
        </pc:sldMkLst>
        <pc:spChg chg="mod">
          <ac:chgData name="Tamires Schloegel Kistner" userId="a2557402559c7521" providerId="LiveId" clId="{BF89C84F-CB2E-47DA-84B5-844080403458}" dt="2024-09-03T00:40:38.207" v="43" actId="2085"/>
          <ac:spMkLst>
            <pc:docMk/>
            <pc:sldMk cId="3657160803" sldId="289"/>
            <ac:spMk id="6" creationId="{3844AAF3-44B1-48D7-94D0-7D805BF9C557}"/>
          </ac:spMkLst>
        </pc:spChg>
        <pc:spChg chg="mod">
          <ac:chgData name="Tamires Schloegel Kistner" userId="a2557402559c7521" providerId="LiveId" clId="{BF89C84F-CB2E-47DA-84B5-844080403458}" dt="2024-09-03T00:40:16.407" v="39" actId="108"/>
          <ac:spMkLst>
            <pc:docMk/>
            <pc:sldMk cId="3657160803" sldId="289"/>
            <ac:spMk id="9" creationId="{1486DBDB-7572-4B84-A9AD-3CBAA7B23C9A}"/>
          </ac:spMkLst>
        </pc:spChg>
        <pc:picChg chg="del">
          <ac:chgData name="Tamires Schloegel Kistner" userId="a2557402559c7521" providerId="LiveId" clId="{BF89C84F-CB2E-47DA-84B5-844080403458}" dt="2024-09-03T00:40:10.093" v="37" actId="478"/>
          <ac:picMkLst>
            <pc:docMk/>
            <pc:sldMk cId="3657160803" sldId="289"/>
            <ac:picMk id="13" creationId="{CD4A6539-7BD3-4A76-9493-C9C85C4F3CE5}"/>
          </ac:picMkLst>
        </pc:picChg>
      </pc:sldChg>
      <pc:sldChg chg="del">
        <pc:chgData name="Tamires Schloegel Kistner" userId="a2557402559c7521" providerId="LiveId" clId="{BF89C84F-CB2E-47DA-84B5-844080403458}" dt="2024-09-03T00:39:01.268" v="29" actId="47"/>
        <pc:sldMkLst>
          <pc:docMk/>
          <pc:sldMk cId="1559789889" sldId="291"/>
        </pc:sldMkLst>
      </pc:sldChg>
      <pc:sldChg chg="del">
        <pc:chgData name="Tamires Schloegel Kistner" userId="a2557402559c7521" providerId="LiveId" clId="{BF89C84F-CB2E-47DA-84B5-844080403458}" dt="2024-09-03T00:39:01.268" v="29" actId="47"/>
        <pc:sldMkLst>
          <pc:docMk/>
          <pc:sldMk cId="2791675692" sldId="292"/>
        </pc:sldMkLst>
      </pc:sldChg>
      <pc:sldChg chg="del">
        <pc:chgData name="Tamires Schloegel Kistner" userId="a2557402559c7521" providerId="LiveId" clId="{BF89C84F-CB2E-47DA-84B5-844080403458}" dt="2024-09-03T00:39:01.268" v="29" actId="47"/>
        <pc:sldMkLst>
          <pc:docMk/>
          <pc:sldMk cId="3894808796" sldId="293"/>
        </pc:sldMkLst>
      </pc:sldChg>
      <pc:sldChg chg="del">
        <pc:chgData name="Tamires Schloegel Kistner" userId="a2557402559c7521" providerId="LiveId" clId="{BF89C84F-CB2E-47DA-84B5-844080403458}" dt="2024-09-03T00:39:01.268" v="29" actId="47"/>
        <pc:sldMkLst>
          <pc:docMk/>
          <pc:sldMk cId="3213513483" sldId="295"/>
        </pc:sldMkLst>
      </pc:sldChg>
      <pc:sldChg chg="del">
        <pc:chgData name="Tamires Schloegel Kistner" userId="a2557402559c7521" providerId="LiveId" clId="{BF89C84F-CB2E-47DA-84B5-844080403458}" dt="2024-09-03T00:39:01.268" v="29" actId="47"/>
        <pc:sldMkLst>
          <pc:docMk/>
          <pc:sldMk cId="2269740284" sldId="296"/>
        </pc:sldMkLst>
      </pc:sldChg>
      <pc:sldChg chg="del">
        <pc:chgData name="Tamires Schloegel Kistner" userId="a2557402559c7521" providerId="LiveId" clId="{BF89C84F-CB2E-47DA-84B5-844080403458}" dt="2024-09-03T00:39:01.268" v="29" actId="47"/>
        <pc:sldMkLst>
          <pc:docMk/>
          <pc:sldMk cId="3849081701" sldId="297"/>
        </pc:sldMkLst>
      </pc:sldChg>
      <pc:sldChg chg="del">
        <pc:chgData name="Tamires Schloegel Kistner" userId="a2557402559c7521" providerId="LiveId" clId="{BF89C84F-CB2E-47DA-84B5-844080403458}" dt="2024-09-03T00:39:01.268" v="29" actId="47"/>
        <pc:sldMkLst>
          <pc:docMk/>
          <pc:sldMk cId="2296567191" sldId="298"/>
        </pc:sldMkLst>
      </pc:sldChg>
      <pc:sldChg chg="del">
        <pc:chgData name="Tamires Schloegel Kistner" userId="a2557402559c7521" providerId="LiveId" clId="{BF89C84F-CB2E-47DA-84B5-844080403458}" dt="2024-09-03T00:39:01.268" v="29" actId="47"/>
        <pc:sldMkLst>
          <pc:docMk/>
          <pc:sldMk cId="4186604784" sldId="299"/>
        </pc:sldMkLst>
      </pc:sldChg>
      <pc:sldChg chg="del">
        <pc:chgData name="Tamires Schloegel Kistner" userId="a2557402559c7521" providerId="LiveId" clId="{BF89C84F-CB2E-47DA-84B5-844080403458}" dt="2024-09-03T00:39:21.714" v="30" actId="47"/>
        <pc:sldMkLst>
          <pc:docMk/>
          <pc:sldMk cId="3279216221" sldId="304"/>
        </pc:sldMkLst>
      </pc:sldChg>
      <pc:sldChg chg="del">
        <pc:chgData name="Tamires Schloegel Kistner" userId="a2557402559c7521" providerId="LiveId" clId="{BF89C84F-CB2E-47DA-84B5-844080403458}" dt="2024-09-03T00:39:21.714" v="30" actId="47"/>
        <pc:sldMkLst>
          <pc:docMk/>
          <pc:sldMk cId="979000374" sldId="305"/>
        </pc:sldMkLst>
      </pc:sldChg>
      <pc:sldChg chg="del">
        <pc:chgData name="Tamires Schloegel Kistner" userId="a2557402559c7521" providerId="LiveId" clId="{BF89C84F-CB2E-47DA-84B5-844080403458}" dt="2024-09-03T00:39:21.714" v="30" actId="47"/>
        <pc:sldMkLst>
          <pc:docMk/>
          <pc:sldMk cId="2914126846" sldId="306"/>
        </pc:sldMkLst>
      </pc:sldChg>
      <pc:sldChg chg="del">
        <pc:chgData name="Tamires Schloegel Kistner" userId="a2557402559c7521" providerId="LiveId" clId="{BF89C84F-CB2E-47DA-84B5-844080403458}" dt="2024-09-03T00:39:21.714" v="30" actId="47"/>
        <pc:sldMkLst>
          <pc:docMk/>
          <pc:sldMk cId="897848150" sldId="307"/>
        </pc:sldMkLst>
      </pc:sldChg>
      <pc:sldChg chg="del">
        <pc:chgData name="Tamires Schloegel Kistner" userId="a2557402559c7521" providerId="LiveId" clId="{BF89C84F-CB2E-47DA-84B5-844080403458}" dt="2024-09-03T00:39:21.714" v="30" actId="47"/>
        <pc:sldMkLst>
          <pc:docMk/>
          <pc:sldMk cId="3818010810" sldId="309"/>
        </pc:sldMkLst>
      </pc:sldChg>
      <pc:sldChg chg="del">
        <pc:chgData name="Tamires Schloegel Kistner" userId="a2557402559c7521" providerId="LiveId" clId="{BF89C84F-CB2E-47DA-84B5-844080403458}" dt="2024-09-03T00:40:59.646" v="45" actId="47"/>
        <pc:sldMkLst>
          <pc:docMk/>
          <pc:sldMk cId="2339393960" sldId="310"/>
        </pc:sldMkLst>
      </pc:sldChg>
      <pc:sldChg chg="del">
        <pc:chgData name="Tamires Schloegel Kistner" userId="a2557402559c7521" providerId="LiveId" clId="{BF89C84F-CB2E-47DA-84B5-844080403458}" dt="2024-09-03T00:39:21.714" v="30" actId="47"/>
        <pc:sldMkLst>
          <pc:docMk/>
          <pc:sldMk cId="712171247" sldId="311"/>
        </pc:sldMkLst>
      </pc:sldChg>
      <pc:sldChg chg="del">
        <pc:chgData name="Tamires Schloegel Kistner" userId="a2557402559c7521" providerId="LiveId" clId="{BF89C84F-CB2E-47DA-84B5-844080403458}" dt="2024-09-03T00:39:21.714" v="30" actId="47"/>
        <pc:sldMkLst>
          <pc:docMk/>
          <pc:sldMk cId="3350383119" sldId="312"/>
        </pc:sldMkLst>
      </pc:sldChg>
      <pc:sldChg chg="del">
        <pc:chgData name="Tamires Schloegel Kistner" userId="a2557402559c7521" providerId="LiveId" clId="{BF89C84F-CB2E-47DA-84B5-844080403458}" dt="2024-09-03T00:39:21.714" v="30" actId="47"/>
        <pc:sldMkLst>
          <pc:docMk/>
          <pc:sldMk cId="3162439790" sldId="313"/>
        </pc:sldMkLst>
      </pc:sldChg>
      <pc:sldChg chg="delSp modSp add mod">
        <pc:chgData name="Tamires Schloegel Kistner" userId="a2557402559c7521" providerId="LiveId" clId="{BF89C84F-CB2E-47DA-84B5-844080403458}" dt="2024-09-03T00:40:46.047" v="44" actId="2085"/>
        <pc:sldMkLst>
          <pc:docMk/>
          <pc:sldMk cId="2158936419" sldId="317"/>
        </pc:sldMkLst>
        <pc:spChg chg="mod">
          <ac:chgData name="Tamires Schloegel Kistner" userId="a2557402559c7521" providerId="LiveId" clId="{BF89C84F-CB2E-47DA-84B5-844080403458}" dt="2024-09-03T00:40:46.047" v="44" actId="2085"/>
          <ac:spMkLst>
            <pc:docMk/>
            <pc:sldMk cId="2158936419" sldId="317"/>
            <ac:spMk id="6" creationId="{3844AAF3-44B1-48D7-94D0-7D805BF9C557}"/>
          </ac:spMkLst>
        </pc:spChg>
        <pc:spChg chg="mod">
          <ac:chgData name="Tamires Schloegel Kistner" userId="a2557402559c7521" providerId="LiveId" clId="{BF89C84F-CB2E-47DA-84B5-844080403458}" dt="2024-09-03T00:40:24.656" v="41" actId="108"/>
          <ac:spMkLst>
            <pc:docMk/>
            <pc:sldMk cId="2158936419" sldId="317"/>
            <ac:spMk id="9" creationId="{1486DBDB-7572-4B84-A9AD-3CBAA7B23C9A}"/>
          </ac:spMkLst>
        </pc:spChg>
        <pc:picChg chg="del">
          <ac:chgData name="Tamires Schloegel Kistner" userId="a2557402559c7521" providerId="LiveId" clId="{BF89C84F-CB2E-47DA-84B5-844080403458}" dt="2024-09-03T00:40:08.900" v="36" actId="478"/>
          <ac:picMkLst>
            <pc:docMk/>
            <pc:sldMk cId="2158936419" sldId="317"/>
            <ac:picMk id="13" creationId="{CD4A6539-7BD3-4A76-9493-C9C85C4F3CE5}"/>
          </ac:picMkLst>
        </pc:picChg>
      </pc:sldChg>
      <pc:sldChg chg="del">
        <pc:chgData name="Tamires Schloegel Kistner" userId="a2557402559c7521" providerId="LiveId" clId="{BF89C84F-CB2E-47DA-84B5-844080403458}" dt="2024-09-03T00:39:01.268" v="29" actId="47"/>
        <pc:sldMkLst>
          <pc:docMk/>
          <pc:sldMk cId="2464996941" sldId="318"/>
        </pc:sldMkLst>
      </pc:sldChg>
      <pc:sldChg chg="delSp modSp add del mod">
        <pc:chgData name="Tamires Schloegel Kistner" userId="a2557402559c7521" providerId="LiveId" clId="{BF89C84F-CB2E-47DA-84B5-844080403458}" dt="2024-09-03T00:57:13.202" v="1381" actId="47"/>
        <pc:sldMkLst>
          <pc:docMk/>
          <pc:sldMk cId="3303166556" sldId="318"/>
        </pc:sldMkLst>
        <pc:spChg chg="mod">
          <ac:chgData name="Tamires Schloegel Kistner" userId="a2557402559c7521" providerId="LiveId" clId="{BF89C84F-CB2E-47DA-84B5-844080403458}" dt="2024-09-03T00:53:28.805" v="1336" actId="1076"/>
          <ac:spMkLst>
            <pc:docMk/>
            <pc:sldMk cId="3303166556" sldId="318"/>
            <ac:spMk id="9" creationId="{1486DBDB-7572-4B84-A9AD-3CBAA7B23C9A}"/>
          </ac:spMkLst>
        </pc:spChg>
        <pc:picChg chg="mod">
          <ac:chgData name="Tamires Schloegel Kistner" userId="a2557402559c7521" providerId="LiveId" clId="{BF89C84F-CB2E-47DA-84B5-844080403458}" dt="2024-09-03T00:53:22.172" v="1334" actId="1076"/>
          <ac:picMkLst>
            <pc:docMk/>
            <pc:sldMk cId="3303166556" sldId="318"/>
            <ac:picMk id="5" creationId="{A1D0FA5B-D4DC-4CF0-8ECF-FC360A3E95AD}"/>
          </ac:picMkLst>
        </pc:picChg>
        <pc:picChg chg="mod">
          <ac:chgData name="Tamires Schloegel Kistner" userId="a2557402559c7521" providerId="LiveId" clId="{BF89C84F-CB2E-47DA-84B5-844080403458}" dt="2024-09-03T00:53:19.132" v="1333" actId="1076"/>
          <ac:picMkLst>
            <pc:docMk/>
            <pc:sldMk cId="3303166556" sldId="318"/>
            <ac:picMk id="7" creationId="{A51203C0-AB5F-40BD-9851-2D80705E2329}"/>
          </ac:picMkLst>
        </pc:picChg>
        <pc:picChg chg="del">
          <ac:chgData name="Tamires Schloegel Kistner" userId="a2557402559c7521" providerId="LiveId" clId="{BF89C84F-CB2E-47DA-84B5-844080403458}" dt="2024-09-03T00:52:58.447" v="1327" actId="478"/>
          <ac:picMkLst>
            <pc:docMk/>
            <pc:sldMk cId="3303166556" sldId="318"/>
            <ac:picMk id="10" creationId="{594F9230-1905-4EA2-8183-4BE1A67D4304}"/>
          </ac:picMkLst>
        </pc:picChg>
      </pc:sldChg>
      <pc:sldChg chg="delSp modSp add del mod">
        <pc:chgData name="Tamires Schloegel Kistner" userId="a2557402559c7521" providerId="LiveId" clId="{BF89C84F-CB2E-47DA-84B5-844080403458}" dt="2024-09-03T00:57:13.202" v="1381" actId="47"/>
        <pc:sldMkLst>
          <pc:docMk/>
          <pc:sldMk cId="2864555379" sldId="319"/>
        </pc:sldMkLst>
        <pc:spChg chg="mod">
          <ac:chgData name="Tamires Schloegel Kistner" userId="a2557402559c7521" providerId="LiveId" clId="{BF89C84F-CB2E-47DA-84B5-844080403458}" dt="2024-09-03T00:52:44.183" v="1325" actId="2085"/>
          <ac:spMkLst>
            <pc:docMk/>
            <pc:sldMk cId="2864555379" sldId="319"/>
            <ac:spMk id="6" creationId="{3844AAF3-44B1-48D7-94D0-7D805BF9C557}"/>
          </ac:spMkLst>
        </pc:spChg>
        <pc:spChg chg="mod">
          <ac:chgData name="Tamires Schloegel Kistner" userId="a2557402559c7521" providerId="LiveId" clId="{BF89C84F-CB2E-47DA-84B5-844080403458}" dt="2024-09-03T00:52:36.674" v="1323" actId="108"/>
          <ac:spMkLst>
            <pc:docMk/>
            <pc:sldMk cId="2864555379" sldId="319"/>
            <ac:spMk id="9" creationId="{1486DBDB-7572-4B84-A9AD-3CBAA7B23C9A}"/>
          </ac:spMkLst>
        </pc:spChg>
        <pc:picChg chg="del">
          <ac:chgData name="Tamires Schloegel Kistner" userId="a2557402559c7521" providerId="LiveId" clId="{BF89C84F-CB2E-47DA-84B5-844080403458}" dt="2024-09-03T00:52:29.447" v="1322" actId="478"/>
          <ac:picMkLst>
            <pc:docMk/>
            <pc:sldMk cId="2864555379" sldId="319"/>
            <ac:picMk id="11" creationId="{DAAD360B-0D74-4158-9575-2CB8A6781D99}"/>
          </ac:picMkLst>
        </pc:picChg>
      </pc:sldChg>
      <pc:sldChg chg="delSp modSp add del mod">
        <pc:chgData name="Tamires Schloegel Kistner" userId="a2557402559c7521" providerId="LiveId" clId="{BF89C84F-CB2E-47DA-84B5-844080403458}" dt="2024-09-03T00:57:13.202" v="1381" actId="47"/>
        <pc:sldMkLst>
          <pc:docMk/>
          <pc:sldMk cId="2752856879" sldId="320"/>
        </pc:sldMkLst>
        <pc:spChg chg="mod">
          <ac:chgData name="Tamires Schloegel Kistner" userId="a2557402559c7521" providerId="LiveId" clId="{BF89C84F-CB2E-47DA-84B5-844080403458}" dt="2024-09-03T00:53:39.246" v="1338" actId="14100"/>
          <ac:spMkLst>
            <pc:docMk/>
            <pc:sldMk cId="2752856879" sldId="320"/>
            <ac:spMk id="6" creationId="{21B68319-1446-48A5-BE65-582CD129D9FD}"/>
          </ac:spMkLst>
        </pc:spChg>
        <pc:picChg chg="del">
          <ac:chgData name="Tamires Schloegel Kistner" userId="a2557402559c7521" providerId="LiveId" clId="{BF89C84F-CB2E-47DA-84B5-844080403458}" dt="2024-09-03T00:53:00.939" v="1328" actId="478"/>
          <ac:picMkLst>
            <pc:docMk/>
            <pc:sldMk cId="2752856879" sldId="320"/>
            <ac:picMk id="8" creationId="{9277ADE5-649E-4679-A7C2-88F1E9C4FFB5}"/>
          </ac:picMkLst>
        </pc:picChg>
      </pc:sldChg>
      <pc:sldChg chg="delSp modSp add del mod">
        <pc:chgData name="Tamires Schloegel Kistner" userId="a2557402559c7521" providerId="LiveId" clId="{BF89C84F-CB2E-47DA-84B5-844080403458}" dt="2024-09-03T00:57:13.202" v="1381" actId="47"/>
        <pc:sldMkLst>
          <pc:docMk/>
          <pc:sldMk cId="3304558029" sldId="321"/>
        </pc:sldMkLst>
        <pc:spChg chg="mod">
          <ac:chgData name="Tamires Schloegel Kistner" userId="a2557402559c7521" providerId="LiveId" clId="{BF89C84F-CB2E-47DA-84B5-844080403458}" dt="2024-09-03T00:54:22.070" v="1354" actId="14100"/>
          <ac:spMkLst>
            <pc:docMk/>
            <pc:sldMk cId="3304558029" sldId="321"/>
            <ac:spMk id="6" creationId="{21B68319-1446-48A5-BE65-582CD129D9FD}"/>
          </ac:spMkLst>
        </pc:spChg>
        <pc:picChg chg="mod">
          <ac:chgData name="Tamires Schloegel Kistner" userId="a2557402559c7521" providerId="LiveId" clId="{BF89C84F-CB2E-47DA-84B5-844080403458}" dt="2024-09-03T00:54:25.316" v="1356" actId="1076"/>
          <ac:picMkLst>
            <pc:docMk/>
            <pc:sldMk cId="3304558029" sldId="321"/>
            <ac:picMk id="4" creationId="{2D57A29A-D1C4-4290-96A1-A3995E7C4C3C}"/>
          </ac:picMkLst>
        </pc:picChg>
        <pc:picChg chg="mod">
          <ac:chgData name="Tamires Schloegel Kistner" userId="a2557402559c7521" providerId="LiveId" clId="{BF89C84F-CB2E-47DA-84B5-844080403458}" dt="2024-09-03T00:54:23.749" v="1355" actId="1076"/>
          <ac:picMkLst>
            <pc:docMk/>
            <pc:sldMk cId="3304558029" sldId="321"/>
            <ac:picMk id="5" creationId="{B07FF738-5936-4B30-BFA6-CEBC94445E18}"/>
          </ac:picMkLst>
        </pc:picChg>
        <pc:picChg chg="del">
          <ac:chgData name="Tamires Schloegel Kistner" userId="a2557402559c7521" providerId="LiveId" clId="{BF89C84F-CB2E-47DA-84B5-844080403458}" dt="2024-09-03T00:53:03.219" v="1329" actId="478"/>
          <ac:picMkLst>
            <pc:docMk/>
            <pc:sldMk cId="3304558029" sldId="321"/>
            <ac:picMk id="8" creationId="{848D4A25-B033-48ED-9A50-076C75EDC844}"/>
          </ac:picMkLst>
        </pc:picChg>
      </pc:sldChg>
      <pc:sldChg chg="delSp modSp add del mod">
        <pc:chgData name="Tamires Schloegel Kistner" userId="a2557402559c7521" providerId="LiveId" clId="{BF89C84F-CB2E-47DA-84B5-844080403458}" dt="2024-09-03T00:57:13.202" v="1381" actId="47"/>
        <pc:sldMkLst>
          <pc:docMk/>
          <pc:sldMk cId="2008157886" sldId="322"/>
        </pc:sldMkLst>
        <pc:spChg chg="mod">
          <ac:chgData name="Tamires Schloegel Kistner" userId="a2557402559c7521" providerId="LiveId" clId="{BF89C84F-CB2E-47DA-84B5-844080403458}" dt="2024-09-03T00:53:58.982" v="1346" actId="1076"/>
          <ac:spMkLst>
            <pc:docMk/>
            <pc:sldMk cId="2008157886" sldId="322"/>
            <ac:spMk id="6" creationId="{21B68319-1446-48A5-BE65-582CD129D9FD}"/>
          </ac:spMkLst>
        </pc:spChg>
        <pc:picChg chg="mod">
          <ac:chgData name="Tamires Schloegel Kistner" userId="a2557402559c7521" providerId="LiveId" clId="{BF89C84F-CB2E-47DA-84B5-844080403458}" dt="2024-09-03T00:54:29.948" v="1357" actId="1076"/>
          <ac:picMkLst>
            <pc:docMk/>
            <pc:sldMk cId="2008157886" sldId="322"/>
            <ac:picMk id="2" creationId="{6B565CD9-3107-4ED4-AE96-3EF1CFB99D71}"/>
          </ac:picMkLst>
        </pc:picChg>
        <pc:picChg chg="mod">
          <ac:chgData name="Tamires Schloegel Kistner" userId="a2557402559c7521" providerId="LiveId" clId="{BF89C84F-CB2E-47DA-84B5-844080403458}" dt="2024-09-03T00:54:31.574" v="1358" actId="1076"/>
          <ac:picMkLst>
            <pc:docMk/>
            <pc:sldMk cId="2008157886" sldId="322"/>
            <ac:picMk id="3" creationId="{87889589-6978-4845-8F20-98A316943FBA}"/>
          </ac:picMkLst>
        </pc:picChg>
        <pc:picChg chg="del">
          <ac:chgData name="Tamires Schloegel Kistner" userId="a2557402559c7521" providerId="LiveId" clId="{BF89C84F-CB2E-47DA-84B5-844080403458}" dt="2024-09-03T00:53:05.283" v="1330" actId="478"/>
          <ac:picMkLst>
            <pc:docMk/>
            <pc:sldMk cId="2008157886" sldId="322"/>
            <ac:picMk id="8" creationId="{FDD6018F-607F-40EC-9EBE-1E954FC0E428}"/>
          </ac:picMkLst>
        </pc:picChg>
      </pc:sldChg>
      <pc:sldChg chg="del">
        <pc:chgData name="Tamires Schloegel Kistner" userId="a2557402559c7521" providerId="LiveId" clId="{BF89C84F-CB2E-47DA-84B5-844080403458}" dt="2024-09-03T00:39:01.268" v="29" actId="47"/>
        <pc:sldMkLst>
          <pc:docMk/>
          <pc:sldMk cId="609903568" sldId="323"/>
        </pc:sldMkLst>
      </pc:sldChg>
      <pc:sldChg chg="delSp modSp add del mod">
        <pc:chgData name="Tamires Schloegel Kistner" userId="a2557402559c7521" providerId="LiveId" clId="{BF89C84F-CB2E-47DA-84B5-844080403458}" dt="2024-09-03T00:57:13.202" v="1381" actId="47"/>
        <pc:sldMkLst>
          <pc:docMk/>
          <pc:sldMk cId="1175573247" sldId="323"/>
        </pc:sldMkLst>
        <pc:spChg chg="mod">
          <ac:chgData name="Tamires Schloegel Kistner" userId="a2557402559c7521" providerId="LiveId" clId="{BF89C84F-CB2E-47DA-84B5-844080403458}" dt="2024-09-03T00:56:04.383" v="1364" actId="2085"/>
          <ac:spMkLst>
            <pc:docMk/>
            <pc:sldMk cId="1175573247" sldId="323"/>
            <ac:spMk id="6" creationId="{3844AAF3-44B1-48D7-94D0-7D805BF9C557}"/>
          </ac:spMkLst>
        </pc:spChg>
        <pc:spChg chg="mod">
          <ac:chgData name="Tamires Schloegel Kistner" userId="a2557402559c7521" providerId="LiveId" clId="{BF89C84F-CB2E-47DA-84B5-844080403458}" dt="2024-09-03T00:55:54.730" v="1361" actId="108"/>
          <ac:spMkLst>
            <pc:docMk/>
            <pc:sldMk cId="1175573247" sldId="323"/>
            <ac:spMk id="9" creationId="{1486DBDB-7572-4B84-A9AD-3CBAA7B23C9A}"/>
          </ac:spMkLst>
        </pc:spChg>
        <pc:picChg chg="del">
          <ac:chgData name="Tamires Schloegel Kistner" userId="a2557402559c7521" providerId="LiveId" clId="{BF89C84F-CB2E-47DA-84B5-844080403458}" dt="2024-09-03T00:55:46.388" v="1360" actId="478"/>
          <ac:picMkLst>
            <pc:docMk/>
            <pc:sldMk cId="1175573247" sldId="323"/>
            <ac:picMk id="11" creationId="{DAAD360B-0D74-4158-9575-2CB8A6781D99}"/>
          </ac:picMkLst>
        </pc:picChg>
      </pc:sldChg>
      <pc:sldChg chg="del">
        <pc:chgData name="Tamires Schloegel Kistner" userId="a2557402559c7521" providerId="LiveId" clId="{BF89C84F-CB2E-47DA-84B5-844080403458}" dt="2024-09-03T00:39:01.268" v="29" actId="47"/>
        <pc:sldMkLst>
          <pc:docMk/>
          <pc:sldMk cId="0" sldId="324"/>
        </pc:sldMkLst>
      </pc:sldChg>
      <pc:sldChg chg="delSp modSp add mod">
        <pc:chgData name="Tamires Schloegel Kistner" userId="a2557402559c7521" providerId="LiveId" clId="{BF89C84F-CB2E-47DA-84B5-844080403458}" dt="2024-09-03T01:19:17.418" v="1694" actId="121"/>
        <pc:sldMkLst>
          <pc:docMk/>
          <pc:sldMk cId="1055362312" sldId="324"/>
        </pc:sldMkLst>
        <pc:spChg chg="mod">
          <ac:chgData name="Tamires Schloegel Kistner" userId="a2557402559c7521" providerId="LiveId" clId="{BF89C84F-CB2E-47DA-84B5-844080403458}" dt="2024-09-03T00:57:28.094" v="1384" actId="108"/>
          <ac:spMkLst>
            <pc:docMk/>
            <pc:sldMk cId="1055362312" sldId="324"/>
            <ac:spMk id="9" creationId="{1486DBDB-7572-4B84-A9AD-3CBAA7B23C9A}"/>
          </ac:spMkLst>
        </pc:spChg>
        <pc:spChg chg="mod">
          <ac:chgData name="Tamires Schloegel Kistner" userId="a2557402559c7521" providerId="LiveId" clId="{BF89C84F-CB2E-47DA-84B5-844080403458}" dt="2024-09-03T01:18:46.039" v="1685" actId="2085"/>
          <ac:spMkLst>
            <pc:docMk/>
            <pc:sldMk cId="1055362312" sldId="324"/>
            <ac:spMk id="13" creationId="{97706445-C719-47CC-AAE0-4F50ABCAF23E}"/>
          </ac:spMkLst>
        </pc:spChg>
        <pc:spChg chg="mod">
          <ac:chgData name="Tamires Schloegel Kistner" userId="a2557402559c7521" providerId="LiveId" clId="{BF89C84F-CB2E-47DA-84B5-844080403458}" dt="2024-09-03T01:19:13.911" v="1693" actId="121"/>
          <ac:spMkLst>
            <pc:docMk/>
            <pc:sldMk cId="1055362312" sldId="324"/>
            <ac:spMk id="16" creationId="{FBC6988A-24E1-414D-801E-B0A0EDADB26F}"/>
          </ac:spMkLst>
        </pc:spChg>
        <pc:spChg chg="mod">
          <ac:chgData name="Tamires Schloegel Kistner" userId="a2557402559c7521" providerId="LiveId" clId="{BF89C84F-CB2E-47DA-84B5-844080403458}" dt="2024-09-03T01:18:55.710" v="1689" actId="2085"/>
          <ac:spMkLst>
            <pc:docMk/>
            <pc:sldMk cId="1055362312" sldId="324"/>
            <ac:spMk id="17" creationId="{E1EAF90D-1D35-4AE5-A19D-4A81895516FB}"/>
          </ac:spMkLst>
        </pc:spChg>
        <pc:spChg chg="mod">
          <ac:chgData name="Tamires Schloegel Kistner" userId="a2557402559c7521" providerId="LiveId" clId="{BF89C84F-CB2E-47DA-84B5-844080403458}" dt="2024-09-03T01:19:17.418" v="1694" actId="121"/>
          <ac:spMkLst>
            <pc:docMk/>
            <pc:sldMk cId="1055362312" sldId="324"/>
            <ac:spMk id="18" creationId="{7123246A-1939-44E6-88DF-5908679F2E1A}"/>
          </ac:spMkLst>
        </pc:spChg>
        <pc:picChg chg="del">
          <ac:chgData name="Tamires Schloegel Kistner" userId="a2557402559c7521" providerId="LiveId" clId="{BF89C84F-CB2E-47DA-84B5-844080403458}" dt="2024-09-03T00:57:23.300" v="1383" actId="478"/>
          <ac:picMkLst>
            <pc:docMk/>
            <pc:sldMk cId="1055362312" sldId="324"/>
            <ac:picMk id="11" creationId="{DAAD360B-0D74-4158-9575-2CB8A6781D99}"/>
          </ac:picMkLst>
        </pc:picChg>
      </pc:sldChg>
      <pc:sldChg chg="del">
        <pc:chgData name="Tamires Schloegel Kistner" userId="a2557402559c7521" providerId="LiveId" clId="{BF89C84F-CB2E-47DA-84B5-844080403458}" dt="2024-09-03T00:39:01.268" v="29" actId="47"/>
        <pc:sldMkLst>
          <pc:docMk/>
          <pc:sldMk cId="0" sldId="325"/>
        </pc:sldMkLst>
      </pc:sldChg>
      <pc:sldChg chg="addSp delSp modSp add mod">
        <pc:chgData name="Tamires Schloegel Kistner" userId="a2557402559c7521" providerId="LiveId" clId="{BF89C84F-CB2E-47DA-84B5-844080403458}" dt="2024-09-03T01:09:39.468" v="1569" actId="1076"/>
        <pc:sldMkLst>
          <pc:docMk/>
          <pc:sldMk cId="3411081215" sldId="325"/>
        </pc:sldMkLst>
        <pc:spChg chg="mod">
          <ac:chgData name="Tamires Schloegel Kistner" userId="a2557402559c7521" providerId="LiveId" clId="{BF89C84F-CB2E-47DA-84B5-844080403458}" dt="2024-09-03T01:06:17.453" v="1420" actId="108"/>
          <ac:spMkLst>
            <pc:docMk/>
            <pc:sldMk cId="3411081215" sldId="325"/>
            <ac:spMk id="9" creationId="{1486DBDB-7572-4B84-A9AD-3CBAA7B23C9A}"/>
          </ac:spMkLst>
        </pc:spChg>
        <pc:spChg chg="mod">
          <ac:chgData name="Tamires Schloegel Kistner" userId="a2557402559c7521" providerId="LiveId" clId="{BF89C84F-CB2E-47DA-84B5-844080403458}" dt="2024-09-03T01:09:36.763" v="1568" actId="20577"/>
          <ac:spMkLst>
            <pc:docMk/>
            <pc:sldMk cId="3411081215" sldId="325"/>
            <ac:spMk id="10" creationId="{084649D1-E716-40DE-8719-AF4945A0E9E6}"/>
          </ac:spMkLst>
        </pc:spChg>
        <pc:picChg chg="add mod">
          <ac:chgData name="Tamires Schloegel Kistner" userId="a2557402559c7521" providerId="LiveId" clId="{BF89C84F-CB2E-47DA-84B5-844080403458}" dt="2024-09-03T01:09:39.468" v="1569" actId="1076"/>
          <ac:picMkLst>
            <pc:docMk/>
            <pc:sldMk cId="3411081215" sldId="325"/>
            <ac:picMk id="3" creationId="{22D7D8F7-5A6B-7857-A814-FAF00698CAB3}"/>
          </ac:picMkLst>
        </pc:picChg>
        <pc:picChg chg="del">
          <ac:chgData name="Tamires Schloegel Kistner" userId="a2557402559c7521" providerId="LiveId" clId="{BF89C84F-CB2E-47DA-84B5-844080403458}" dt="2024-09-03T01:06:13.963" v="1419" actId="478"/>
          <ac:picMkLst>
            <pc:docMk/>
            <pc:sldMk cId="3411081215" sldId="325"/>
            <ac:picMk id="11" creationId="{DAAD360B-0D74-4158-9575-2CB8A6781D99}"/>
          </ac:picMkLst>
        </pc:picChg>
        <pc:picChg chg="del">
          <ac:chgData name="Tamires Schloegel Kistner" userId="a2557402559c7521" providerId="LiveId" clId="{BF89C84F-CB2E-47DA-84B5-844080403458}" dt="2024-09-03T01:08:48.619" v="1423" actId="478"/>
          <ac:picMkLst>
            <pc:docMk/>
            <pc:sldMk cId="3411081215" sldId="325"/>
            <ac:picMk id="14" creationId="{C4D8745E-7D79-465D-8CB3-E11978B497AB}"/>
          </ac:picMkLst>
        </pc:picChg>
      </pc:sldChg>
      <pc:sldChg chg="modSp mod">
        <pc:chgData name="Tamires Schloegel Kistner" userId="a2557402559c7521" providerId="LiveId" clId="{BF89C84F-CB2E-47DA-84B5-844080403458}" dt="2024-09-03T00:41:18.647" v="46" actId="732"/>
        <pc:sldMkLst>
          <pc:docMk/>
          <pc:sldMk cId="0" sldId="326"/>
        </pc:sldMkLst>
        <pc:spChg chg="mod modCrop">
          <ac:chgData name="Tamires Schloegel Kistner" userId="a2557402559c7521" providerId="LiveId" clId="{BF89C84F-CB2E-47DA-84B5-844080403458}" dt="2024-09-03T00:41:18.647" v="46" actId="732"/>
          <ac:spMkLst>
            <pc:docMk/>
            <pc:sldMk cId="0" sldId="326"/>
            <ac:spMk id="2" creationId="{00000000-0000-0000-0000-000000000000}"/>
          </ac:spMkLst>
        </pc:spChg>
      </pc:sldChg>
      <pc:sldChg chg="del">
        <pc:chgData name="Tamires Schloegel Kistner" userId="a2557402559c7521" providerId="LiveId" clId="{BF89C84F-CB2E-47DA-84B5-844080403458}" dt="2024-09-03T00:39:26.961" v="31" actId="47"/>
        <pc:sldMkLst>
          <pc:docMk/>
          <pc:sldMk cId="0" sldId="327"/>
        </pc:sldMkLst>
      </pc:sldChg>
      <pc:sldChg chg="delSp modSp add mod">
        <pc:chgData name="Tamires Schloegel Kistner" userId="a2557402559c7521" providerId="LiveId" clId="{BF89C84F-CB2E-47DA-84B5-844080403458}" dt="2024-09-03T01:10:33.737" v="1576" actId="207"/>
        <pc:sldMkLst>
          <pc:docMk/>
          <pc:sldMk cId="2578014702" sldId="327"/>
        </pc:sldMkLst>
        <pc:spChg chg="mod">
          <ac:chgData name="Tamires Schloegel Kistner" userId="a2557402559c7521" providerId="LiveId" clId="{BF89C84F-CB2E-47DA-84B5-844080403458}" dt="2024-09-03T01:10:00.361" v="1573" actId="108"/>
          <ac:spMkLst>
            <pc:docMk/>
            <pc:sldMk cId="2578014702" sldId="327"/>
            <ac:spMk id="9" creationId="{1486DBDB-7572-4B84-A9AD-3CBAA7B23C9A}"/>
          </ac:spMkLst>
        </pc:spChg>
        <pc:spChg chg="mod">
          <ac:chgData name="Tamires Schloegel Kistner" userId="a2557402559c7521" providerId="LiveId" clId="{BF89C84F-CB2E-47DA-84B5-844080403458}" dt="2024-09-03T01:10:33.737" v="1576" actId="207"/>
          <ac:spMkLst>
            <pc:docMk/>
            <pc:sldMk cId="2578014702" sldId="327"/>
            <ac:spMk id="17" creationId="{4D3EA73A-3C7A-4E74-846C-30F71E14F97A}"/>
          </ac:spMkLst>
        </pc:spChg>
        <pc:spChg chg="mod">
          <ac:chgData name="Tamires Schloegel Kistner" userId="a2557402559c7521" providerId="LiveId" clId="{BF89C84F-CB2E-47DA-84B5-844080403458}" dt="2024-09-03T01:10:05.975" v="1575" actId="108"/>
          <ac:spMkLst>
            <pc:docMk/>
            <pc:sldMk cId="2578014702" sldId="327"/>
            <ac:spMk id="18" creationId="{79860713-24F4-41B4-8868-2A10CEA8E06B}"/>
          </ac:spMkLst>
        </pc:spChg>
        <pc:picChg chg="del">
          <ac:chgData name="Tamires Schloegel Kistner" userId="a2557402559c7521" providerId="LiveId" clId="{BF89C84F-CB2E-47DA-84B5-844080403458}" dt="2024-09-03T01:10:01.963" v="1574" actId="478"/>
          <ac:picMkLst>
            <pc:docMk/>
            <pc:sldMk cId="2578014702" sldId="327"/>
            <ac:picMk id="11" creationId="{DAAD360B-0D74-4158-9575-2CB8A6781D99}"/>
          </ac:picMkLst>
        </pc:picChg>
      </pc:sldChg>
      <pc:sldChg chg="del">
        <pc:chgData name="Tamires Schloegel Kistner" userId="a2557402559c7521" providerId="LiveId" clId="{BF89C84F-CB2E-47DA-84B5-844080403458}" dt="2024-09-03T00:39:26.961" v="31" actId="47"/>
        <pc:sldMkLst>
          <pc:docMk/>
          <pc:sldMk cId="0" sldId="328"/>
        </pc:sldMkLst>
      </pc:sldChg>
      <pc:sldChg chg="delSp modSp add mod">
        <pc:chgData name="Tamires Schloegel Kistner" userId="a2557402559c7521" providerId="LiveId" clId="{BF89C84F-CB2E-47DA-84B5-844080403458}" dt="2024-09-03T01:10:46.422" v="1579" actId="108"/>
        <pc:sldMkLst>
          <pc:docMk/>
          <pc:sldMk cId="1975701301" sldId="328"/>
        </pc:sldMkLst>
        <pc:spChg chg="mod">
          <ac:chgData name="Tamires Schloegel Kistner" userId="a2557402559c7521" providerId="LiveId" clId="{BF89C84F-CB2E-47DA-84B5-844080403458}" dt="2024-09-03T01:10:41.903" v="1578" actId="108"/>
          <ac:spMkLst>
            <pc:docMk/>
            <pc:sldMk cId="1975701301" sldId="328"/>
            <ac:spMk id="9" creationId="{1486DBDB-7572-4B84-A9AD-3CBAA7B23C9A}"/>
          </ac:spMkLst>
        </pc:spChg>
        <pc:spChg chg="mod">
          <ac:chgData name="Tamires Schloegel Kistner" userId="a2557402559c7521" providerId="LiveId" clId="{BF89C84F-CB2E-47DA-84B5-844080403458}" dt="2024-09-03T01:10:46.422" v="1579" actId="108"/>
          <ac:spMkLst>
            <pc:docMk/>
            <pc:sldMk cId="1975701301" sldId="328"/>
            <ac:spMk id="22" creationId="{97EBDE71-7D65-42E6-8CA5-E5F0DE3EC979}"/>
          </ac:spMkLst>
        </pc:spChg>
        <pc:picChg chg="del">
          <ac:chgData name="Tamires Schloegel Kistner" userId="a2557402559c7521" providerId="LiveId" clId="{BF89C84F-CB2E-47DA-84B5-844080403458}" dt="2024-09-03T01:10:38.125" v="1577" actId="478"/>
          <ac:picMkLst>
            <pc:docMk/>
            <pc:sldMk cId="1975701301" sldId="328"/>
            <ac:picMk id="11" creationId="{DAAD360B-0D74-4158-9575-2CB8A6781D99}"/>
          </ac:picMkLst>
        </pc:picChg>
      </pc:sldChg>
      <pc:sldChg chg="del">
        <pc:chgData name="Tamires Schloegel Kistner" userId="a2557402559c7521" providerId="LiveId" clId="{BF89C84F-CB2E-47DA-84B5-844080403458}" dt="2024-09-03T00:39:30.479" v="32" actId="47"/>
        <pc:sldMkLst>
          <pc:docMk/>
          <pc:sldMk cId="485017602" sldId="329"/>
        </pc:sldMkLst>
      </pc:sldChg>
      <pc:sldChg chg="delSp modSp add mod">
        <pc:chgData name="Tamires Schloegel Kistner" userId="a2557402559c7521" providerId="LiveId" clId="{BF89C84F-CB2E-47DA-84B5-844080403458}" dt="2024-09-03T01:10:58.970" v="1582" actId="108"/>
        <pc:sldMkLst>
          <pc:docMk/>
          <pc:sldMk cId="2948166433" sldId="329"/>
        </pc:sldMkLst>
        <pc:spChg chg="mod">
          <ac:chgData name="Tamires Schloegel Kistner" userId="a2557402559c7521" providerId="LiveId" clId="{BF89C84F-CB2E-47DA-84B5-844080403458}" dt="2024-09-03T01:10:54.828" v="1581" actId="108"/>
          <ac:spMkLst>
            <pc:docMk/>
            <pc:sldMk cId="2948166433" sldId="329"/>
            <ac:spMk id="9" creationId="{1486DBDB-7572-4B84-A9AD-3CBAA7B23C9A}"/>
          </ac:spMkLst>
        </pc:spChg>
        <pc:spChg chg="mod">
          <ac:chgData name="Tamires Schloegel Kistner" userId="a2557402559c7521" providerId="LiveId" clId="{BF89C84F-CB2E-47DA-84B5-844080403458}" dt="2024-09-03T01:10:58.970" v="1582" actId="108"/>
          <ac:spMkLst>
            <pc:docMk/>
            <pc:sldMk cId="2948166433" sldId="329"/>
            <ac:spMk id="14" creationId="{C0CEE949-7ABB-4D76-99C5-E781F2062DE9}"/>
          </ac:spMkLst>
        </pc:spChg>
        <pc:picChg chg="del">
          <ac:chgData name="Tamires Schloegel Kistner" userId="a2557402559c7521" providerId="LiveId" clId="{BF89C84F-CB2E-47DA-84B5-844080403458}" dt="2024-09-03T01:10:51.301" v="1580" actId="478"/>
          <ac:picMkLst>
            <pc:docMk/>
            <pc:sldMk cId="2948166433" sldId="329"/>
            <ac:picMk id="11" creationId="{DAAD360B-0D74-4158-9575-2CB8A6781D99}"/>
          </ac:picMkLst>
        </pc:picChg>
      </pc:sldChg>
      <pc:sldChg chg="add del">
        <pc:chgData name="Tamires Schloegel Kistner" userId="a2557402559c7521" providerId="LiveId" clId="{BF89C84F-CB2E-47DA-84B5-844080403458}" dt="2024-09-03T01:11:08.593" v="1584" actId="47"/>
        <pc:sldMkLst>
          <pc:docMk/>
          <pc:sldMk cId="177417430" sldId="330"/>
        </pc:sldMkLst>
      </pc:sldChg>
      <pc:sldChg chg="del">
        <pc:chgData name="Tamires Schloegel Kistner" userId="a2557402559c7521" providerId="LiveId" clId="{BF89C84F-CB2E-47DA-84B5-844080403458}" dt="2024-09-03T00:41:49.862" v="47" actId="47"/>
        <pc:sldMkLst>
          <pc:docMk/>
          <pc:sldMk cId="3343492719" sldId="330"/>
        </pc:sldMkLst>
      </pc:sldChg>
      <pc:sldChg chg="delSp modSp mod">
        <pc:chgData name="Tamires Schloegel Kistner" userId="a2557402559c7521" providerId="LiveId" clId="{BF89C84F-CB2E-47DA-84B5-844080403458}" dt="2024-09-03T00:51:58.661" v="1310" actId="1076"/>
        <pc:sldMkLst>
          <pc:docMk/>
          <pc:sldMk cId="1964685703" sldId="331"/>
        </pc:sldMkLst>
        <pc:spChg chg="mod">
          <ac:chgData name="Tamires Schloegel Kistner" userId="a2557402559c7521" providerId="LiveId" clId="{BF89C84F-CB2E-47DA-84B5-844080403458}" dt="2024-09-03T00:51:58.661" v="1310" actId="1076"/>
          <ac:spMkLst>
            <pc:docMk/>
            <pc:sldMk cId="1964685703" sldId="331"/>
            <ac:spMk id="4" creationId="{51FE7DF2-B062-DD77-91C5-4A8383FB0134}"/>
          </ac:spMkLst>
        </pc:spChg>
        <pc:spChg chg="del">
          <ac:chgData name="Tamires Schloegel Kistner" userId="a2557402559c7521" providerId="LiveId" clId="{BF89C84F-CB2E-47DA-84B5-844080403458}" dt="2024-09-03T00:46:17.248" v="600" actId="478"/>
          <ac:spMkLst>
            <pc:docMk/>
            <pc:sldMk cId="1964685703" sldId="331"/>
            <ac:spMk id="8" creationId="{5C371EF9-77A5-5496-E1EC-56420FA8860F}"/>
          </ac:spMkLst>
        </pc:spChg>
        <pc:spChg chg="del">
          <ac:chgData name="Tamires Schloegel Kistner" userId="a2557402559c7521" providerId="LiveId" clId="{BF89C84F-CB2E-47DA-84B5-844080403458}" dt="2024-09-03T00:46:14.781" v="599" actId="478"/>
          <ac:spMkLst>
            <pc:docMk/>
            <pc:sldMk cId="1964685703" sldId="331"/>
            <ac:spMk id="9" creationId="{63D0A880-FE90-A8CF-6621-1527E5453F06}"/>
          </ac:spMkLst>
        </pc:spChg>
      </pc:sldChg>
      <pc:sldChg chg="delSp modSp add mod">
        <pc:chgData name="Tamires Schloegel Kistner" userId="a2557402559c7521" providerId="LiveId" clId="{BF89C84F-CB2E-47DA-84B5-844080403458}" dt="2024-09-03T01:09:52.305" v="1572" actId="108"/>
        <pc:sldMkLst>
          <pc:docMk/>
          <pc:sldMk cId="1724703894" sldId="332"/>
        </pc:sldMkLst>
        <pc:spChg chg="mod">
          <ac:chgData name="Tamires Schloegel Kistner" userId="a2557402559c7521" providerId="LiveId" clId="{BF89C84F-CB2E-47DA-84B5-844080403458}" dt="2024-09-03T01:09:52.305" v="1572" actId="108"/>
          <ac:spMkLst>
            <pc:docMk/>
            <pc:sldMk cId="1724703894" sldId="332"/>
            <ac:spMk id="9" creationId="{1486DBDB-7572-4B84-A9AD-3CBAA7B23C9A}"/>
          </ac:spMkLst>
        </pc:spChg>
        <pc:spChg chg="mod">
          <ac:chgData name="Tamires Schloegel Kistner" userId="a2557402559c7521" providerId="LiveId" clId="{BF89C84F-CB2E-47DA-84B5-844080403458}" dt="2024-09-03T01:09:49.027" v="1571" actId="108"/>
          <ac:spMkLst>
            <pc:docMk/>
            <pc:sldMk cId="1724703894" sldId="332"/>
            <ac:spMk id="12" creationId="{53426F41-40A6-4985-A5EF-2E17641AFB9F}"/>
          </ac:spMkLst>
        </pc:spChg>
        <pc:picChg chg="del">
          <ac:chgData name="Tamires Schloegel Kistner" userId="a2557402559c7521" providerId="LiveId" clId="{BF89C84F-CB2E-47DA-84B5-844080403458}" dt="2024-09-03T01:09:44.686" v="1570" actId="478"/>
          <ac:picMkLst>
            <pc:docMk/>
            <pc:sldMk cId="1724703894" sldId="332"/>
            <ac:picMk id="11" creationId="{DAAD360B-0D74-4158-9575-2CB8A6781D99}"/>
          </ac:picMkLst>
        </pc:picChg>
      </pc:sldChg>
      <pc:sldChg chg="new del">
        <pc:chgData name="Tamires Schloegel Kistner" userId="a2557402559c7521" providerId="LiveId" clId="{BF89C84F-CB2E-47DA-84B5-844080403458}" dt="2024-09-03T00:59:05.145" v="1399" actId="47"/>
        <pc:sldMkLst>
          <pc:docMk/>
          <pc:sldMk cId="4037047371" sldId="332"/>
        </pc:sldMkLst>
      </pc:sldChg>
      <pc:sldChg chg="delSp modSp add mod">
        <pc:chgData name="Tamires Schloegel Kistner" userId="a2557402559c7521" providerId="LiveId" clId="{BF89C84F-CB2E-47DA-84B5-844080403458}" dt="2024-09-03T01:11:15.262" v="1586" actId="478"/>
        <pc:sldMkLst>
          <pc:docMk/>
          <pc:sldMk cId="3493709107" sldId="333"/>
        </pc:sldMkLst>
        <pc:spChg chg="mod">
          <ac:chgData name="Tamires Schloegel Kistner" userId="a2557402559c7521" providerId="LiveId" clId="{BF89C84F-CB2E-47DA-84B5-844080403458}" dt="2024-09-03T01:11:13.631" v="1585" actId="108"/>
          <ac:spMkLst>
            <pc:docMk/>
            <pc:sldMk cId="3493709107" sldId="333"/>
            <ac:spMk id="5" creationId="{A4787172-A74F-4D60-9EB8-0EA6482DBE51}"/>
          </ac:spMkLst>
        </pc:spChg>
        <pc:spChg chg="mod">
          <ac:chgData name="Tamires Schloegel Kistner" userId="a2557402559c7521" providerId="LiveId" clId="{BF89C84F-CB2E-47DA-84B5-844080403458}" dt="2024-09-03T01:11:06.803" v="1583" actId="108"/>
          <ac:spMkLst>
            <pc:docMk/>
            <pc:sldMk cId="3493709107" sldId="333"/>
            <ac:spMk id="9" creationId="{1486DBDB-7572-4B84-A9AD-3CBAA7B23C9A}"/>
          </ac:spMkLst>
        </pc:spChg>
        <pc:picChg chg="del">
          <ac:chgData name="Tamires Schloegel Kistner" userId="a2557402559c7521" providerId="LiveId" clId="{BF89C84F-CB2E-47DA-84B5-844080403458}" dt="2024-09-03T01:11:15.262" v="1586" actId="478"/>
          <ac:picMkLst>
            <pc:docMk/>
            <pc:sldMk cId="3493709107" sldId="333"/>
            <ac:picMk id="11" creationId="{DAAD360B-0D74-4158-9575-2CB8A6781D99}"/>
          </ac:picMkLst>
        </pc:picChg>
      </pc:sldChg>
      <pc:sldChg chg="addSp delSp modSp new mod">
        <pc:chgData name="Tamires Schloegel Kistner" userId="a2557402559c7521" providerId="LiveId" clId="{BF89C84F-CB2E-47DA-84B5-844080403458}" dt="2024-09-03T01:18:33.379" v="1683" actId="1076"/>
        <pc:sldMkLst>
          <pc:docMk/>
          <pc:sldMk cId="3227598995" sldId="334"/>
        </pc:sldMkLst>
        <pc:spChg chg="del">
          <ac:chgData name="Tamires Schloegel Kistner" userId="a2557402559c7521" providerId="LiveId" clId="{BF89C84F-CB2E-47DA-84B5-844080403458}" dt="2024-09-03T01:13:01.111" v="1589" actId="478"/>
          <ac:spMkLst>
            <pc:docMk/>
            <pc:sldMk cId="3227598995" sldId="334"/>
            <ac:spMk id="2" creationId="{220743EC-E3A2-BEE1-443D-2714D02DBFE0}"/>
          </ac:spMkLst>
        </pc:spChg>
        <pc:spChg chg="del">
          <ac:chgData name="Tamires Schloegel Kistner" userId="a2557402559c7521" providerId="LiveId" clId="{BF89C84F-CB2E-47DA-84B5-844080403458}" dt="2024-09-03T01:13:00.028" v="1588" actId="478"/>
          <ac:spMkLst>
            <pc:docMk/>
            <pc:sldMk cId="3227598995" sldId="334"/>
            <ac:spMk id="3" creationId="{B2F471C5-77A7-F938-CE2C-890AED9C97EE}"/>
          </ac:spMkLst>
        </pc:spChg>
        <pc:spChg chg="add mod">
          <ac:chgData name="Tamires Schloegel Kistner" userId="a2557402559c7521" providerId="LiveId" clId="{BF89C84F-CB2E-47DA-84B5-844080403458}" dt="2024-09-03T01:13:17.417" v="1595" actId="20577"/>
          <ac:spMkLst>
            <pc:docMk/>
            <pc:sldMk cId="3227598995" sldId="334"/>
            <ac:spMk id="6" creationId="{4D6D42C4-76EF-CED5-FC57-C5F76438B71C}"/>
          </ac:spMkLst>
        </pc:spChg>
        <pc:spChg chg="add mod">
          <ac:chgData name="Tamires Schloegel Kistner" userId="a2557402559c7521" providerId="LiveId" clId="{BF89C84F-CB2E-47DA-84B5-844080403458}" dt="2024-09-03T01:17:02.982" v="1660" actId="1076"/>
          <ac:spMkLst>
            <pc:docMk/>
            <pc:sldMk cId="3227598995" sldId="334"/>
            <ac:spMk id="7" creationId="{5381D8E3-7C77-09DF-84CC-6FB0190B9A04}"/>
          </ac:spMkLst>
        </pc:spChg>
        <pc:spChg chg="add">
          <ac:chgData name="Tamires Schloegel Kistner" userId="a2557402559c7521" providerId="LiveId" clId="{BF89C84F-CB2E-47DA-84B5-844080403458}" dt="2024-09-03T01:14:09.011" v="1597"/>
          <ac:spMkLst>
            <pc:docMk/>
            <pc:sldMk cId="3227598995" sldId="334"/>
            <ac:spMk id="8" creationId="{3A6CC1FE-4786-94C7-E70F-7326660908FD}"/>
          </ac:spMkLst>
        </pc:spChg>
        <pc:spChg chg="add">
          <ac:chgData name="Tamires Schloegel Kistner" userId="a2557402559c7521" providerId="LiveId" clId="{BF89C84F-CB2E-47DA-84B5-844080403458}" dt="2024-09-03T01:16:42.942" v="1657"/>
          <ac:spMkLst>
            <pc:docMk/>
            <pc:sldMk cId="3227598995" sldId="334"/>
            <ac:spMk id="11" creationId="{F65FBECF-8539-1DDD-9FFF-CFCD47662357}"/>
          </ac:spMkLst>
        </pc:spChg>
        <pc:picChg chg="add del mod ord modCrop">
          <ac:chgData name="Tamires Schloegel Kistner" userId="a2557402559c7521" providerId="LiveId" clId="{BF89C84F-CB2E-47DA-84B5-844080403458}" dt="2024-09-03T01:18:32.236" v="1682" actId="478"/>
          <ac:picMkLst>
            <pc:docMk/>
            <pc:sldMk cId="3227598995" sldId="334"/>
            <ac:picMk id="5" creationId="{129CE06B-D177-05E0-BD1C-67420B2BD79E}"/>
          </ac:picMkLst>
        </pc:picChg>
        <pc:picChg chg="add mod">
          <ac:chgData name="Tamires Schloegel Kistner" userId="a2557402559c7521" providerId="LiveId" clId="{BF89C84F-CB2E-47DA-84B5-844080403458}" dt="2024-09-03T01:18:33.379" v="1683" actId="1076"/>
          <ac:picMkLst>
            <pc:docMk/>
            <pc:sldMk cId="3227598995" sldId="334"/>
            <ac:picMk id="10" creationId="{BCE55749-A97B-71A3-C3FB-DF9728C263A5}"/>
          </ac:picMkLst>
        </pc:picChg>
        <pc:picChg chg="add del mod">
          <ac:chgData name="Tamires Schloegel Kistner" userId="a2557402559c7521" providerId="LiveId" clId="{BF89C84F-CB2E-47DA-84B5-844080403458}" dt="2024-09-03T01:18:31.253" v="1681" actId="478"/>
          <ac:picMkLst>
            <pc:docMk/>
            <pc:sldMk cId="3227598995" sldId="334"/>
            <ac:picMk id="13" creationId="{8D2B6539-0632-BBEF-35B9-3B99016BB89C}"/>
          </ac:picMkLst>
        </pc:picChg>
      </pc:sldChg>
      <pc:sldChg chg="addSp delSp modSp new mod">
        <pc:chgData name="Tamires Schloegel Kistner" userId="a2557402559c7521" providerId="LiveId" clId="{BF89C84F-CB2E-47DA-84B5-844080403458}" dt="2024-09-03T01:18:26.596" v="1680" actId="255"/>
        <pc:sldMkLst>
          <pc:docMk/>
          <pc:sldMk cId="1153777454" sldId="335"/>
        </pc:sldMkLst>
        <pc:spChg chg="del">
          <ac:chgData name="Tamires Schloegel Kistner" userId="a2557402559c7521" providerId="LiveId" clId="{BF89C84F-CB2E-47DA-84B5-844080403458}" dt="2024-09-03T01:18:03.015" v="1671" actId="478"/>
          <ac:spMkLst>
            <pc:docMk/>
            <pc:sldMk cId="1153777454" sldId="335"/>
            <ac:spMk id="2" creationId="{CBF56B92-D027-0751-839F-322B50B46A8B}"/>
          </ac:spMkLst>
        </pc:spChg>
        <pc:spChg chg="del">
          <ac:chgData name="Tamires Schloegel Kistner" userId="a2557402559c7521" providerId="LiveId" clId="{BF89C84F-CB2E-47DA-84B5-844080403458}" dt="2024-09-03T01:18:04.007" v="1672" actId="478"/>
          <ac:spMkLst>
            <pc:docMk/>
            <pc:sldMk cId="1153777454" sldId="335"/>
            <ac:spMk id="3" creationId="{7D4CD6E0-21D8-F1C6-32E8-BA18B577866C}"/>
          </ac:spMkLst>
        </pc:spChg>
        <pc:spChg chg="add mod">
          <ac:chgData name="Tamires Schloegel Kistner" userId="a2557402559c7521" providerId="LiveId" clId="{BF89C84F-CB2E-47DA-84B5-844080403458}" dt="2024-09-03T01:18:26.596" v="1680" actId="255"/>
          <ac:spMkLst>
            <pc:docMk/>
            <pc:sldMk cId="1153777454" sldId="335"/>
            <ac:spMk id="5" creationId="{D81637B0-C2D8-1CD6-C15A-C051CCD4DF3F}"/>
          </ac:spMkLst>
        </pc:spChg>
        <pc:picChg chg="add mod">
          <ac:chgData name="Tamires Schloegel Kistner" userId="a2557402559c7521" providerId="LiveId" clId="{BF89C84F-CB2E-47DA-84B5-844080403458}" dt="2024-09-03T01:18:10.789" v="1676" actId="1076"/>
          <ac:picMkLst>
            <pc:docMk/>
            <pc:sldMk cId="1153777454" sldId="335"/>
            <ac:picMk id="4" creationId="{163F9DC4-3137-8F11-7750-C5D29F5EB16E}"/>
          </ac:picMkLst>
        </pc:picChg>
      </pc:sldChg>
      <pc:sldChg chg="add">
        <pc:chgData name="Tamires Schloegel Kistner" userId="a2557402559c7521" providerId="LiveId" clId="{BF89C84F-CB2E-47DA-84B5-844080403458}" dt="2024-09-03T01:19:49.402" v="1695"/>
        <pc:sldMkLst>
          <pc:docMk/>
          <pc:sldMk cId="2746610935" sldId="336"/>
        </pc:sldMkLst>
      </pc:sldChg>
      <pc:sldChg chg="modSp add mod">
        <pc:chgData name="Tamires Schloegel Kistner" userId="a2557402559c7521" providerId="LiveId" clId="{BF89C84F-CB2E-47DA-84B5-844080403458}" dt="2024-09-03T01:29:28.989" v="2744" actId="20577"/>
        <pc:sldMkLst>
          <pc:docMk/>
          <pc:sldMk cId="984136601" sldId="337"/>
        </pc:sldMkLst>
        <pc:spChg chg="mod">
          <ac:chgData name="Tamires Schloegel Kistner" userId="a2557402559c7521" providerId="LiveId" clId="{BF89C84F-CB2E-47DA-84B5-844080403458}" dt="2024-09-03T01:29:28.989" v="2744" actId="20577"/>
          <ac:spMkLst>
            <pc:docMk/>
            <pc:sldMk cId="984136601" sldId="337"/>
            <ac:spMk id="4" creationId="{51FE7DF2-B062-DD77-91C5-4A8383FB0134}"/>
          </ac:spMkLst>
        </pc:spChg>
      </pc:sldChg>
      <pc:sldChg chg="add del">
        <pc:chgData name="Tamires Schloegel Kistner" userId="a2557402559c7521" providerId="LiveId" clId="{BF89C84F-CB2E-47DA-84B5-844080403458}" dt="2024-09-03T01:30:01.157" v="2746" actId="47"/>
        <pc:sldMkLst>
          <pc:docMk/>
          <pc:sldMk cId="2809211379" sldId="338"/>
        </pc:sldMkLst>
      </pc:sldChg>
      <pc:sldChg chg="addSp delSp modSp add mod">
        <pc:chgData name="Tamires Schloegel Kistner" userId="a2557402559c7521" providerId="LiveId" clId="{BF89C84F-CB2E-47DA-84B5-844080403458}" dt="2024-09-03T01:43:54.267" v="2949" actId="14100"/>
        <pc:sldMkLst>
          <pc:docMk/>
          <pc:sldMk cId="2792921757" sldId="355"/>
        </pc:sldMkLst>
        <pc:spChg chg="mod">
          <ac:chgData name="Tamires Schloegel Kistner" userId="a2557402559c7521" providerId="LiveId" clId="{BF89C84F-CB2E-47DA-84B5-844080403458}" dt="2024-09-03T01:43:54.267" v="2949" actId="14100"/>
          <ac:spMkLst>
            <pc:docMk/>
            <pc:sldMk cId="2792921757" sldId="355"/>
            <ac:spMk id="2" creationId="{CE163326-D16D-4E09-AEA4-BC2C74E162BC}"/>
          </ac:spMkLst>
        </pc:spChg>
        <pc:spChg chg="mod">
          <ac:chgData name="Tamires Schloegel Kistner" userId="a2557402559c7521" providerId="LiveId" clId="{BF89C84F-CB2E-47DA-84B5-844080403458}" dt="2024-09-03T01:33:53.928" v="2752" actId="108"/>
          <ac:spMkLst>
            <pc:docMk/>
            <pc:sldMk cId="2792921757" sldId="355"/>
            <ac:spMk id="9" creationId="{1486DBDB-7572-4B84-A9AD-3CBAA7B23C9A}"/>
          </ac:spMkLst>
        </pc:spChg>
        <pc:picChg chg="mod">
          <ac:chgData name="Tamires Schloegel Kistner" userId="a2557402559c7521" providerId="LiveId" clId="{BF89C84F-CB2E-47DA-84B5-844080403458}" dt="2024-09-03T01:42:20.089" v="2931" actId="1076"/>
          <ac:picMkLst>
            <pc:docMk/>
            <pc:sldMk cId="2792921757" sldId="355"/>
            <ac:picMk id="4" creationId="{F40AE85D-EBAF-470A-95DB-5D6390E01F6B}"/>
          </ac:picMkLst>
        </pc:picChg>
        <pc:picChg chg="add del mod">
          <ac:chgData name="Tamires Schloegel Kistner" userId="a2557402559c7521" providerId="LiveId" clId="{BF89C84F-CB2E-47DA-84B5-844080403458}" dt="2024-09-03T01:38:11.365" v="2762" actId="478"/>
          <ac:picMkLst>
            <pc:docMk/>
            <pc:sldMk cId="2792921757" sldId="355"/>
            <ac:picMk id="5" creationId="{1AA9F4DE-087D-DBF0-ACC4-60941F8CDFD0}"/>
          </ac:picMkLst>
        </pc:picChg>
        <pc:picChg chg="mod">
          <ac:chgData name="Tamires Schloegel Kistner" userId="a2557402559c7521" providerId="LiveId" clId="{BF89C84F-CB2E-47DA-84B5-844080403458}" dt="2024-09-03T01:42:23.052" v="2932" actId="1076"/>
          <ac:picMkLst>
            <pc:docMk/>
            <pc:sldMk cId="2792921757" sldId="355"/>
            <ac:picMk id="6" creationId="{341FE501-D6AE-4F3A-9A2F-295993D975C0}"/>
          </ac:picMkLst>
        </pc:picChg>
        <pc:picChg chg="mod">
          <ac:chgData name="Tamires Schloegel Kistner" userId="a2557402559c7521" providerId="LiveId" clId="{BF89C84F-CB2E-47DA-84B5-844080403458}" dt="2024-09-03T01:42:24.355" v="2933" actId="1076"/>
          <ac:picMkLst>
            <pc:docMk/>
            <pc:sldMk cId="2792921757" sldId="355"/>
            <ac:picMk id="8" creationId="{28CEB686-7FDB-4310-9763-6C4BC550CF9E}"/>
          </ac:picMkLst>
        </pc:picChg>
        <pc:picChg chg="add mod">
          <ac:chgData name="Tamires Schloegel Kistner" userId="a2557402559c7521" providerId="LiveId" clId="{BF89C84F-CB2E-47DA-84B5-844080403458}" dt="2024-09-03T01:43:45.738" v="2947" actId="1076"/>
          <ac:picMkLst>
            <pc:docMk/>
            <pc:sldMk cId="2792921757" sldId="355"/>
            <ac:picMk id="10" creationId="{2FC5AA5D-212E-A745-1B0C-6014DB967247}"/>
          </ac:picMkLst>
        </pc:picChg>
        <pc:picChg chg="del">
          <ac:chgData name="Tamires Schloegel Kistner" userId="a2557402559c7521" providerId="LiveId" clId="{BF89C84F-CB2E-47DA-84B5-844080403458}" dt="2024-09-03T01:33:47.425" v="2751" actId="478"/>
          <ac:picMkLst>
            <pc:docMk/>
            <pc:sldMk cId="2792921757" sldId="355"/>
            <ac:picMk id="11" creationId="{DAAD360B-0D74-4158-9575-2CB8A6781D99}"/>
          </ac:picMkLst>
        </pc:picChg>
        <pc:picChg chg="add mod">
          <ac:chgData name="Tamires Schloegel Kistner" userId="a2557402559c7521" providerId="LiveId" clId="{BF89C84F-CB2E-47DA-84B5-844080403458}" dt="2024-09-03T01:42:32.298" v="2938" actId="1076"/>
          <ac:picMkLst>
            <pc:docMk/>
            <pc:sldMk cId="2792921757" sldId="355"/>
            <ac:picMk id="13" creationId="{CBCC54B4-81CB-2CEF-2A95-197F926BAEF8}"/>
          </ac:picMkLst>
        </pc:picChg>
      </pc:sldChg>
      <pc:sldChg chg="modSp add mod">
        <pc:chgData name="Tamires Schloegel Kistner" userId="a2557402559c7521" providerId="LiveId" clId="{BF89C84F-CB2E-47DA-84B5-844080403458}" dt="2024-09-03T01:45:15.634" v="3075" actId="20577"/>
        <pc:sldMkLst>
          <pc:docMk/>
          <pc:sldMk cId="3746366347" sldId="356"/>
        </pc:sldMkLst>
        <pc:spChg chg="mod">
          <ac:chgData name="Tamires Schloegel Kistner" userId="a2557402559c7521" providerId="LiveId" clId="{BF89C84F-CB2E-47DA-84B5-844080403458}" dt="2024-09-03T01:45:15.634" v="3075" actId="20577"/>
          <ac:spMkLst>
            <pc:docMk/>
            <pc:sldMk cId="3746366347" sldId="356"/>
            <ac:spMk id="4" creationId="{51FE7DF2-B062-DD77-91C5-4A8383FB013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7BFAE5-452B-40CA-A746-24336EF0547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pt-BR"/>
        </a:p>
      </dgm:t>
    </dgm:pt>
    <dgm:pt modelId="{DAC7B465-9F8C-4E70-8389-0706BEA0C5D4}">
      <dgm:prSet phldrT="[Texto]" phldr="0"/>
      <dgm:spPr/>
      <dgm:t>
        <a:bodyPr/>
        <a:lstStyle/>
        <a:p>
          <a:pPr>
            <a:lnSpc>
              <a:spcPct val="100000"/>
            </a:lnSpc>
          </a:pPr>
          <a:r>
            <a:rPr lang="pt-BR" dirty="0"/>
            <a:t>Listas</a:t>
          </a:r>
        </a:p>
      </dgm:t>
    </dgm:pt>
    <dgm:pt modelId="{9817D50E-28FF-42DD-9DF2-BCF364E1F69A}" type="parTrans" cxnId="{90C9301C-AB77-4CC4-8DBF-ADA4BCCA21A2}">
      <dgm:prSet/>
      <dgm:spPr/>
      <dgm:t>
        <a:bodyPr/>
        <a:lstStyle/>
        <a:p>
          <a:endParaRPr lang="pt-BR"/>
        </a:p>
      </dgm:t>
    </dgm:pt>
    <dgm:pt modelId="{DD8E8BB2-6CFD-4D0B-9D01-8B3E80D116A9}" type="sibTrans" cxnId="{90C9301C-AB77-4CC4-8DBF-ADA4BCCA21A2}">
      <dgm:prSet/>
      <dgm:spPr/>
      <dgm:t>
        <a:bodyPr/>
        <a:lstStyle/>
        <a:p>
          <a:pPr>
            <a:lnSpc>
              <a:spcPct val="100000"/>
            </a:lnSpc>
          </a:pPr>
          <a:endParaRPr lang="pt-BR"/>
        </a:p>
      </dgm:t>
    </dgm:pt>
    <dgm:pt modelId="{3F81CF47-015F-4D54-8AE6-D0DC08659E66}">
      <dgm:prSet phldr="0"/>
      <dgm:spPr/>
      <dgm:t>
        <a:bodyPr/>
        <a:lstStyle/>
        <a:p>
          <a:pPr>
            <a:lnSpc>
              <a:spcPct val="100000"/>
            </a:lnSpc>
          </a:pPr>
          <a:r>
            <a:rPr lang="pt-BR" dirty="0"/>
            <a:t>Link</a:t>
          </a:r>
        </a:p>
      </dgm:t>
    </dgm:pt>
    <dgm:pt modelId="{4BE0367D-24B6-4342-86FA-14A6D2C6BBF3}" type="parTrans" cxnId="{52DDE128-0199-4999-8027-5C35997D8DFD}">
      <dgm:prSet/>
      <dgm:spPr/>
      <dgm:t>
        <a:bodyPr/>
        <a:lstStyle/>
        <a:p>
          <a:endParaRPr lang="en-US"/>
        </a:p>
      </dgm:t>
    </dgm:pt>
    <dgm:pt modelId="{476BC759-AA69-4A35-8AE9-5481A33EAAF4}" type="sibTrans" cxnId="{52DDE128-0199-4999-8027-5C35997D8DFD}">
      <dgm:prSet/>
      <dgm:spPr/>
      <dgm:t>
        <a:bodyPr/>
        <a:lstStyle/>
        <a:p>
          <a:pPr>
            <a:lnSpc>
              <a:spcPct val="100000"/>
            </a:lnSpc>
          </a:pPr>
          <a:endParaRPr lang="en-US"/>
        </a:p>
      </dgm:t>
    </dgm:pt>
    <dgm:pt modelId="{05060EC3-643D-4603-A8D4-5374699624D1}">
      <dgm:prSet phldrT="[Texto]" phldr="0"/>
      <dgm:spPr/>
      <dgm:t>
        <a:bodyPr/>
        <a:lstStyle/>
        <a:p>
          <a:pPr>
            <a:lnSpc>
              <a:spcPct val="100000"/>
            </a:lnSpc>
          </a:pPr>
          <a:r>
            <a:rPr lang="pt-BR" dirty="0"/>
            <a:t>Imagem</a:t>
          </a:r>
        </a:p>
      </dgm:t>
    </dgm:pt>
    <dgm:pt modelId="{30301500-EA1A-413C-AC24-512C9D7AD233}" type="parTrans" cxnId="{50AF129A-2926-4AAC-9A8C-3B2BCE934A46}">
      <dgm:prSet/>
      <dgm:spPr/>
      <dgm:t>
        <a:bodyPr/>
        <a:lstStyle/>
        <a:p>
          <a:endParaRPr lang="pt-BR"/>
        </a:p>
      </dgm:t>
    </dgm:pt>
    <dgm:pt modelId="{44CD7593-5A65-42FC-BFCB-497B3CB22037}" type="sibTrans" cxnId="{50AF129A-2926-4AAC-9A8C-3B2BCE934A46}">
      <dgm:prSet/>
      <dgm:spPr/>
      <dgm:t>
        <a:bodyPr/>
        <a:lstStyle/>
        <a:p>
          <a:pPr>
            <a:lnSpc>
              <a:spcPct val="100000"/>
            </a:lnSpc>
          </a:pPr>
          <a:endParaRPr lang="pt-BR"/>
        </a:p>
      </dgm:t>
    </dgm:pt>
    <dgm:pt modelId="{6F856868-2DD1-427E-B5D7-3FD9419D9C4E}">
      <dgm:prSet phldrT="[Texto]" phldr="0"/>
      <dgm:spPr/>
      <dgm:t>
        <a:bodyPr/>
        <a:lstStyle/>
        <a:p>
          <a:pPr>
            <a:lnSpc>
              <a:spcPct val="100000"/>
            </a:lnSpc>
          </a:pPr>
          <a:r>
            <a:rPr lang="pt-BR" dirty="0"/>
            <a:t>Formulário</a:t>
          </a:r>
        </a:p>
      </dgm:t>
    </dgm:pt>
    <dgm:pt modelId="{2ED3CC02-881F-43A3-8000-77C3421757E8}" type="parTrans" cxnId="{2DBD3E67-6F64-4786-80F9-3CA93FA66B2B}">
      <dgm:prSet/>
      <dgm:spPr/>
      <dgm:t>
        <a:bodyPr/>
        <a:lstStyle/>
        <a:p>
          <a:endParaRPr lang="pt-BR"/>
        </a:p>
      </dgm:t>
    </dgm:pt>
    <dgm:pt modelId="{DBB6EAF1-98F5-4A66-989C-6D72C56022F0}" type="sibTrans" cxnId="{2DBD3E67-6F64-4786-80F9-3CA93FA66B2B}">
      <dgm:prSet/>
      <dgm:spPr/>
      <dgm:t>
        <a:bodyPr/>
        <a:lstStyle/>
        <a:p>
          <a:pPr>
            <a:lnSpc>
              <a:spcPct val="100000"/>
            </a:lnSpc>
          </a:pPr>
          <a:endParaRPr lang="pt-BR"/>
        </a:p>
      </dgm:t>
    </dgm:pt>
    <dgm:pt modelId="{ED2CB272-5269-444B-84FD-B20296000B2D}">
      <dgm:prSet phldrT="[Texto]" phldr="0"/>
      <dgm:spPr/>
      <dgm:t>
        <a:bodyPr/>
        <a:lstStyle/>
        <a:p>
          <a:pPr>
            <a:lnSpc>
              <a:spcPct val="100000"/>
            </a:lnSpc>
          </a:pPr>
          <a:r>
            <a:rPr lang="pt-BR" dirty="0"/>
            <a:t>Citações</a:t>
          </a:r>
        </a:p>
      </dgm:t>
    </dgm:pt>
    <dgm:pt modelId="{0E9A2E38-0D75-4D3E-BB26-D67E4C41C535}" type="parTrans" cxnId="{3A77C8D3-F10E-4B88-AD71-DD3EA6DA8F10}">
      <dgm:prSet/>
      <dgm:spPr/>
      <dgm:t>
        <a:bodyPr/>
        <a:lstStyle/>
        <a:p>
          <a:endParaRPr lang="pt-BR"/>
        </a:p>
      </dgm:t>
    </dgm:pt>
    <dgm:pt modelId="{64F62F5A-5EA6-456A-95CA-96386B24D88F}" type="sibTrans" cxnId="{3A77C8D3-F10E-4B88-AD71-DD3EA6DA8F10}">
      <dgm:prSet/>
      <dgm:spPr/>
      <dgm:t>
        <a:bodyPr/>
        <a:lstStyle/>
        <a:p>
          <a:endParaRPr lang="pt-BR"/>
        </a:p>
      </dgm:t>
    </dgm:pt>
    <dgm:pt modelId="{C18B5C9D-6BF8-4B68-8C01-08B260864D70}" type="pres">
      <dgm:prSet presAssocID="{E97BFAE5-452B-40CA-A746-24336EF0547A}" presName="root" presStyleCnt="0">
        <dgm:presLayoutVars>
          <dgm:dir/>
          <dgm:resizeHandles val="exact"/>
        </dgm:presLayoutVars>
      </dgm:prSet>
      <dgm:spPr/>
    </dgm:pt>
    <dgm:pt modelId="{5DBF6146-8B04-4126-A035-0EB5DC2AF313}" type="pres">
      <dgm:prSet presAssocID="{E97BFAE5-452B-40CA-A746-24336EF0547A}" presName="container" presStyleCnt="0">
        <dgm:presLayoutVars>
          <dgm:dir/>
          <dgm:resizeHandles val="exact"/>
        </dgm:presLayoutVars>
      </dgm:prSet>
      <dgm:spPr/>
    </dgm:pt>
    <dgm:pt modelId="{F797A018-FD63-4FFB-A5EB-E2A5AC282E51}" type="pres">
      <dgm:prSet presAssocID="{3F81CF47-015F-4D54-8AE6-D0DC08659E66}" presName="compNode" presStyleCnt="0"/>
      <dgm:spPr/>
    </dgm:pt>
    <dgm:pt modelId="{2E5D9CE1-EA76-473D-A3CD-2310E2423307}" type="pres">
      <dgm:prSet presAssocID="{3F81CF47-015F-4D54-8AE6-D0DC08659E66}" presName="iconBgRect" presStyleLbl="bgShp" presStyleIdx="0" presStyleCnt="5"/>
      <dgm:spPr/>
    </dgm:pt>
    <dgm:pt modelId="{10273DF3-4C5B-4961-8510-4E10750A273C}" type="pres">
      <dgm:prSet presAssocID="{3F81CF47-015F-4D54-8AE6-D0DC08659E6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A696BBD8-8662-45D5-9216-07C7C4A171EE}" type="pres">
      <dgm:prSet presAssocID="{3F81CF47-015F-4D54-8AE6-D0DC08659E66}" presName="spaceRect" presStyleCnt="0"/>
      <dgm:spPr/>
    </dgm:pt>
    <dgm:pt modelId="{F0430D25-DFE0-49FB-8152-B1DC33EB1089}" type="pres">
      <dgm:prSet presAssocID="{3F81CF47-015F-4D54-8AE6-D0DC08659E66}" presName="textRect" presStyleLbl="revTx" presStyleIdx="0" presStyleCnt="5">
        <dgm:presLayoutVars>
          <dgm:chMax val="1"/>
          <dgm:chPref val="1"/>
        </dgm:presLayoutVars>
      </dgm:prSet>
      <dgm:spPr/>
    </dgm:pt>
    <dgm:pt modelId="{D66378A4-8532-4664-9D9D-233011911586}" type="pres">
      <dgm:prSet presAssocID="{476BC759-AA69-4A35-8AE9-5481A33EAAF4}" presName="sibTrans" presStyleLbl="sibTrans2D1" presStyleIdx="0" presStyleCnt="0"/>
      <dgm:spPr/>
    </dgm:pt>
    <dgm:pt modelId="{3B216608-F389-4626-8806-120EE3D43DEE}" type="pres">
      <dgm:prSet presAssocID="{DAC7B465-9F8C-4E70-8389-0706BEA0C5D4}" presName="compNode" presStyleCnt="0"/>
      <dgm:spPr/>
    </dgm:pt>
    <dgm:pt modelId="{8A3333B3-9915-4297-A467-5EA69B6F228F}" type="pres">
      <dgm:prSet presAssocID="{DAC7B465-9F8C-4E70-8389-0706BEA0C5D4}" presName="iconBgRect" presStyleLbl="bgShp" presStyleIdx="1" presStyleCnt="5"/>
      <dgm:spPr/>
    </dgm:pt>
    <dgm:pt modelId="{1118B549-21E5-498A-B3FB-BF84636C5782}" type="pres">
      <dgm:prSet presAssocID="{DAC7B465-9F8C-4E70-8389-0706BEA0C5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fessor"/>
        </a:ext>
      </dgm:extLst>
    </dgm:pt>
    <dgm:pt modelId="{138CACB6-D022-400A-82F7-728C9812A72E}" type="pres">
      <dgm:prSet presAssocID="{DAC7B465-9F8C-4E70-8389-0706BEA0C5D4}" presName="spaceRect" presStyleCnt="0"/>
      <dgm:spPr/>
    </dgm:pt>
    <dgm:pt modelId="{AB9B4A37-0ACC-4ED4-B2F1-03751518F481}" type="pres">
      <dgm:prSet presAssocID="{DAC7B465-9F8C-4E70-8389-0706BEA0C5D4}" presName="textRect" presStyleLbl="revTx" presStyleIdx="1" presStyleCnt="5">
        <dgm:presLayoutVars>
          <dgm:chMax val="1"/>
          <dgm:chPref val="1"/>
        </dgm:presLayoutVars>
      </dgm:prSet>
      <dgm:spPr/>
    </dgm:pt>
    <dgm:pt modelId="{426ED084-4ACF-4B35-8FE5-95EF96D7C036}" type="pres">
      <dgm:prSet presAssocID="{DD8E8BB2-6CFD-4D0B-9D01-8B3E80D116A9}" presName="sibTrans" presStyleLbl="sibTrans2D1" presStyleIdx="0" presStyleCnt="0"/>
      <dgm:spPr/>
    </dgm:pt>
    <dgm:pt modelId="{C82A85C5-0AF1-4482-A923-D71E3DD8B215}" type="pres">
      <dgm:prSet presAssocID="{05060EC3-643D-4603-A8D4-5374699624D1}" presName="compNode" presStyleCnt="0"/>
      <dgm:spPr/>
    </dgm:pt>
    <dgm:pt modelId="{BDFC2E2A-BDE4-4235-A6C3-906BD2CCA25B}" type="pres">
      <dgm:prSet presAssocID="{05060EC3-643D-4603-A8D4-5374699624D1}" presName="iconBgRect" presStyleLbl="bgShp" presStyleIdx="2" presStyleCnt="5"/>
      <dgm:spPr/>
    </dgm:pt>
    <dgm:pt modelId="{E23FDC26-6626-448E-B40C-83145119A96C}" type="pres">
      <dgm:prSet presAssocID="{05060EC3-643D-4603-A8D4-5374699624D1}"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Imagem com preenchimento sólido"/>
        </a:ext>
      </dgm:extLst>
    </dgm:pt>
    <dgm:pt modelId="{1F8DA55D-8347-4E2D-81B3-8E0E908D8440}" type="pres">
      <dgm:prSet presAssocID="{05060EC3-643D-4603-A8D4-5374699624D1}" presName="spaceRect" presStyleCnt="0"/>
      <dgm:spPr/>
    </dgm:pt>
    <dgm:pt modelId="{1FFA3210-2E05-4BB1-9307-237160417E07}" type="pres">
      <dgm:prSet presAssocID="{05060EC3-643D-4603-A8D4-5374699624D1}" presName="textRect" presStyleLbl="revTx" presStyleIdx="2" presStyleCnt="5">
        <dgm:presLayoutVars>
          <dgm:chMax val="1"/>
          <dgm:chPref val="1"/>
        </dgm:presLayoutVars>
      </dgm:prSet>
      <dgm:spPr/>
    </dgm:pt>
    <dgm:pt modelId="{3E71ADD8-C450-4185-8E96-CD814B00EF09}" type="pres">
      <dgm:prSet presAssocID="{44CD7593-5A65-42FC-BFCB-497B3CB22037}" presName="sibTrans" presStyleLbl="sibTrans2D1" presStyleIdx="0" presStyleCnt="0"/>
      <dgm:spPr/>
    </dgm:pt>
    <dgm:pt modelId="{466B2932-1373-46F7-86ED-DD98B9B2C283}" type="pres">
      <dgm:prSet presAssocID="{6F856868-2DD1-427E-B5D7-3FD9419D9C4E}" presName="compNode" presStyleCnt="0"/>
      <dgm:spPr/>
    </dgm:pt>
    <dgm:pt modelId="{481CC7B7-181E-4209-8CF7-D5F3A9DE8BC8}" type="pres">
      <dgm:prSet presAssocID="{6F856868-2DD1-427E-B5D7-3FD9419D9C4E}" presName="iconBgRect" presStyleLbl="bgShp" presStyleIdx="3" presStyleCnt="5"/>
      <dgm:spPr/>
    </dgm:pt>
    <dgm:pt modelId="{80B61B5C-592B-4270-8304-92304E7607CB}" type="pres">
      <dgm:prSet presAssocID="{6F856868-2DD1-427E-B5D7-3FD9419D9C4E}" presName="iconRect" presStyleLbl="node1" presStyleIdx="3" presStyleCnt="5" custLinFactNeighborX="-3285" custLinFactNeighborY="-200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ocumento estrutura de tópicos"/>
        </a:ext>
      </dgm:extLst>
    </dgm:pt>
    <dgm:pt modelId="{FA5C574B-6559-4DEC-A7E2-E2A32A4F3891}" type="pres">
      <dgm:prSet presAssocID="{6F856868-2DD1-427E-B5D7-3FD9419D9C4E}" presName="spaceRect" presStyleCnt="0"/>
      <dgm:spPr/>
    </dgm:pt>
    <dgm:pt modelId="{CC7A4C33-7CED-4508-BFD2-3B6A24B83940}" type="pres">
      <dgm:prSet presAssocID="{6F856868-2DD1-427E-B5D7-3FD9419D9C4E}" presName="textRect" presStyleLbl="revTx" presStyleIdx="3" presStyleCnt="5">
        <dgm:presLayoutVars>
          <dgm:chMax val="1"/>
          <dgm:chPref val="1"/>
        </dgm:presLayoutVars>
      </dgm:prSet>
      <dgm:spPr/>
    </dgm:pt>
    <dgm:pt modelId="{0FFB1FFA-908B-4398-A564-4BE9BB8BC9A2}" type="pres">
      <dgm:prSet presAssocID="{DBB6EAF1-98F5-4A66-989C-6D72C56022F0}" presName="sibTrans" presStyleLbl="sibTrans2D1" presStyleIdx="0" presStyleCnt="0"/>
      <dgm:spPr/>
    </dgm:pt>
    <dgm:pt modelId="{C8BB0640-0F9D-4E85-8858-46F472EB5FCC}" type="pres">
      <dgm:prSet presAssocID="{ED2CB272-5269-444B-84FD-B20296000B2D}" presName="compNode" presStyleCnt="0"/>
      <dgm:spPr/>
    </dgm:pt>
    <dgm:pt modelId="{31FA751C-A506-48BF-870C-6D5CD29C423A}" type="pres">
      <dgm:prSet presAssocID="{ED2CB272-5269-444B-84FD-B20296000B2D}" presName="iconBgRect" presStyleLbl="bgShp" presStyleIdx="4" presStyleCnt="5"/>
      <dgm:spPr/>
    </dgm:pt>
    <dgm:pt modelId="{E9B84B67-10A5-483B-A1A4-366CF634BC8D}" type="pres">
      <dgm:prSet presAssocID="{ED2CB272-5269-444B-84FD-B20296000B2D}"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Aspas estrutura de tópicos"/>
        </a:ext>
      </dgm:extLst>
    </dgm:pt>
    <dgm:pt modelId="{47DC608F-6750-41E1-8F38-35DE29998A94}" type="pres">
      <dgm:prSet presAssocID="{ED2CB272-5269-444B-84FD-B20296000B2D}" presName="spaceRect" presStyleCnt="0"/>
      <dgm:spPr/>
    </dgm:pt>
    <dgm:pt modelId="{B4003A8F-CBE6-475F-890A-0A7358AB1DA4}" type="pres">
      <dgm:prSet presAssocID="{ED2CB272-5269-444B-84FD-B20296000B2D}" presName="textRect" presStyleLbl="revTx" presStyleIdx="4" presStyleCnt="5">
        <dgm:presLayoutVars>
          <dgm:chMax val="1"/>
          <dgm:chPref val="1"/>
        </dgm:presLayoutVars>
      </dgm:prSet>
      <dgm:spPr/>
    </dgm:pt>
  </dgm:ptLst>
  <dgm:cxnLst>
    <dgm:cxn modelId="{90C9301C-AB77-4CC4-8DBF-ADA4BCCA21A2}" srcId="{E97BFAE5-452B-40CA-A746-24336EF0547A}" destId="{DAC7B465-9F8C-4E70-8389-0706BEA0C5D4}" srcOrd="1" destOrd="0" parTransId="{9817D50E-28FF-42DD-9DF2-BCF364E1F69A}" sibTransId="{DD8E8BB2-6CFD-4D0B-9D01-8B3E80D116A9}"/>
    <dgm:cxn modelId="{A9010A23-EF36-4383-A4F0-44B208420340}" type="presOf" srcId="{44CD7593-5A65-42FC-BFCB-497B3CB22037}" destId="{3E71ADD8-C450-4185-8E96-CD814B00EF09}" srcOrd="0" destOrd="0" presId="urn:microsoft.com/office/officeart/2018/2/layout/IconCircleList"/>
    <dgm:cxn modelId="{52DDE128-0199-4999-8027-5C35997D8DFD}" srcId="{E97BFAE5-452B-40CA-A746-24336EF0547A}" destId="{3F81CF47-015F-4D54-8AE6-D0DC08659E66}" srcOrd="0" destOrd="0" parTransId="{4BE0367D-24B6-4342-86FA-14A6D2C6BBF3}" sibTransId="{476BC759-AA69-4A35-8AE9-5481A33EAAF4}"/>
    <dgm:cxn modelId="{0362AC3F-D720-4B82-B1F5-29435E1E820A}" type="presOf" srcId="{DAC7B465-9F8C-4E70-8389-0706BEA0C5D4}" destId="{AB9B4A37-0ACC-4ED4-B2F1-03751518F481}" srcOrd="0" destOrd="0" presId="urn:microsoft.com/office/officeart/2018/2/layout/IconCircleList"/>
    <dgm:cxn modelId="{7EB7015D-50F5-468D-AB19-410DF63D1F75}" type="presOf" srcId="{05060EC3-643D-4603-A8D4-5374699624D1}" destId="{1FFA3210-2E05-4BB1-9307-237160417E07}" srcOrd="0" destOrd="0" presId="urn:microsoft.com/office/officeart/2018/2/layout/IconCircleList"/>
    <dgm:cxn modelId="{2DBD3E67-6F64-4786-80F9-3CA93FA66B2B}" srcId="{E97BFAE5-452B-40CA-A746-24336EF0547A}" destId="{6F856868-2DD1-427E-B5D7-3FD9419D9C4E}" srcOrd="3" destOrd="0" parTransId="{2ED3CC02-881F-43A3-8000-77C3421757E8}" sibTransId="{DBB6EAF1-98F5-4A66-989C-6D72C56022F0}"/>
    <dgm:cxn modelId="{50399B67-774E-49ED-9CAC-4A58B624E54D}" type="presOf" srcId="{DBB6EAF1-98F5-4A66-989C-6D72C56022F0}" destId="{0FFB1FFA-908B-4398-A564-4BE9BB8BC9A2}" srcOrd="0" destOrd="0" presId="urn:microsoft.com/office/officeart/2018/2/layout/IconCircleList"/>
    <dgm:cxn modelId="{AEFBAB50-EB95-49D1-A62A-522FA6118A6B}" type="presOf" srcId="{3F81CF47-015F-4D54-8AE6-D0DC08659E66}" destId="{F0430D25-DFE0-49FB-8152-B1DC33EB1089}" srcOrd="0" destOrd="0" presId="urn:microsoft.com/office/officeart/2018/2/layout/IconCircleList"/>
    <dgm:cxn modelId="{3FA28E74-39B5-409E-9ECD-B919B584C0D7}" type="presOf" srcId="{476BC759-AA69-4A35-8AE9-5481A33EAAF4}" destId="{D66378A4-8532-4664-9D9D-233011911586}" srcOrd="0" destOrd="0" presId="urn:microsoft.com/office/officeart/2018/2/layout/IconCircleList"/>
    <dgm:cxn modelId="{D8F58876-043A-4FE7-B8F4-193F20A993E3}" type="presOf" srcId="{DD8E8BB2-6CFD-4D0B-9D01-8B3E80D116A9}" destId="{426ED084-4ACF-4B35-8FE5-95EF96D7C036}" srcOrd="0" destOrd="0" presId="urn:microsoft.com/office/officeart/2018/2/layout/IconCircleList"/>
    <dgm:cxn modelId="{E3DEED7B-8A67-4577-AAD1-FDCD7CA9181A}" type="presOf" srcId="{6F856868-2DD1-427E-B5D7-3FD9419D9C4E}" destId="{CC7A4C33-7CED-4508-BFD2-3B6A24B83940}" srcOrd="0" destOrd="0" presId="urn:microsoft.com/office/officeart/2018/2/layout/IconCircleList"/>
    <dgm:cxn modelId="{B34B8280-7B0D-42B4-8051-A0F4B8BAC355}" type="presOf" srcId="{E97BFAE5-452B-40CA-A746-24336EF0547A}" destId="{C18B5C9D-6BF8-4B68-8C01-08B260864D70}" srcOrd="0" destOrd="0" presId="urn:microsoft.com/office/officeart/2018/2/layout/IconCircleList"/>
    <dgm:cxn modelId="{50AF129A-2926-4AAC-9A8C-3B2BCE934A46}" srcId="{E97BFAE5-452B-40CA-A746-24336EF0547A}" destId="{05060EC3-643D-4603-A8D4-5374699624D1}" srcOrd="2" destOrd="0" parTransId="{30301500-EA1A-413C-AC24-512C9D7AD233}" sibTransId="{44CD7593-5A65-42FC-BFCB-497B3CB22037}"/>
    <dgm:cxn modelId="{3A77C8D3-F10E-4B88-AD71-DD3EA6DA8F10}" srcId="{E97BFAE5-452B-40CA-A746-24336EF0547A}" destId="{ED2CB272-5269-444B-84FD-B20296000B2D}" srcOrd="4" destOrd="0" parTransId="{0E9A2E38-0D75-4D3E-BB26-D67E4C41C535}" sibTransId="{64F62F5A-5EA6-456A-95CA-96386B24D88F}"/>
    <dgm:cxn modelId="{88512AF4-1C64-4E7E-B525-A7E1F6377AB9}" type="presOf" srcId="{ED2CB272-5269-444B-84FD-B20296000B2D}" destId="{B4003A8F-CBE6-475F-890A-0A7358AB1DA4}" srcOrd="0" destOrd="0" presId="urn:microsoft.com/office/officeart/2018/2/layout/IconCircleList"/>
    <dgm:cxn modelId="{DFF3868A-8DC2-4050-BF90-AF48326272F6}" type="presParOf" srcId="{C18B5C9D-6BF8-4B68-8C01-08B260864D70}" destId="{5DBF6146-8B04-4126-A035-0EB5DC2AF313}" srcOrd="0" destOrd="0" presId="urn:microsoft.com/office/officeart/2018/2/layout/IconCircleList"/>
    <dgm:cxn modelId="{10220654-DCF1-464B-93EC-4158775AC710}" type="presParOf" srcId="{5DBF6146-8B04-4126-A035-0EB5DC2AF313}" destId="{F797A018-FD63-4FFB-A5EB-E2A5AC282E51}" srcOrd="0" destOrd="0" presId="urn:microsoft.com/office/officeart/2018/2/layout/IconCircleList"/>
    <dgm:cxn modelId="{78125B9E-8EAB-4BF1-A1D3-24745E7DAC9B}" type="presParOf" srcId="{F797A018-FD63-4FFB-A5EB-E2A5AC282E51}" destId="{2E5D9CE1-EA76-473D-A3CD-2310E2423307}" srcOrd="0" destOrd="0" presId="urn:microsoft.com/office/officeart/2018/2/layout/IconCircleList"/>
    <dgm:cxn modelId="{85EDA36C-6FC1-42DE-AC12-2D521702D921}" type="presParOf" srcId="{F797A018-FD63-4FFB-A5EB-E2A5AC282E51}" destId="{10273DF3-4C5B-4961-8510-4E10750A273C}" srcOrd="1" destOrd="0" presId="urn:microsoft.com/office/officeart/2018/2/layout/IconCircleList"/>
    <dgm:cxn modelId="{6F16883F-73DF-4AB1-9A6D-4FAF4AB5FFE2}" type="presParOf" srcId="{F797A018-FD63-4FFB-A5EB-E2A5AC282E51}" destId="{A696BBD8-8662-45D5-9216-07C7C4A171EE}" srcOrd="2" destOrd="0" presId="urn:microsoft.com/office/officeart/2018/2/layout/IconCircleList"/>
    <dgm:cxn modelId="{0C890C11-B33E-46C1-858E-2792F9CC302B}" type="presParOf" srcId="{F797A018-FD63-4FFB-A5EB-E2A5AC282E51}" destId="{F0430D25-DFE0-49FB-8152-B1DC33EB1089}" srcOrd="3" destOrd="0" presId="urn:microsoft.com/office/officeart/2018/2/layout/IconCircleList"/>
    <dgm:cxn modelId="{C599A5A4-0C16-4471-8776-92CA05B0D00E}" type="presParOf" srcId="{5DBF6146-8B04-4126-A035-0EB5DC2AF313}" destId="{D66378A4-8532-4664-9D9D-233011911586}" srcOrd="1" destOrd="0" presId="urn:microsoft.com/office/officeart/2018/2/layout/IconCircleList"/>
    <dgm:cxn modelId="{902BF6A8-A828-4D8C-A674-70C8125A869B}" type="presParOf" srcId="{5DBF6146-8B04-4126-A035-0EB5DC2AF313}" destId="{3B216608-F389-4626-8806-120EE3D43DEE}" srcOrd="2" destOrd="0" presId="urn:microsoft.com/office/officeart/2018/2/layout/IconCircleList"/>
    <dgm:cxn modelId="{A72CEDD0-0CB0-46BA-94DC-ED3ECCB7154D}" type="presParOf" srcId="{3B216608-F389-4626-8806-120EE3D43DEE}" destId="{8A3333B3-9915-4297-A467-5EA69B6F228F}" srcOrd="0" destOrd="0" presId="urn:microsoft.com/office/officeart/2018/2/layout/IconCircleList"/>
    <dgm:cxn modelId="{48F379E4-6995-4E65-8E7A-C6E711DC9D8B}" type="presParOf" srcId="{3B216608-F389-4626-8806-120EE3D43DEE}" destId="{1118B549-21E5-498A-B3FB-BF84636C5782}" srcOrd="1" destOrd="0" presId="urn:microsoft.com/office/officeart/2018/2/layout/IconCircleList"/>
    <dgm:cxn modelId="{73225149-6E87-4BCB-99BA-FA9C491B9C77}" type="presParOf" srcId="{3B216608-F389-4626-8806-120EE3D43DEE}" destId="{138CACB6-D022-400A-82F7-728C9812A72E}" srcOrd="2" destOrd="0" presId="urn:microsoft.com/office/officeart/2018/2/layout/IconCircleList"/>
    <dgm:cxn modelId="{D28FD683-19C5-4171-8F14-3299BD680AF5}" type="presParOf" srcId="{3B216608-F389-4626-8806-120EE3D43DEE}" destId="{AB9B4A37-0ACC-4ED4-B2F1-03751518F481}" srcOrd="3" destOrd="0" presId="urn:microsoft.com/office/officeart/2018/2/layout/IconCircleList"/>
    <dgm:cxn modelId="{98428369-4BA6-4DCD-875C-C85523CBF669}" type="presParOf" srcId="{5DBF6146-8B04-4126-A035-0EB5DC2AF313}" destId="{426ED084-4ACF-4B35-8FE5-95EF96D7C036}" srcOrd="3" destOrd="0" presId="urn:microsoft.com/office/officeart/2018/2/layout/IconCircleList"/>
    <dgm:cxn modelId="{31DBFD3B-CB0E-465F-82FD-87DA06D7403F}" type="presParOf" srcId="{5DBF6146-8B04-4126-A035-0EB5DC2AF313}" destId="{C82A85C5-0AF1-4482-A923-D71E3DD8B215}" srcOrd="4" destOrd="0" presId="urn:microsoft.com/office/officeart/2018/2/layout/IconCircleList"/>
    <dgm:cxn modelId="{82509E70-F10F-4F8D-BA0E-C1154A3AE0B9}" type="presParOf" srcId="{C82A85C5-0AF1-4482-A923-D71E3DD8B215}" destId="{BDFC2E2A-BDE4-4235-A6C3-906BD2CCA25B}" srcOrd="0" destOrd="0" presId="urn:microsoft.com/office/officeart/2018/2/layout/IconCircleList"/>
    <dgm:cxn modelId="{A748281B-68E7-4E13-8AF5-E5D49806AC62}" type="presParOf" srcId="{C82A85C5-0AF1-4482-A923-D71E3DD8B215}" destId="{E23FDC26-6626-448E-B40C-83145119A96C}" srcOrd="1" destOrd="0" presId="urn:microsoft.com/office/officeart/2018/2/layout/IconCircleList"/>
    <dgm:cxn modelId="{9BB067AE-FF1F-42BA-A5A7-24EF6D23D0FA}" type="presParOf" srcId="{C82A85C5-0AF1-4482-A923-D71E3DD8B215}" destId="{1F8DA55D-8347-4E2D-81B3-8E0E908D8440}" srcOrd="2" destOrd="0" presId="urn:microsoft.com/office/officeart/2018/2/layout/IconCircleList"/>
    <dgm:cxn modelId="{214266C1-6B43-46A9-A855-3D8833474CEF}" type="presParOf" srcId="{C82A85C5-0AF1-4482-A923-D71E3DD8B215}" destId="{1FFA3210-2E05-4BB1-9307-237160417E07}" srcOrd="3" destOrd="0" presId="urn:microsoft.com/office/officeart/2018/2/layout/IconCircleList"/>
    <dgm:cxn modelId="{60FD9F47-E9C2-4E7E-9BE1-912F3761C434}" type="presParOf" srcId="{5DBF6146-8B04-4126-A035-0EB5DC2AF313}" destId="{3E71ADD8-C450-4185-8E96-CD814B00EF09}" srcOrd="5" destOrd="0" presId="urn:microsoft.com/office/officeart/2018/2/layout/IconCircleList"/>
    <dgm:cxn modelId="{24813ECD-AC3A-4D82-A0D4-7081A91E7521}" type="presParOf" srcId="{5DBF6146-8B04-4126-A035-0EB5DC2AF313}" destId="{466B2932-1373-46F7-86ED-DD98B9B2C283}" srcOrd="6" destOrd="0" presId="urn:microsoft.com/office/officeart/2018/2/layout/IconCircleList"/>
    <dgm:cxn modelId="{BE19B2E4-C0A7-4E71-9D37-BB2DA6DB0D6B}" type="presParOf" srcId="{466B2932-1373-46F7-86ED-DD98B9B2C283}" destId="{481CC7B7-181E-4209-8CF7-D5F3A9DE8BC8}" srcOrd="0" destOrd="0" presId="urn:microsoft.com/office/officeart/2018/2/layout/IconCircleList"/>
    <dgm:cxn modelId="{E29108A3-7C28-4331-A07A-F7367F38BE8C}" type="presParOf" srcId="{466B2932-1373-46F7-86ED-DD98B9B2C283}" destId="{80B61B5C-592B-4270-8304-92304E7607CB}" srcOrd="1" destOrd="0" presId="urn:microsoft.com/office/officeart/2018/2/layout/IconCircleList"/>
    <dgm:cxn modelId="{F38BF0DE-93F6-4264-89E2-A144F690470F}" type="presParOf" srcId="{466B2932-1373-46F7-86ED-DD98B9B2C283}" destId="{FA5C574B-6559-4DEC-A7E2-E2A32A4F3891}" srcOrd="2" destOrd="0" presId="urn:microsoft.com/office/officeart/2018/2/layout/IconCircleList"/>
    <dgm:cxn modelId="{68292D1D-7D73-4C25-8026-9266C4825EDF}" type="presParOf" srcId="{466B2932-1373-46F7-86ED-DD98B9B2C283}" destId="{CC7A4C33-7CED-4508-BFD2-3B6A24B83940}" srcOrd="3" destOrd="0" presId="urn:microsoft.com/office/officeart/2018/2/layout/IconCircleList"/>
    <dgm:cxn modelId="{0137414B-F9EE-4CF4-A7D2-97FB5C0A867B}" type="presParOf" srcId="{5DBF6146-8B04-4126-A035-0EB5DC2AF313}" destId="{0FFB1FFA-908B-4398-A564-4BE9BB8BC9A2}" srcOrd="7" destOrd="0" presId="urn:microsoft.com/office/officeart/2018/2/layout/IconCircleList"/>
    <dgm:cxn modelId="{4219BBFB-B8A7-48A0-A3EA-0E49D577766B}" type="presParOf" srcId="{5DBF6146-8B04-4126-A035-0EB5DC2AF313}" destId="{C8BB0640-0F9D-4E85-8858-46F472EB5FCC}" srcOrd="8" destOrd="0" presId="urn:microsoft.com/office/officeart/2018/2/layout/IconCircleList"/>
    <dgm:cxn modelId="{623126AA-0550-49DF-8B92-900C20197838}" type="presParOf" srcId="{C8BB0640-0F9D-4E85-8858-46F472EB5FCC}" destId="{31FA751C-A506-48BF-870C-6D5CD29C423A}" srcOrd="0" destOrd="0" presId="urn:microsoft.com/office/officeart/2018/2/layout/IconCircleList"/>
    <dgm:cxn modelId="{B3F8E8B5-4EAA-4108-82B2-C0540D38515C}" type="presParOf" srcId="{C8BB0640-0F9D-4E85-8858-46F472EB5FCC}" destId="{E9B84B67-10A5-483B-A1A4-366CF634BC8D}" srcOrd="1" destOrd="0" presId="urn:microsoft.com/office/officeart/2018/2/layout/IconCircleList"/>
    <dgm:cxn modelId="{901561BB-920A-4806-931A-D33752553E83}" type="presParOf" srcId="{C8BB0640-0F9D-4E85-8858-46F472EB5FCC}" destId="{47DC608F-6750-41E1-8F38-35DE29998A94}" srcOrd="2" destOrd="0" presId="urn:microsoft.com/office/officeart/2018/2/layout/IconCircleList"/>
    <dgm:cxn modelId="{1A146253-84DC-4813-8043-72ACE6F352A4}" type="presParOf" srcId="{C8BB0640-0F9D-4E85-8858-46F472EB5FCC}" destId="{B4003A8F-CBE6-475F-890A-0A7358AB1DA4}"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D9CE1-EA76-473D-A3CD-2310E2423307}">
      <dsp:nvSpPr>
        <dsp:cNvPr id="0" name=""/>
        <dsp:cNvSpPr/>
      </dsp:nvSpPr>
      <dsp:spPr>
        <a:xfrm>
          <a:off x="269493" y="825448"/>
          <a:ext cx="919185" cy="919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3DF3-4C5B-4961-8510-4E10750A273C}">
      <dsp:nvSpPr>
        <dsp:cNvPr id="0" name=""/>
        <dsp:cNvSpPr/>
      </dsp:nvSpPr>
      <dsp:spPr>
        <a:xfrm>
          <a:off x="462522" y="1018477"/>
          <a:ext cx="533127" cy="5331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430D25-DFE0-49FB-8152-B1DC33EB1089}">
      <dsp:nvSpPr>
        <dsp:cNvPr id="0" name=""/>
        <dsp:cNvSpPr/>
      </dsp:nvSpPr>
      <dsp:spPr>
        <a:xfrm>
          <a:off x="1385647" y="825448"/>
          <a:ext cx="2166652" cy="91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dirty="0"/>
            <a:t>Link</a:t>
          </a:r>
        </a:p>
      </dsp:txBody>
      <dsp:txXfrm>
        <a:off x="1385647" y="825448"/>
        <a:ext cx="2166652" cy="919185"/>
      </dsp:txXfrm>
    </dsp:sp>
    <dsp:sp modelId="{8A3333B3-9915-4297-A467-5EA69B6F228F}">
      <dsp:nvSpPr>
        <dsp:cNvPr id="0" name=""/>
        <dsp:cNvSpPr/>
      </dsp:nvSpPr>
      <dsp:spPr>
        <a:xfrm>
          <a:off x="3929822" y="825448"/>
          <a:ext cx="919185" cy="919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8B549-21E5-498A-B3FB-BF84636C5782}">
      <dsp:nvSpPr>
        <dsp:cNvPr id="0" name=""/>
        <dsp:cNvSpPr/>
      </dsp:nvSpPr>
      <dsp:spPr>
        <a:xfrm>
          <a:off x="4122851" y="1018477"/>
          <a:ext cx="533127" cy="5331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9B4A37-0ACC-4ED4-B2F1-03751518F481}">
      <dsp:nvSpPr>
        <dsp:cNvPr id="0" name=""/>
        <dsp:cNvSpPr/>
      </dsp:nvSpPr>
      <dsp:spPr>
        <a:xfrm>
          <a:off x="5045976" y="825448"/>
          <a:ext cx="2166652" cy="91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dirty="0"/>
            <a:t>Listas</a:t>
          </a:r>
        </a:p>
      </dsp:txBody>
      <dsp:txXfrm>
        <a:off x="5045976" y="825448"/>
        <a:ext cx="2166652" cy="919185"/>
      </dsp:txXfrm>
    </dsp:sp>
    <dsp:sp modelId="{BDFC2E2A-BDE4-4235-A6C3-906BD2CCA25B}">
      <dsp:nvSpPr>
        <dsp:cNvPr id="0" name=""/>
        <dsp:cNvSpPr/>
      </dsp:nvSpPr>
      <dsp:spPr>
        <a:xfrm>
          <a:off x="7590151" y="825448"/>
          <a:ext cx="919185" cy="919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FDC26-6626-448E-B40C-83145119A96C}">
      <dsp:nvSpPr>
        <dsp:cNvPr id="0" name=""/>
        <dsp:cNvSpPr/>
      </dsp:nvSpPr>
      <dsp:spPr>
        <a:xfrm>
          <a:off x="7783180" y="1018477"/>
          <a:ext cx="533127" cy="53312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FA3210-2E05-4BB1-9307-237160417E07}">
      <dsp:nvSpPr>
        <dsp:cNvPr id="0" name=""/>
        <dsp:cNvSpPr/>
      </dsp:nvSpPr>
      <dsp:spPr>
        <a:xfrm>
          <a:off x="8706305" y="825448"/>
          <a:ext cx="2166652" cy="91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dirty="0"/>
            <a:t>Imagem</a:t>
          </a:r>
        </a:p>
      </dsp:txBody>
      <dsp:txXfrm>
        <a:off x="8706305" y="825448"/>
        <a:ext cx="2166652" cy="919185"/>
      </dsp:txXfrm>
    </dsp:sp>
    <dsp:sp modelId="{481CC7B7-181E-4209-8CF7-D5F3A9DE8BC8}">
      <dsp:nvSpPr>
        <dsp:cNvPr id="0" name=""/>
        <dsp:cNvSpPr/>
      </dsp:nvSpPr>
      <dsp:spPr>
        <a:xfrm>
          <a:off x="269493" y="2459304"/>
          <a:ext cx="919185" cy="919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61B5C-592B-4270-8304-92304E7607CB}">
      <dsp:nvSpPr>
        <dsp:cNvPr id="0" name=""/>
        <dsp:cNvSpPr/>
      </dsp:nvSpPr>
      <dsp:spPr>
        <a:xfrm>
          <a:off x="445008" y="2641633"/>
          <a:ext cx="533127" cy="53312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A4C33-7CED-4508-BFD2-3B6A24B83940}">
      <dsp:nvSpPr>
        <dsp:cNvPr id="0" name=""/>
        <dsp:cNvSpPr/>
      </dsp:nvSpPr>
      <dsp:spPr>
        <a:xfrm>
          <a:off x="1385647" y="2459304"/>
          <a:ext cx="2166652" cy="91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dirty="0"/>
            <a:t>Formulário</a:t>
          </a:r>
        </a:p>
      </dsp:txBody>
      <dsp:txXfrm>
        <a:off x="1385647" y="2459304"/>
        <a:ext cx="2166652" cy="919185"/>
      </dsp:txXfrm>
    </dsp:sp>
    <dsp:sp modelId="{31FA751C-A506-48BF-870C-6D5CD29C423A}">
      <dsp:nvSpPr>
        <dsp:cNvPr id="0" name=""/>
        <dsp:cNvSpPr/>
      </dsp:nvSpPr>
      <dsp:spPr>
        <a:xfrm>
          <a:off x="3929822" y="2459304"/>
          <a:ext cx="919185" cy="919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B84B67-10A5-483B-A1A4-366CF634BC8D}">
      <dsp:nvSpPr>
        <dsp:cNvPr id="0" name=""/>
        <dsp:cNvSpPr/>
      </dsp:nvSpPr>
      <dsp:spPr>
        <a:xfrm>
          <a:off x="4122851" y="2652333"/>
          <a:ext cx="533127" cy="53312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03A8F-CBE6-475F-890A-0A7358AB1DA4}">
      <dsp:nvSpPr>
        <dsp:cNvPr id="0" name=""/>
        <dsp:cNvSpPr/>
      </dsp:nvSpPr>
      <dsp:spPr>
        <a:xfrm>
          <a:off x="5045976" y="2459304"/>
          <a:ext cx="2166652" cy="91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dirty="0"/>
            <a:t>Citações</a:t>
          </a:r>
        </a:p>
      </dsp:txBody>
      <dsp:txXfrm>
        <a:off x="5045976" y="2459304"/>
        <a:ext cx="2166652" cy="9191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F0E51C7C-CEA3-4CAA-BE4B-344879E7C377}" type="datetimeFigureOut">
              <a:rPr lang="de-DE" smtClean="0"/>
              <a:t>09.09.2024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20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09.09.2024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81758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09.09.2024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85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09.09.2024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719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0E51C7C-CEA3-4CAA-BE4B-344879E7C377}" type="datetimeFigureOut">
              <a:rPr lang="de-DE" smtClean="0"/>
              <a:t>09.09.2024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60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0E51C7C-CEA3-4CAA-BE4B-344879E7C377}" type="datetimeFigureOut">
              <a:rPr lang="de-DE" smtClean="0"/>
              <a:t>09.09.2024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04402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os estilos de texto Mestres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0E51C7C-CEA3-4CAA-BE4B-344879E7C377}" type="datetimeFigureOut">
              <a:rPr lang="de-DE" smtClean="0"/>
              <a:t>09.09.2024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388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0E51C7C-CEA3-4CAA-BE4B-344879E7C377}" type="datetimeFigureOut">
              <a:rPr lang="de-DE" smtClean="0"/>
              <a:t>09.09.2024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72016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51C7C-CEA3-4CAA-BE4B-344879E7C377}" type="datetimeFigureOut">
              <a:rPr lang="de-DE" smtClean="0"/>
              <a:t>09.09.2024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8078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0E51C7C-CEA3-4CAA-BE4B-344879E7C377}" type="datetimeFigureOut">
              <a:rPr lang="de-DE" smtClean="0"/>
              <a:t>09.09.2024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50498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0E51C7C-CEA3-4CAA-BE4B-344879E7C377}" type="datetimeFigureOut">
              <a:rPr lang="de-DE" smtClean="0"/>
              <a:t>09.09.2024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32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0E51C7C-CEA3-4CAA-BE4B-344879E7C377}" type="datetimeFigureOut">
              <a:rPr lang="de-DE" smtClean="0"/>
              <a:t>09.09.2024</a:t>
            </a:fld>
            <a:endParaRPr lang="de-DE"/>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DE"/>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54FE2FE-B55E-4328-8F5C-2CEB8781A47B}" type="slidenum">
              <a:rPr lang="de-DE" smtClean="0"/>
              <a:t>‹nº›</a:t>
            </a:fld>
            <a:endParaRPr lang="de-DE"/>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2657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20.svg"/><Relationship Id="rId4" Type="http://schemas.openxmlformats.org/officeDocument/2006/relationships/diagramData" Target="../diagrams/data1.xml"/><Relationship Id="rId9" Type="http://schemas.openxmlformats.org/officeDocument/2006/relationships/image" Target="../media/image19.png"/></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B24EDA8-DF72-4C37-9EC2-D92134F72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76F64638-3523-4975-845C-48099809A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914EE-1D22-4261-BABC-E59226E99B59}"/>
              </a:ext>
            </a:extLst>
          </p:cNvPr>
          <p:cNvSpPr>
            <a:spLocks noGrp="1"/>
          </p:cNvSpPr>
          <p:nvPr>
            <p:ph type="ctrTitle"/>
          </p:nvPr>
        </p:nvSpPr>
        <p:spPr>
          <a:xfrm>
            <a:off x="457200" y="4960137"/>
            <a:ext cx="7772400" cy="1463040"/>
          </a:xfrm>
        </p:spPr>
        <p:txBody>
          <a:bodyPr>
            <a:normAutofit/>
          </a:bodyPr>
          <a:lstStyle/>
          <a:p>
            <a:r>
              <a:rPr lang="pt-BR" b="1" cap="none">
                <a:ln w="22225">
                  <a:solidFill>
                    <a:schemeClr val="accent2"/>
                  </a:solidFill>
                  <a:prstDash val="solid"/>
                </a:ln>
                <a:solidFill>
                  <a:srgbClr val="FFFFFF"/>
                </a:solidFill>
              </a:rPr>
              <a:t>HTML5</a:t>
            </a:r>
          </a:p>
        </p:txBody>
      </p:sp>
      <p:sp>
        <p:nvSpPr>
          <p:cNvPr id="3" name="Subtitle 2">
            <a:extLst>
              <a:ext uri="{FF2B5EF4-FFF2-40B4-BE49-F238E27FC236}">
                <a16:creationId xmlns:a16="http://schemas.microsoft.com/office/drawing/2014/main" id="{E351BE5E-1BF4-4A36-B08F-D89ADA520A23}"/>
              </a:ext>
            </a:extLst>
          </p:cNvPr>
          <p:cNvSpPr>
            <a:spLocks noGrp="1"/>
          </p:cNvSpPr>
          <p:nvPr>
            <p:ph type="subTitle" idx="1"/>
          </p:nvPr>
        </p:nvSpPr>
        <p:spPr>
          <a:xfrm>
            <a:off x="8610600" y="4960137"/>
            <a:ext cx="3200400" cy="1463040"/>
          </a:xfrm>
        </p:spPr>
        <p:txBody>
          <a:bodyPr>
            <a:normAutofit/>
          </a:bodyPr>
          <a:lstStyle/>
          <a:p>
            <a:r>
              <a:rPr lang="pt-BR">
                <a:solidFill>
                  <a:srgbClr val="FFFFFF"/>
                </a:solidFill>
              </a:rPr>
              <a:t>Instrutor: Tamires Schloegel Kistner</a:t>
            </a:r>
          </a:p>
          <a:p>
            <a:endParaRPr lang="en-US" dirty="0">
              <a:solidFill>
                <a:srgbClr val="FFFFFF"/>
              </a:solidFill>
            </a:endParaRPr>
          </a:p>
        </p:txBody>
      </p:sp>
      <p:pic>
        <p:nvPicPr>
          <p:cNvPr id="4" name="Picture 3">
            <a:extLst>
              <a:ext uri="{FF2B5EF4-FFF2-40B4-BE49-F238E27FC236}">
                <a16:creationId xmlns:a16="http://schemas.microsoft.com/office/drawing/2014/main" id="{E1733F83-EAB9-44CF-B7CE-71CE9853B3EE}"/>
              </a:ext>
            </a:extLst>
          </p:cNvPr>
          <p:cNvPicPr>
            <a:picLocks noChangeAspect="1"/>
          </p:cNvPicPr>
          <p:nvPr/>
        </p:nvPicPr>
        <p:blipFill>
          <a:blip r:embed="rId2"/>
          <a:stretch>
            <a:fillRect/>
          </a:stretch>
        </p:blipFill>
        <p:spPr>
          <a:xfrm>
            <a:off x="1563704" y="640080"/>
            <a:ext cx="9058787" cy="3306457"/>
          </a:xfrm>
          <a:prstGeom prst="rect">
            <a:avLst/>
          </a:prstGeom>
        </p:spPr>
      </p:pic>
      <p:cxnSp>
        <p:nvCxnSpPr>
          <p:cNvPr id="19" name="Straight Connector 12">
            <a:extLst>
              <a:ext uri="{FF2B5EF4-FFF2-40B4-BE49-F238E27FC236}">
                <a16:creationId xmlns:a16="http://schemas.microsoft.com/office/drawing/2014/main" id="{0A046F70-04DA-4509-A661-28463B63F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Freeform 3">
            <a:extLst>
              <a:ext uri="{FF2B5EF4-FFF2-40B4-BE49-F238E27FC236}">
                <a16:creationId xmlns:a16="http://schemas.microsoft.com/office/drawing/2014/main" id="{FDDFBA27-0CD8-5AAD-D78F-1CF028869220}"/>
              </a:ext>
            </a:extLst>
          </p:cNvPr>
          <p:cNvSpPr/>
          <p:nvPr/>
        </p:nvSpPr>
        <p:spPr>
          <a:xfrm flipH="1">
            <a:off x="-3" y="3627783"/>
            <a:ext cx="2832654" cy="3229758"/>
          </a:xfrm>
          <a:custGeom>
            <a:avLst/>
            <a:gdLst/>
            <a:ahLst/>
            <a:cxnLst/>
            <a:rect l="l" t="t" r="r" b="b"/>
            <a:pathLst>
              <a:path w="4380449" h="4571626">
                <a:moveTo>
                  <a:pt x="4380449" y="0"/>
                </a:moveTo>
                <a:lnTo>
                  <a:pt x="0" y="0"/>
                </a:lnTo>
                <a:lnTo>
                  <a:pt x="0" y="4571625"/>
                </a:lnTo>
                <a:lnTo>
                  <a:pt x="4380449" y="4571625"/>
                </a:lnTo>
                <a:lnTo>
                  <a:pt x="4380449" y="0"/>
                </a:lnTo>
                <a:close/>
              </a:path>
            </a:pathLst>
          </a:custGeom>
          <a:blipFill>
            <a:blip r:embed="rId3">
              <a:extLst>
                <a:ext uri="{96DAC541-7B7A-43D3-8B79-37D633B846F1}">
                  <asvg:svgBlip xmlns:asvg="http://schemas.microsoft.com/office/drawing/2016/SVG/main" r:embed="rId4"/>
                </a:ext>
              </a:extLst>
            </a:blip>
            <a:stretch>
              <a:fillRect l="2704" t="4001" r="-14023" b="-3311"/>
            </a:stretch>
          </a:blipFill>
        </p:spPr>
        <p:txBody>
          <a:bodyPr/>
          <a:lstStyle/>
          <a:p>
            <a:endParaRPr lang="pt-BR" dirty="0"/>
          </a:p>
        </p:txBody>
      </p:sp>
      <p:sp>
        <p:nvSpPr>
          <p:cNvPr id="9" name="Freeform 2">
            <a:extLst>
              <a:ext uri="{FF2B5EF4-FFF2-40B4-BE49-F238E27FC236}">
                <a16:creationId xmlns:a16="http://schemas.microsoft.com/office/drawing/2014/main" id="{73179C0A-97F2-BFA7-59F5-67355E937CA0}"/>
              </a:ext>
            </a:extLst>
          </p:cNvPr>
          <p:cNvSpPr/>
          <p:nvPr/>
        </p:nvSpPr>
        <p:spPr>
          <a:xfrm>
            <a:off x="10267943" y="205716"/>
            <a:ext cx="1918252" cy="1547040"/>
          </a:xfrm>
          <a:custGeom>
            <a:avLst/>
            <a:gdLst/>
            <a:ahLst/>
            <a:cxnLst/>
            <a:rect l="l" t="t" r="r" b="b"/>
            <a:pathLst>
              <a:path w="4455250" h="3993524">
                <a:moveTo>
                  <a:pt x="0" y="0"/>
                </a:moveTo>
                <a:lnTo>
                  <a:pt x="4455250" y="0"/>
                </a:lnTo>
                <a:lnTo>
                  <a:pt x="4455250" y="3993525"/>
                </a:lnTo>
                <a:lnTo>
                  <a:pt x="0" y="39935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pt-BR"/>
          </a:p>
        </p:txBody>
      </p:sp>
      <p:sp>
        <p:nvSpPr>
          <p:cNvPr id="11" name="TextBox 6">
            <a:extLst>
              <a:ext uri="{FF2B5EF4-FFF2-40B4-BE49-F238E27FC236}">
                <a16:creationId xmlns:a16="http://schemas.microsoft.com/office/drawing/2014/main" id="{F453ABE0-F501-4E0E-E6D6-F255A66BD6B8}"/>
              </a:ext>
            </a:extLst>
          </p:cNvPr>
          <p:cNvSpPr txBox="1"/>
          <p:nvPr/>
        </p:nvSpPr>
        <p:spPr>
          <a:xfrm>
            <a:off x="6356151" y="5621739"/>
            <a:ext cx="1873449" cy="801438"/>
          </a:xfrm>
          <a:prstGeom prst="rect">
            <a:avLst/>
          </a:prstGeom>
        </p:spPr>
        <p:txBody>
          <a:bodyPr wrap="square" lIns="0" tIns="0" rIns="0" bIns="0" rtlCol="0" anchor="t">
            <a:spAutoFit/>
          </a:bodyPr>
          <a:lstStyle/>
          <a:p>
            <a:pPr algn="ctr">
              <a:lnSpc>
                <a:spcPts val="7279"/>
              </a:lnSpc>
            </a:pPr>
            <a:r>
              <a:rPr lang="en-US" sz="3000" dirty="0">
                <a:solidFill>
                  <a:srgbClr val="FFFFFF"/>
                </a:solidFill>
                <a:latin typeface="Open Sans Bold"/>
                <a:ea typeface="Open Sans Bold"/>
                <a:cs typeface="Open Sans Bold"/>
                <a:sym typeface="Open Sans Bold"/>
              </a:rPr>
              <a:t>&lt;DEV&gt;</a:t>
            </a:r>
          </a:p>
        </p:txBody>
      </p:sp>
    </p:spTree>
    <p:extLst>
      <p:ext uri="{BB962C8B-B14F-4D97-AF65-F5344CB8AC3E}">
        <p14:creationId xmlns:p14="http://schemas.microsoft.com/office/powerpoint/2010/main" val="180870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45014"/>
            <a:ext cx="11255014"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 - input</a:t>
            </a:r>
          </a:p>
        </p:txBody>
      </p:sp>
      <p:pic>
        <p:nvPicPr>
          <p:cNvPr id="12" name="Picture 11">
            <a:extLst>
              <a:ext uri="{FF2B5EF4-FFF2-40B4-BE49-F238E27FC236}">
                <a16:creationId xmlns:a16="http://schemas.microsoft.com/office/drawing/2014/main" id="{4338781F-F116-4BDC-9EC2-E94EC0409988}"/>
              </a:ext>
            </a:extLst>
          </p:cNvPr>
          <p:cNvPicPr>
            <a:picLocks noChangeAspect="1"/>
          </p:cNvPicPr>
          <p:nvPr/>
        </p:nvPicPr>
        <p:blipFill rotWithShape="1">
          <a:blip r:embed="rId2"/>
          <a:srcRect b="15328"/>
          <a:stretch/>
        </p:blipFill>
        <p:spPr>
          <a:xfrm>
            <a:off x="468493" y="5792318"/>
            <a:ext cx="5395411" cy="919410"/>
          </a:xfrm>
          <a:prstGeom prst="rect">
            <a:avLst/>
          </a:prstGeom>
        </p:spPr>
      </p:pic>
      <p:sp>
        <p:nvSpPr>
          <p:cNvPr id="13" name="Rectangle 12">
            <a:extLst>
              <a:ext uri="{FF2B5EF4-FFF2-40B4-BE49-F238E27FC236}">
                <a16:creationId xmlns:a16="http://schemas.microsoft.com/office/drawing/2014/main" id="{97706445-C719-47CC-AAE0-4F50ABCAF23E}"/>
              </a:ext>
            </a:extLst>
          </p:cNvPr>
          <p:cNvSpPr/>
          <p:nvPr/>
        </p:nvSpPr>
        <p:spPr>
          <a:xfrm>
            <a:off x="468493" y="1598977"/>
            <a:ext cx="11255014" cy="91440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pt-BR" b="1" dirty="0">
                <a:solidFill>
                  <a:schemeClr val="tx1"/>
                </a:solidFill>
              </a:rPr>
              <a:t>LABEL: </a:t>
            </a:r>
            <a:r>
              <a:rPr lang="pt-BR" dirty="0">
                <a:solidFill>
                  <a:schemeClr val="tx1"/>
                </a:solidFill>
              </a:rPr>
              <a:t>título do campo. Aplicada pela tag &lt;label&gt; Seu título &lt;/label&gt;</a:t>
            </a:r>
          </a:p>
          <a:p>
            <a:r>
              <a:rPr lang="en-US" dirty="0">
                <a:solidFill>
                  <a:srgbClr val="7030A0"/>
                </a:solidFill>
              </a:rPr>
              <a:t>&lt;label for="basic-</a:t>
            </a:r>
            <a:r>
              <a:rPr lang="en-US" dirty="0" err="1">
                <a:solidFill>
                  <a:srgbClr val="7030A0"/>
                </a:solidFill>
              </a:rPr>
              <a:t>url</a:t>
            </a:r>
            <a:r>
              <a:rPr lang="en-US" dirty="0">
                <a:solidFill>
                  <a:srgbClr val="7030A0"/>
                </a:solidFill>
              </a:rPr>
              <a:t>" class="form-label"&gt;</a:t>
            </a:r>
            <a:r>
              <a:rPr lang="en-US" dirty="0" err="1">
                <a:solidFill>
                  <a:srgbClr val="7030A0"/>
                </a:solidFill>
              </a:rPr>
              <a:t>Título</a:t>
            </a:r>
            <a:r>
              <a:rPr lang="en-US" dirty="0">
                <a:solidFill>
                  <a:srgbClr val="7030A0"/>
                </a:solidFill>
              </a:rPr>
              <a:t> do campo&lt;/label&gt;</a:t>
            </a:r>
          </a:p>
        </p:txBody>
      </p:sp>
      <p:sp>
        <p:nvSpPr>
          <p:cNvPr id="16" name="Rectangle 15">
            <a:extLst>
              <a:ext uri="{FF2B5EF4-FFF2-40B4-BE49-F238E27FC236}">
                <a16:creationId xmlns:a16="http://schemas.microsoft.com/office/drawing/2014/main" id="{FBC6988A-24E1-414D-801E-B0A0EDADB26F}"/>
              </a:ext>
            </a:extLst>
          </p:cNvPr>
          <p:cNvSpPr/>
          <p:nvPr/>
        </p:nvSpPr>
        <p:spPr>
          <a:xfrm>
            <a:off x="468493" y="2643200"/>
            <a:ext cx="11255014" cy="9144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r"/>
            <a:r>
              <a:rPr lang="pt-BR" b="1" dirty="0">
                <a:solidFill>
                  <a:schemeClr val="tx1"/>
                </a:solidFill>
              </a:rPr>
              <a:t>SPAN:  </a:t>
            </a:r>
            <a:r>
              <a:rPr lang="pt-BR" dirty="0">
                <a:solidFill>
                  <a:schemeClr val="tx1"/>
                </a:solidFill>
              </a:rPr>
              <a:t>é como uma div, só que com display de inline-block, ou seja, na mesma linha dos outros elementos, logo esta tag não da valor semântico algum para o document/projeto, ela é nula nesta questão.</a:t>
            </a:r>
          </a:p>
          <a:p>
            <a:pPr algn="r"/>
            <a:r>
              <a:rPr lang="en-US" dirty="0">
                <a:solidFill>
                  <a:srgbClr val="7030A0"/>
                </a:solidFill>
              </a:rPr>
              <a:t>&lt;span class="input-group-text" id="basic-addon1"&gt;@&lt;/span&gt;</a:t>
            </a:r>
          </a:p>
        </p:txBody>
      </p:sp>
      <p:sp>
        <p:nvSpPr>
          <p:cNvPr id="17" name="Rectangle 16">
            <a:extLst>
              <a:ext uri="{FF2B5EF4-FFF2-40B4-BE49-F238E27FC236}">
                <a16:creationId xmlns:a16="http://schemas.microsoft.com/office/drawing/2014/main" id="{E1EAF90D-1D35-4AE5-A19D-4A81895516FB}"/>
              </a:ext>
            </a:extLst>
          </p:cNvPr>
          <p:cNvSpPr/>
          <p:nvPr/>
        </p:nvSpPr>
        <p:spPr>
          <a:xfrm>
            <a:off x="468493" y="3687423"/>
            <a:ext cx="11255014" cy="9144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r>
              <a:rPr lang="pt-BR" b="1" dirty="0">
                <a:solidFill>
                  <a:schemeClr val="tx1"/>
                </a:solidFill>
              </a:rPr>
              <a:t>INPUT: </a:t>
            </a:r>
            <a:r>
              <a:rPr lang="pt-BR" dirty="0">
                <a:solidFill>
                  <a:schemeClr val="tx1"/>
                </a:solidFill>
              </a:rPr>
              <a:t>campo em que o usuário pode digitar a informação.  O tipo deste campo define se iremos informar um texto, número, senha, etc.</a:t>
            </a:r>
          </a:p>
          <a:p>
            <a:r>
              <a:rPr lang="en-US" dirty="0">
                <a:solidFill>
                  <a:srgbClr val="7030A0"/>
                </a:solidFill>
              </a:rPr>
              <a:t>type="text“ </a:t>
            </a:r>
            <a:r>
              <a:rPr lang="en-US" dirty="0" err="1">
                <a:solidFill>
                  <a:srgbClr val="7030A0"/>
                </a:solidFill>
              </a:rPr>
              <a:t>ou</a:t>
            </a:r>
            <a:r>
              <a:rPr lang="en-US" dirty="0">
                <a:solidFill>
                  <a:srgbClr val="7030A0"/>
                </a:solidFill>
              </a:rPr>
              <a:t> type=“password” </a:t>
            </a:r>
            <a:r>
              <a:rPr lang="en-US" dirty="0" err="1">
                <a:solidFill>
                  <a:srgbClr val="7030A0"/>
                </a:solidFill>
              </a:rPr>
              <a:t>ou</a:t>
            </a:r>
            <a:r>
              <a:rPr lang="en-US" dirty="0">
                <a:solidFill>
                  <a:srgbClr val="7030A0"/>
                </a:solidFill>
              </a:rPr>
              <a:t> type=“number”</a:t>
            </a:r>
          </a:p>
        </p:txBody>
      </p:sp>
      <p:sp>
        <p:nvSpPr>
          <p:cNvPr id="18" name="Rectangle 17">
            <a:extLst>
              <a:ext uri="{FF2B5EF4-FFF2-40B4-BE49-F238E27FC236}">
                <a16:creationId xmlns:a16="http://schemas.microsoft.com/office/drawing/2014/main" id="{7123246A-1939-44E6-88DF-5908679F2E1A}"/>
              </a:ext>
            </a:extLst>
          </p:cNvPr>
          <p:cNvSpPr/>
          <p:nvPr/>
        </p:nvSpPr>
        <p:spPr>
          <a:xfrm>
            <a:off x="468493" y="4731646"/>
            <a:ext cx="11255014" cy="96882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r"/>
            <a:r>
              <a:rPr lang="pt-BR" b="1" dirty="0">
                <a:solidFill>
                  <a:schemeClr val="tx1"/>
                </a:solidFill>
              </a:rPr>
              <a:t>PLACEHOLDER:</a:t>
            </a:r>
            <a:r>
              <a:rPr lang="pt-BR" dirty="0">
                <a:solidFill>
                  <a:schemeClr val="tx1"/>
                </a:solidFill>
              </a:rPr>
              <a:t> podemos definir um texto que venha como padrão no campo. Este pode ser o próprio título do campo, não necessitando assim da label, ou alguma orientação, por exemplo do formato de um email.</a:t>
            </a:r>
          </a:p>
          <a:p>
            <a:pPr algn="r"/>
            <a:r>
              <a:rPr lang="en-US" dirty="0">
                <a:solidFill>
                  <a:srgbClr val="7030A0"/>
                </a:solidFill>
              </a:rPr>
              <a:t>&lt;input type="text" class="form-control" placeholder="Username"&gt;</a:t>
            </a:r>
          </a:p>
        </p:txBody>
      </p:sp>
      <p:pic>
        <p:nvPicPr>
          <p:cNvPr id="19" name="Picture 18">
            <a:extLst>
              <a:ext uri="{FF2B5EF4-FFF2-40B4-BE49-F238E27FC236}">
                <a16:creationId xmlns:a16="http://schemas.microsoft.com/office/drawing/2014/main" id="{E282D2B7-84A9-44E8-A34F-0862E0B76665}"/>
              </a:ext>
            </a:extLst>
          </p:cNvPr>
          <p:cNvPicPr>
            <a:picLocks noChangeAspect="1"/>
          </p:cNvPicPr>
          <p:nvPr/>
        </p:nvPicPr>
        <p:blipFill rotWithShape="1">
          <a:blip r:embed="rId3"/>
          <a:srcRect t="7391" b="16522"/>
          <a:stretch/>
        </p:blipFill>
        <p:spPr>
          <a:xfrm>
            <a:off x="5966912" y="5792318"/>
            <a:ext cx="5756596" cy="901478"/>
          </a:xfrm>
          <a:prstGeom prst="rect">
            <a:avLst/>
          </a:prstGeom>
        </p:spPr>
      </p:pic>
    </p:spTree>
    <p:extLst>
      <p:ext uri="{BB962C8B-B14F-4D97-AF65-F5344CB8AC3E}">
        <p14:creationId xmlns:p14="http://schemas.microsoft.com/office/powerpoint/2010/main" val="105536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45014"/>
            <a:ext cx="11255014"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 </a:t>
            </a:r>
            <a:r>
              <a:rPr lang="en-US"/>
              <a:t>- textarea</a:t>
            </a:r>
            <a:endParaRPr lang="en-US" dirty="0"/>
          </a:p>
        </p:txBody>
      </p:sp>
      <p:sp>
        <p:nvSpPr>
          <p:cNvPr id="10" name="Rectangle 9">
            <a:extLst>
              <a:ext uri="{FF2B5EF4-FFF2-40B4-BE49-F238E27FC236}">
                <a16:creationId xmlns:a16="http://schemas.microsoft.com/office/drawing/2014/main" id="{084649D1-E716-40DE-8719-AF4945A0E9E6}"/>
              </a:ext>
            </a:extLst>
          </p:cNvPr>
          <p:cNvSpPr/>
          <p:nvPr/>
        </p:nvSpPr>
        <p:spPr>
          <a:xfrm>
            <a:off x="468493" y="2065702"/>
            <a:ext cx="11255014" cy="1754326"/>
          </a:xfrm>
          <a:prstGeom prst="rect">
            <a:avLst/>
          </a:prstGeom>
          <a:noFill/>
        </p:spPr>
        <p:txBody>
          <a:bodyPr wrap="square" rtlCol="0">
            <a:spAutoFit/>
          </a:bodyPr>
          <a:lstStyle/>
          <a:p>
            <a:r>
              <a:rPr lang="pt-BR" dirty="0">
                <a:solidFill>
                  <a:schemeClr val="tx1"/>
                </a:solidFill>
              </a:rPr>
              <a:t>Similar ao input, porém permite que o usuário digite mais informações.</a:t>
            </a:r>
          </a:p>
          <a:p>
            <a:r>
              <a:rPr lang="pt-BR" dirty="0">
                <a:solidFill>
                  <a:schemeClr val="tx1"/>
                </a:solidFill>
              </a:rPr>
              <a:t>Exemplo: campo de observações.</a:t>
            </a:r>
          </a:p>
          <a:p>
            <a:endParaRPr lang="pt-BR" dirty="0"/>
          </a:p>
          <a:p>
            <a:r>
              <a:rPr lang="pt-BR" dirty="0"/>
              <a:t>Propriedades</a:t>
            </a:r>
          </a:p>
          <a:p>
            <a:r>
              <a:rPr lang="pt-BR" dirty="0">
                <a:solidFill>
                  <a:schemeClr val="tx1"/>
                </a:solidFill>
              </a:rPr>
              <a:t>   </a:t>
            </a:r>
            <a:r>
              <a:rPr lang="pt-BR" dirty="0" err="1">
                <a:solidFill>
                  <a:schemeClr val="tx1"/>
                </a:solidFill>
              </a:rPr>
              <a:t>Rows</a:t>
            </a:r>
            <a:r>
              <a:rPr lang="pt-BR" dirty="0">
                <a:solidFill>
                  <a:schemeClr val="tx1"/>
                </a:solidFill>
              </a:rPr>
              <a:t>: altura. Quantas linhas terá sua área de texto</a:t>
            </a:r>
          </a:p>
          <a:p>
            <a:r>
              <a:rPr lang="pt-BR" dirty="0"/>
              <a:t>   </a:t>
            </a:r>
            <a:r>
              <a:rPr lang="pt-BR" dirty="0" err="1"/>
              <a:t>Cols</a:t>
            </a:r>
            <a:r>
              <a:rPr lang="pt-BR" dirty="0"/>
              <a:t>: largura. Quantas colunas terão as área de texto.</a:t>
            </a:r>
            <a:endParaRPr lang="en-US" dirty="0">
              <a:solidFill>
                <a:schemeClr val="tx1"/>
              </a:solidFill>
            </a:endParaRPr>
          </a:p>
        </p:txBody>
      </p:sp>
      <p:pic>
        <p:nvPicPr>
          <p:cNvPr id="15" name="Picture 14">
            <a:extLst>
              <a:ext uri="{FF2B5EF4-FFF2-40B4-BE49-F238E27FC236}">
                <a16:creationId xmlns:a16="http://schemas.microsoft.com/office/drawing/2014/main" id="{0A587313-8378-4E8E-9C0E-BEF94F1E5012}"/>
              </a:ext>
            </a:extLst>
          </p:cNvPr>
          <p:cNvPicPr>
            <a:picLocks noChangeAspect="1"/>
          </p:cNvPicPr>
          <p:nvPr/>
        </p:nvPicPr>
        <p:blipFill>
          <a:blip r:embed="rId2"/>
          <a:stretch>
            <a:fillRect/>
          </a:stretch>
        </p:blipFill>
        <p:spPr>
          <a:xfrm>
            <a:off x="468493" y="4811349"/>
            <a:ext cx="11255014" cy="709587"/>
          </a:xfrm>
          <a:prstGeom prst="rect">
            <a:avLst/>
          </a:prstGeom>
        </p:spPr>
      </p:pic>
      <p:pic>
        <p:nvPicPr>
          <p:cNvPr id="3" name="Imagem 2">
            <a:extLst>
              <a:ext uri="{FF2B5EF4-FFF2-40B4-BE49-F238E27FC236}">
                <a16:creationId xmlns:a16="http://schemas.microsoft.com/office/drawing/2014/main" id="{22D7D8F7-5A6B-7857-A814-FAF00698CAB3}"/>
              </a:ext>
            </a:extLst>
          </p:cNvPr>
          <p:cNvPicPr>
            <a:picLocks noChangeAspect="1"/>
          </p:cNvPicPr>
          <p:nvPr/>
        </p:nvPicPr>
        <p:blipFill>
          <a:blip r:embed="rId3"/>
          <a:stretch>
            <a:fillRect/>
          </a:stretch>
        </p:blipFill>
        <p:spPr>
          <a:xfrm>
            <a:off x="2461705" y="4108751"/>
            <a:ext cx="7268589" cy="276264"/>
          </a:xfrm>
          <a:prstGeom prst="rect">
            <a:avLst/>
          </a:prstGeom>
        </p:spPr>
      </p:pic>
    </p:spTree>
    <p:extLst>
      <p:ext uri="{BB962C8B-B14F-4D97-AF65-F5344CB8AC3E}">
        <p14:creationId xmlns:p14="http://schemas.microsoft.com/office/powerpoint/2010/main" val="341108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45014"/>
            <a:ext cx="11255014"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 - checkbox</a:t>
            </a:r>
          </a:p>
        </p:txBody>
      </p:sp>
      <p:pic>
        <p:nvPicPr>
          <p:cNvPr id="7" name="Picture 6">
            <a:extLst>
              <a:ext uri="{FF2B5EF4-FFF2-40B4-BE49-F238E27FC236}">
                <a16:creationId xmlns:a16="http://schemas.microsoft.com/office/drawing/2014/main" id="{63091DD1-B0BB-446A-8560-4236D5305021}"/>
              </a:ext>
            </a:extLst>
          </p:cNvPr>
          <p:cNvPicPr>
            <a:picLocks noChangeAspect="1"/>
          </p:cNvPicPr>
          <p:nvPr/>
        </p:nvPicPr>
        <p:blipFill>
          <a:blip r:embed="rId2"/>
          <a:stretch>
            <a:fillRect/>
          </a:stretch>
        </p:blipFill>
        <p:spPr>
          <a:xfrm>
            <a:off x="5033960" y="3186886"/>
            <a:ext cx="2124075" cy="514350"/>
          </a:xfrm>
          <a:prstGeom prst="rect">
            <a:avLst/>
          </a:prstGeom>
        </p:spPr>
      </p:pic>
      <p:pic>
        <p:nvPicPr>
          <p:cNvPr id="8" name="Picture 7">
            <a:extLst>
              <a:ext uri="{FF2B5EF4-FFF2-40B4-BE49-F238E27FC236}">
                <a16:creationId xmlns:a16="http://schemas.microsoft.com/office/drawing/2014/main" id="{2F1C4B71-4910-4D39-9FC0-D5C2C902181C}"/>
              </a:ext>
            </a:extLst>
          </p:cNvPr>
          <p:cNvPicPr>
            <a:picLocks noChangeAspect="1"/>
          </p:cNvPicPr>
          <p:nvPr/>
        </p:nvPicPr>
        <p:blipFill>
          <a:blip r:embed="rId3"/>
          <a:stretch>
            <a:fillRect/>
          </a:stretch>
        </p:blipFill>
        <p:spPr>
          <a:xfrm>
            <a:off x="2690811" y="3921380"/>
            <a:ext cx="6810375" cy="571500"/>
          </a:xfrm>
          <a:prstGeom prst="rect">
            <a:avLst/>
          </a:prstGeom>
        </p:spPr>
      </p:pic>
      <p:sp>
        <p:nvSpPr>
          <p:cNvPr id="12" name="Rectangle 11">
            <a:extLst>
              <a:ext uri="{FF2B5EF4-FFF2-40B4-BE49-F238E27FC236}">
                <a16:creationId xmlns:a16="http://schemas.microsoft.com/office/drawing/2014/main" id="{53426F41-40A6-4985-A5EF-2E17641AFB9F}"/>
              </a:ext>
            </a:extLst>
          </p:cNvPr>
          <p:cNvSpPr/>
          <p:nvPr/>
        </p:nvSpPr>
        <p:spPr>
          <a:xfrm>
            <a:off x="468493" y="1797253"/>
            <a:ext cx="11255014" cy="919411"/>
          </a:xfrm>
          <a:prstGeom prst="rect">
            <a:avLst/>
          </a:prstGeom>
          <a:noFill/>
        </p:spPr>
        <p:txBody>
          <a:bodyPr wrap="square" rtlCol="0">
            <a:spAutoFit/>
          </a:bodyPr>
          <a:lstStyle/>
          <a:p>
            <a:r>
              <a:rPr lang="pt-BR" dirty="0">
                <a:solidFill>
                  <a:schemeClr val="tx1"/>
                </a:solidFill>
              </a:rPr>
              <a:t>O CheckBox é utilizado para indicar os valores “Sim” e “Não”, onde sim é quando está marcado e não, desmarcado.</a:t>
            </a:r>
          </a:p>
          <a:p>
            <a:r>
              <a:rPr lang="pt-BR" dirty="0">
                <a:solidFill>
                  <a:schemeClr val="tx1"/>
                </a:solidFill>
              </a:rPr>
              <a:t>É utilizado por exemplo quando você instala um programa e vem os termos de uso.</a:t>
            </a:r>
            <a:endParaRPr lang="en-US" dirty="0">
              <a:solidFill>
                <a:schemeClr val="tx1"/>
              </a:solidFill>
            </a:endParaRPr>
          </a:p>
        </p:txBody>
      </p:sp>
      <p:sp>
        <p:nvSpPr>
          <p:cNvPr id="13" name="Rectangle 12">
            <a:extLst>
              <a:ext uri="{FF2B5EF4-FFF2-40B4-BE49-F238E27FC236}">
                <a16:creationId xmlns:a16="http://schemas.microsoft.com/office/drawing/2014/main" id="{378AD8F2-E595-44A1-9CC2-948DB3B6D86C}"/>
              </a:ext>
            </a:extLst>
          </p:cNvPr>
          <p:cNvSpPr/>
          <p:nvPr/>
        </p:nvSpPr>
        <p:spPr>
          <a:xfrm>
            <a:off x="8662987" y="3971924"/>
            <a:ext cx="2795588" cy="206692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dirty="0"/>
          </a:p>
          <a:p>
            <a:endParaRPr lang="pt-BR" dirty="0"/>
          </a:p>
          <a:p>
            <a:r>
              <a:rPr lang="pt-BR" b="1" dirty="0"/>
              <a:t>Vair identificar se o campo vem checado por padrão ou não. </a:t>
            </a:r>
          </a:p>
          <a:p>
            <a:r>
              <a:rPr lang="pt-BR" b="1" dirty="0"/>
              <a:t>Caso não quiser, só remover este valor.</a:t>
            </a:r>
            <a:endParaRPr lang="en-US" b="1" dirty="0"/>
          </a:p>
        </p:txBody>
      </p:sp>
    </p:spTree>
    <p:extLst>
      <p:ext uri="{BB962C8B-B14F-4D97-AF65-F5344CB8AC3E}">
        <p14:creationId xmlns:p14="http://schemas.microsoft.com/office/powerpoint/2010/main" val="172470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45014"/>
            <a:ext cx="11255014"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 </a:t>
            </a:r>
            <a:r>
              <a:rPr lang="en-US"/>
              <a:t>- radiogroup</a:t>
            </a:r>
            <a:endParaRPr lang="en-US" dirty="0"/>
          </a:p>
        </p:txBody>
      </p:sp>
      <p:pic>
        <p:nvPicPr>
          <p:cNvPr id="10" name="Picture 9">
            <a:extLst>
              <a:ext uri="{FF2B5EF4-FFF2-40B4-BE49-F238E27FC236}">
                <a16:creationId xmlns:a16="http://schemas.microsoft.com/office/drawing/2014/main" id="{C644978F-6594-4A32-9587-965DDA6CF910}"/>
              </a:ext>
            </a:extLst>
          </p:cNvPr>
          <p:cNvPicPr>
            <a:picLocks noChangeAspect="1"/>
          </p:cNvPicPr>
          <p:nvPr/>
        </p:nvPicPr>
        <p:blipFill>
          <a:blip r:embed="rId2"/>
          <a:stretch>
            <a:fillRect/>
          </a:stretch>
        </p:blipFill>
        <p:spPr>
          <a:xfrm>
            <a:off x="3591809" y="3224002"/>
            <a:ext cx="5000625" cy="371475"/>
          </a:xfrm>
          <a:prstGeom prst="rect">
            <a:avLst/>
          </a:prstGeom>
        </p:spPr>
      </p:pic>
      <p:pic>
        <p:nvPicPr>
          <p:cNvPr id="14" name="Picture 13">
            <a:extLst>
              <a:ext uri="{FF2B5EF4-FFF2-40B4-BE49-F238E27FC236}">
                <a16:creationId xmlns:a16="http://schemas.microsoft.com/office/drawing/2014/main" id="{9A38040A-FE9F-47D5-BC07-3B091253D2EE}"/>
              </a:ext>
            </a:extLst>
          </p:cNvPr>
          <p:cNvPicPr>
            <a:picLocks noChangeAspect="1"/>
          </p:cNvPicPr>
          <p:nvPr/>
        </p:nvPicPr>
        <p:blipFill>
          <a:blip r:embed="rId3"/>
          <a:stretch>
            <a:fillRect/>
          </a:stretch>
        </p:blipFill>
        <p:spPr>
          <a:xfrm>
            <a:off x="468493" y="3789467"/>
            <a:ext cx="8001000" cy="2181225"/>
          </a:xfrm>
          <a:prstGeom prst="rect">
            <a:avLst/>
          </a:prstGeom>
        </p:spPr>
      </p:pic>
      <p:sp>
        <p:nvSpPr>
          <p:cNvPr id="15" name="Rectangle 14">
            <a:extLst>
              <a:ext uri="{FF2B5EF4-FFF2-40B4-BE49-F238E27FC236}">
                <a16:creationId xmlns:a16="http://schemas.microsoft.com/office/drawing/2014/main" id="{B3FF76BC-AF1C-4CD9-A87B-A32D686BA22F}"/>
              </a:ext>
            </a:extLst>
          </p:cNvPr>
          <p:cNvSpPr/>
          <p:nvPr/>
        </p:nvSpPr>
        <p:spPr>
          <a:xfrm>
            <a:off x="4211733" y="5008513"/>
            <a:ext cx="1728132" cy="31039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8860D1-A5C7-45DB-9F58-3772195332BC}"/>
              </a:ext>
            </a:extLst>
          </p:cNvPr>
          <p:cNvSpPr/>
          <p:nvPr/>
        </p:nvSpPr>
        <p:spPr>
          <a:xfrm>
            <a:off x="4211733" y="3917701"/>
            <a:ext cx="1728132" cy="31039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D3EA73A-3C7A-4E74-846C-30F71E14F97A}"/>
              </a:ext>
            </a:extLst>
          </p:cNvPr>
          <p:cNvSpPr/>
          <p:nvPr/>
        </p:nvSpPr>
        <p:spPr>
          <a:xfrm>
            <a:off x="8592434" y="3719542"/>
            <a:ext cx="3476625" cy="232107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solidFill>
                  <a:schemeClr val="tx1"/>
                </a:solidFill>
              </a:rPr>
              <a:t>Os nomes precisam ser iguais  para que somente uma opção seja selecionada, assim quando clicar em algum dos outros campos, desmarca o que estava marcado</a:t>
            </a:r>
            <a:endParaRPr lang="en-US" dirty="0">
              <a:solidFill>
                <a:schemeClr val="tx1"/>
              </a:solidFill>
            </a:endParaRPr>
          </a:p>
        </p:txBody>
      </p:sp>
      <p:sp>
        <p:nvSpPr>
          <p:cNvPr id="18" name="Rectangle 17">
            <a:extLst>
              <a:ext uri="{FF2B5EF4-FFF2-40B4-BE49-F238E27FC236}">
                <a16:creationId xmlns:a16="http://schemas.microsoft.com/office/drawing/2014/main" id="{79860713-24F4-41B4-8868-2A10CEA8E06B}"/>
              </a:ext>
            </a:extLst>
          </p:cNvPr>
          <p:cNvSpPr/>
          <p:nvPr/>
        </p:nvSpPr>
        <p:spPr>
          <a:xfrm>
            <a:off x="468493" y="1595353"/>
            <a:ext cx="11255014" cy="1408583"/>
          </a:xfrm>
          <a:prstGeom prst="rect">
            <a:avLst/>
          </a:prstGeom>
          <a:noFill/>
        </p:spPr>
        <p:txBody>
          <a:bodyPr wrap="square" rtlCol="0">
            <a:spAutoFit/>
          </a:bodyPr>
          <a:lstStyle/>
          <a:p>
            <a:r>
              <a:rPr lang="pt-BR" dirty="0">
                <a:solidFill>
                  <a:schemeClr val="tx1"/>
                </a:solidFill>
              </a:rPr>
              <a:t>O RadioGroup é utilizado quando temos algumas opções (poucas, para muitas opções utiliza-se outro componente) e somente uma das opções pode ser selecionado.</a:t>
            </a:r>
          </a:p>
          <a:p>
            <a:r>
              <a:rPr lang="pt-BR" dirty="0">
                <a:solidFill>
                  <a:schemeClr val="tx1"/>
                </a:solidFill>
              </a:rPr>
              <a:t>Exemplo: Um site de um restaurante, na parte de pedidos, pode ter um radiogroup com as opções “Entrega em casa” e “Retirar no local”</a:t>
            </a:r>
            <a:endParaRPr lang="en-US" dirty="0">
              <a:solidFill>
                <a:schemeClr val="tx1"/>
              </a:solidFill>
            </a:endParaRPr>
          </a:p>
        </p:txBody>
      </p:sp>
      <p:sp>
        <p:nvSpPr>
          <p:cNvPr id="19" name="Rectangle 18">
            <a:extLst>
              <a:ext uri="{FF2B5EF4-FFF2-40B4-BE49-F238E27FC236}">
                <a16:creationId xmlns:a16="http://schemas.microsoft.com/office/drawing/2014/main" id="{BA0F62D5-AAB4-4A61-961E-4E74B96059A1}"/>
              </a:ext>
            </a:extLst>
          </p:cNvPr>
          <p:cNvSpPr/>
          <p:nvPr/>
        </p:nvSpPr>
        <p:spPr>
          <a:xfrm>
            <a:off x="3591809" y="3917701"/>
            <a:ext cx="619924" cy="310393"/>
          </a:xfrm>
          <a:prstGeom prst="rect">
            <a:avLst/>
          </a:prstGeom>
          <a:solidFill>
            <a:srgbClr val="CF1FC2">
              <a:alpha val="39000"/>
            </a:srgbClr>
          </a:solidFill>
          <a:ln>
            <a:solidFill>
              <a:srgbClr val="CF1F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D93461-5333-4E1F-BC4B-31C4570431BD}"/>
              </a:ext>
            </a:extLst>
          </p:cNvPr>
          <p:cNvSpPr/>
          <p:nvPr/>
        </p:nvSpPr>
        <p:spPr>
          <a:xfrm>
            <a:off x="3591809" y="5020797"/>
            <a:ext cx="619924" cy="310393"/>
          </a:xfrm>
          <a:prstGeom prst="rect">
            <a:avLst/>
          </a:prstGeom>
          <a:solidFill>
            <a:srgbClr val="CF1FC2">
              <a:alpha val="39000"/>
            </a:srgbClr>
          </a:solidFill>
          <a:ln>
            <a:solidFill>
              <a:srgbClr val="CF1F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B69E0A1-D94A-487F-99B1-65D8515C4BE9}"/>
              </a:ext>
            </a:extLst>
          </p:cNvPr>
          <p:cNvSpPr/>
          <p:nvPr/>
        </p:nvSpPr>
        <p:spPr>
          <a:xfrm>
            <a:off x="1245222" y="6146440"/>
            <a:ext cx="6447542" cy="535811"/>
          </a:xfrm>
          <a:prstGeom prst="rect">
            <a:avLst/>
          </a:prstGeom>
          <a:solidFill>
            <a:srgbClr val="CF1FC2">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O RadioGroup utiliza a tag &lt;input&gt;, alterando o type para “radio”</a:t>
            </a:r>
            <a:endParaRPr lang="en-US" dirty="0"/>
          </a:p>
        </p:txBody>
      </p:sp>
    </p:spTree>
    <p:extLst>
      <p:ext uri="{BB962C8B-B14F-4D97-AF65-F5344CB8AC3E}">
        <p14:creationId xmlns:p14="http://schemas.microsoft.com/office/powerpoint/2010/main" val="257801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45014"/>
            <a:ext cx="11255014"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 - select</a:t>
            </a:r>
          </a:p>
        </p:txBody>
      </p:sp>
      <p:pic>
        <p:nvPicPr>
          <p:cNvPr id="13" name="Picture 12">
            <a:extLst>
              <a:ext uri="{FF2B5EF4-FFF2-40B4-BE49-F238E27FC236}">
                <a16:creationId xmlns:a16="http://schemas.microsoft.com/office/drawing/2014/main" id="{F0A58754-B3A8-4A3D-AC74-837F98134316}"/>
              </a:ext>
            </a:extLst>
          </p:cNvPr>
          <p:cNvPicPr>
            <a:picLocks noChangeAspect="1"/>
          </p:cNvPicPr>
          <p:nvPr/>
        </p:nvPicPr>
        <p:blipFill>
          <a:blip r:embed="rId2"/>
          <a:stretch>
            <a:fillRect/>
          </a:stretch>
        </p:blipFill>
        <p:spPr>
          <a:xfrm>
            <a:off x="2882778" y="2765686"/>
            <a:ext cx="6426444" cy="2014259"/>
          </a:xfrm>
          <a:prstGeom prst="rect">
            <a:avLst/>
          </a:prstGeom>
        </p:spPr>
      </p:pic>
      <p:sp>
        <p:nvSpPr>
          <p:cNvPr id="22" name="Rectangle 21">
            <a:extLst>
              <a:ext uri="{FF2B5EF4-FFF2-40B4-BE49-F238E27FC236}">
                <a16:creationId xmlns:a16="http://schemas.microsoft.com/office/drawing/2014/main" id="{97EBDE71-7D65-42E6-8CA5-E5F0DE3EC979}"/>
              </a:ext>
            </a:extLst>
          </p:cNvPr>
          <p:cNvSpPr/>
          <p:nvPr/>
        </p:nvSpPr>
        <p:spPr>
          <a:xfrm>
            <a:off x="468493" y="1613041"/>
            <a:ext cx="11255014" cy="1024652"/>
          </a:xfrm>
          <a:prstGeom prst="rect">
            <a:avLst/>
          </a:prstGeom>
          <a:noFill/>
        </p:spPr>
        <p:txBody>
          <a:bodyPr wrap="square" rtlCol="0">
            <a:spAutoFit/>
          </a:bodyPr>
          <a:lstStyle/>
          <a:p>
            <a:r>
              <a:rPr lang="pt-BR" dirty="0">
                <a:solidFill>
                  <a:schemeClr val="tx1"/>
                </a:solidFill>
              </a:rPr>
              <a:t>O componente select é utilizado quando um campo tem diversas opções.</a:t>
            </a:r>
          </a:p>
          <a:p>
            <a:r>
              <a:rPr lang="pt-BR" dirty="0">
                <a:solidFill>
                  <a:schemeClr val="tx1"/>
                </a:solidFill>
              </a:rPr>
              <a:t>Por exemplo quando você vai selecionar a qual estado pertence.</a:t>
            </a:r>
          </a:p>
          <a:p>
            <a:r>
              <a:rPr lang="pt-BR" dirty="0">
                <a:solidFill>
                  <a:schemeClr val="tx1"/>
                </a:solidFill>
              </a:rPr>
              <a:t>Utilizamos o select pois assim não ocupa tanto espaço na tela e comporta todas as opções</a:t>
            </a:r>
            <a:endParaRPr lang="en-US" dirty="0">
              <a:solidFill>
                <a:schemeClr val="tx1"/>
              </a:solidFill>
            </a:endParaRPr>
          </a:p>
        </p:txBody>
      </p:sp>
      <p:pic>
        <p:nvPicPr>
          <p:cNvPr id="23" name="Picture 22">
            <a:extLst>
              <a:ext uri="{FF2B5EF4-FFF2-40B4-BE49-F238E27FC236}">
                <a16:creationId xmlns:a16="http://schemas.microsoft.com/office/drawing/2014/main" id="{4CEF082F-15E8-4480-A96A-62BB4BC4FE21}"/>
              </a:ext>
            </a:extLst>
          </p:cNvPr>
          <p:cNvPicPr>
            <a:picLocks noChangeAspect="1"/>
          </p:cNvPicPr>
          <p:nvPr/>
        </p:nvPicPr>
        <p:blipFill>
          <a:blip r:embed="rId3"/>
          <a:stretch>
            <a:fillRect/>
          </a:stretch>
        </p:blipFill>
        <p:spPr>
          <a:xfrm>
            <a:off x="468493" y="4890285"/>
            <a:ext cx="5105400" cy="1857375"/>
          </a:xfrm>
          <a:prstGeom prst="rect">
            <a:avLst/>
          </a:prstGeom>
        </p:spPr>
      </p:pic>
      <p:sp>
        <p:nvSpPr>
          <p:cNvPr id="24" name="Rectangle 23">
            <a:extLst>
              <a:ext uri="{FF2B5EF4-FFF2-40B4-BE49-F238E27FC236}">
                <a16:creationId xmlns:a16="http://schemas.microsoft.com/office/drawing/2014/main" id="{D47B9D66-588E-40EF-BF7F-A39B95FA8C76}"/>
              </a:ext>
            </a:extLst>
          </p:cNvPr>
          <p:cNvSpPr/>
          <p:nvPr/>
        </p:nvSpPr>
        <p:spPr>
          <a:xfrm>
            <a:off x="658908" y="5244959"/>
            <a:ext cx="636492" cy="20334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8C2CA6-A59A-42EF-9FBC-7B28EB027C5C}"/>
              </a:ext>
            </a:extLst>
          </p:cNvPr>
          <p:cNvSpPr/>
          <p:nvPr/>
        </p:nvSpPr>
        <p:spPr>
          <a:xfrm>
            <a:off x="849407" y="5456969"/>
            <a:ext cx="1427067" cy="203341"/>
          </a:xfrm>
          <a:prstGeom prst="rect">
            <a:avLst/>
          </a:prstGeom>
          <a:solidFill>
            <a:srgbClr val="CF1FC2">
              <a:alpha val="36000"/>
            </a:srgbClr>
          </a:solidFill>
          <a:ln>
            <a:solidFill>
              <a:srgbClr val="CF1F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A1ADBE-77CE-4DA8-B2FF-484791BBEAC6}"/>
              </a:ext>
            </a:extLst>
          </p:cNvPr>
          <p:cNvSpPr/>
          <p:nvPr/>
        </p:nvSpPr>
        <p:spPr>
          <a:xfrm>
            <a:off x="6956296" y="5860439"/>
            <a:ext cx="3960718" cy="671566"/>
          </a:xfrm>
          <a:prstGeom prst="rect">
            <a:avLst/>
          </a:prstGeom>
          <a:solidFill>
            <a:srgbClr val="CF1FC2">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Assim como nas listas, cada opção deve ser envolvida na tag &lt;option&gt;</a:t>
            </a:r>
            <a:endParaRPr lang="en-US" dirty="0"/>
          </a:p>
        </p:txBody>
      </p:sp>
      <p:sp>
        <p:nvSpPr>
          <p:cNvPr id="27" name="Rectangle 26">
            <a:extLst>
              <a:ext uri="{FF2B5EF4-FFF2-40B4-BE49-F238E27FC236}">
                <a16:creationId xmlns:a16="http://schemas.microsoft.com/office/drawing/2014/main" id="{C6C67A14-2956-48B0-AD37-39E04114F87F}"/>
              </a:ext>
            </a:extLst>
          </p:cNvPr>
          <p:cNvSpPr/>
          <p:nvPr/>
        </p:nvSpPr>
        <p:spPr>
          <a:xfrm>
            <a:off x="6956296" y="5001058"/>
            <a:ext cx="2654952" cy="45591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Utiliza a tag &lt;select&gt; </a:t>
            </a:r>
            <a:endParaRPr lang="en-US" dirty="0"/>
          </a:p>
        </p:txBody>
      </p:sp>
      <p:sp>
        <p:nvSpPr>
          <p:cNvPr id="28" name="Rectangle 27">
            <a:extLst>
              <a:ext uri="{FF2B5EF4-FFF2-40B4-BE49-F238E27FC236}">
                <a16:creationId xmlns:a16="http://schemas.microsoft.com/office/drawing/2014/main" id="{640F803C-D6E6-446F-89AD-3565398ADA68}"/>
              </a:ext>
            </a:extLst>
          </p:cNvPr>
          <p:cNvSpPr/>
          <p:nvPr/>
        </p:nvSpPr>
        <p:spPr>
          <a:xfrm>
            <a:off x="735949" y="6328664"/>
            <a:ext cx="636492" cy="20334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570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45014"/>
            <a:ext cx="11255014"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 – </a:t>
            </a:r>
            <a:r>
              <a:rPr lang="en-US"/>
              <a:t>select multiplo</a:t>
            </a:r>
            <a:endParaRPr lang="en-US" dirty="0"/>
          </a:p>
        </p:txBody>
      </p:sp>
      <p:pic>
        <p:nvPicPr>
          <p:cNvPr id="12" name="Picture 11">
            <a:extLst>
              <a:ext uri="{FF2B5EF4-FFF2-40B4-BE49-F238E27FC236}">
                <a16:creationId xmlns:a16="http://schemas.microsoft.com/office/drawing/2014/main" id="{E10622D8-25BA-460F-A192-69002CDE76E9}"/>
              </a:ext>
            </a:extLst>
          </p:cNvPr>
          <p:cNvPicPr>
            <a:picLocks noChangeAspect="1"/>
          </p:cNvPicPr>
          <p:nvPr/>
        </p:nvPicPr>
        <p:blipFill>
          <a:blip r:embed="rId2"/>
          <a:stretch>
            <a:fillRect/>
          </a:stretch>
        </p:blipFill>
        <p:spPr>
          <a:xfrm>
            <a:off x="468493" y="4712730"/>
            <a:ext cx="5734050" cy="1819275"/>
          </a:xfrm>
          <a:prstGeom prst="rect">
            <a:avLst/>
          </a:prstGeom>
        </p:spPr>
      </p:pic>
      <p:sp>
        <p:nvSpPr>
          <p:cNvPr id="14" name="Rectangle 13">
            <a:extLst>
              <a:ext uri="{FF2B5EF4-FFF2-40B4-BE49-F238E27FC236}">
                <a16:creationId xmlns:a16="http://schemas.microsoft.com/office/drawing/2014/main" id="{C0CEE949-7ABB-4D76-99C5-E781F2062DE9}"/>
              </a:ext>
            </a:extLst>
          </p:cNvPr>
          <p:cNvSpPr/>
          <p:nvPr/>
        </p:nvSpPr>
        <p:spPr>
          <a:xfrm>
            <a:off x="468493" y="1613040"/>
            <a:ext cx="11255014" cy="1172445"/>
          </a:xfrm>
          <a:prstGeom prst="rect">
            <a:avLst/>
          </a:prstGeom>
          <a:noFill/>
        </p:spPr>
        <p:txBody>
          <a:bodyPr wrap="square" rtlCol="0">
            <a:spAutoFit/>
          </a:bodyPr>
          <a:lstStyle/>
          <a:p>
            <a:r>
              <a:rPr lang="pt-BR" dirty="0">
                <a:solidFill>
                  <a:schemeClr val="tx1"/>
                </a:solidFill>
              </a:rPr>
              <a:t>O componente select é utilizado quando um campo tem diversas opções.</a:t>
            </a:r>
          </a:p>
          <a:p>
            <a:r>
              <a:rPr lang="pt-BR" dirty="0">
                <a:solidFill>
                  <a:schemeClr val="tx1"/>
                </a:solidFill>
              </a:rPr>
              <a:t>O multiselect é usado quando mais de uma opção pode ser escolhida.</a:t>
            </a:r>
          </a:p>
          <a:p>
            <a:r>
              <a:rPr lang="pt-BR" dirty="0">
                <a:solidFill>
                  <a:schemeClr val="tx1"/>
                </a:solidFill>
              </a:rPr>
              <a:t>Por exemplo em um site de compras você pode selecionar vários tamanhos ou várias categorias de roupa.  Neste caso, podemos usar um multiselect, sem precisar criar um campo para cada opção</a:t>
            </a:r>
            <a:endParaRPr lang="en-US" dirty="0">
              <a:solidFill>
                <a:schemeClr val="tx1"/>
              </a:solidFill>
            </a:endParaRPr>
          </a:p>
        </p:txBody>
      </p:sp>
      <p:sp>
        <p:nvSpPr>
          <p:cNvPr id="15" name="Rectangle 14">
            <a:extLst>
              <a:ext uri="{FF2B5EF4-FFF2-40B4-BE49-F238E27FC236}">
                <a16:creationId xmlns:a16="http://schemas.microsoft.com/office/drawing/2014/main" id="{509EF28B-C283-4FFC-97A8-9DD73746535E}"/>
              </a:ext>
            </a:extLst>
          </p:cNvPr>
          <p:cNvSpPr/>
          <p:nvPr/>
        </p:nvSpPr>
        <p:spPr>
          <a:xfrm>
            <a:off x="697849" y="5041619"/>
            <a:ext cx="636492" cy="20334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0DE8473-D680-4C9C-B962-F7D2AF9911A2}"/>
              </a:ext>
            </a:extLst>
          </p:cNvPr>
          <p:cNvSpPr/>
          <p:nvPr/>
        </p:nvSpPr>
        <p:spPr>
          <a:xfrm>
            <a:off x="835120" y="5419026"/>
            <a:ext cx="1427067" cy="203341"/>
          </a:xfrm>
          <a:prstGeom prst="rect">
            <a:avLst/>
          </a:prstGeom>
          <a:solidFill>
            <a:srgbClr val="CF1FC2">
              <a:alpha val="36000"/>
            </a:srgbClr>
          </a:solidFill>
          <a:ln>
            <a:solidFill>
              <a:srgbClr val="CF1F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F37F07-C135-4109-84C5-A9FB2B8E2C5B}"/>
              </a:ext>
            </a:extLst>
          </p:cNvPr>
          <p:cNvSpPr/>
          <p:nvPr/>
        </p:nvSpPr>
        <p:spPr>
          <a:xfrm>
            <a:off x="7047417" y="5837531"/>
            <a:ext cx="3960718" cy="671566"/>
          </a:xfrm>
          <a:prstGeom prst="rect">
            <a:avLst/>
          </a:prstGeom>
          <a:solidFill>
            <a:srgbClr val="CF1FC2">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Assim como nas listas, cada opção deve ser envolvida na tag &lt;option&gt;</a:t>
            </a:r>
            <a:endParaRPr lang="en-US" dirty="0"/>
          </a:p>
        </p:txBody>
      </p:sp>
      <p:sp>
        <p:nvSpPr>
          <p:cNvPr id="18" name="Rectangle 17">
            <a:extLst>
              <a:ext uri="{FF2B5EF4-FFF2-40B4-BE49-F238E27FC236}">
                <a16:creationId xmlns:a16="http://schemas.microsoft.com/office/drawing/2014/main" id="{286C50B1-B974-4747-BF2A-F6A11729E40D}"/>
              </a:ext>
            </a:extLst>
          </p:cNvPr>
          <p:cNvSpPr/>
          <p:nvPr/>
        </p:nvSpPr>
        <p:spPr>
          <a:xfrm>
            <a:off x="7047417" y="4712730"/>
            <a:ext cx="2654952" cy="45591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Utiliza a tag &lt;select&gt; </a:t>
            </a:r>
            <a:endParaRPr lang="en-US" dirty="0"/>
          </a:p>
        </p:txBody>
      </p:sp>
      <p:pic>
        <p:nvPicPr>
          <p:cNvPr id="19" name="Picture 18">
            <a:extLst>
              <a:ext uri="{FF2B5EF4-FFF2-40B4-BE49-F238E27FC236}">
                <a16:creationId xmlns:a16="http://schemas.microsoft.com/office/drawing/2014/main" id="{81919CD3-81B2-41AE-AB93-21F1B5D41D38}"/>
              </a:ext>
            </a:extLst>
          </p:cNvPr>
          <p:cNvPicPr>
            <a:picLocks noChangeAspect="1"/>
          </p:cNvPicPr>
          <p:nvPr/>
        </p:nvPicPr>
        <p:blipFill>
          <a:blip r:embed="rId3"/>
          <a:stretch>
            <a:fillRect/>
          </a:stretch>
        </p:blipFill>
        <p:spPr>
          <a:xfrm>
            <a:off x="2962275" y="2956503"/>
            <a:ext cx="6267450" cy="1581150"/>
          </a:xfrm>
          <a:prstGeom prst="rect">
            <a:avLst/>
          </a:prstGeom>
        </p:spPr>
      </p:pic>
      <p:sp>
        <p:nvSpPr>
          <p:cNvPr id="20" name="Rectangle 19">
            <a:extLst>
              <a:ext uri="{FF2B5EF4-FFF2-40B4-BE49-F238E27FC236}">
                <a16:creationId xmlns:a16="http://schemas.microsoft.com/office/drawing/2014/main" id="{384E0960-1399-4756-92D2-1AB7DFC06D78}"/>
              </a:ext>
            </a:extLst>
          </p:cNvPr>
          <p:cNvSpPr/>
          <p:nvPr/>
        </p:nvSpPr>
        <p:spPr>
          <a:xfrm>
            <a:off x="826436" y="6173314"/>
            <a:ext cx="636492" cy="20334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816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45014"/>
            <a:ext cx="11255014"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 </a:t>
            </a:r>
            <a:r>
              <a:rPr lang="en-US"/>
              <a:t>– botões</a:t>
            </a:r>
            <a:endParaRPr lang="en-US" dirty="0"/>
          </a:p>
        </p:txBody>
      </p:sp>
      <p:pic>
        <p:nvPicPr>
          <p:cNvPr id="4" name="Picture 3">
            <a:extLst>
              <a:ext uri="{FF2B5EF4-FFF2-40B4-BE49-F238E27FC236}">
                <a16:creationId xmlns:a16="http://schemas.microsoft.com/office/drawing/2014/main" id="{061544F7-640E-4B4A-BA27-9F7BD3617565}"/>
              </a:ext>
            </a:extLst>
          </p:cNvPr>
          <p:cNvPicPr>
            <a:picLocks noChangeAspect="1"/>
          </p:cNvPicPr>
          <p:nvPr/>
        </p:nvPicPr>
        <p:blipFill>
          <a:blip r:embed="rId2"/>
          <a:stretch>
            <a:fillRect/>
          </a:stretch>
        </p:blipFill>
        <p:spPr>
          <a:xfrm>
            <a:off x="5300662" y="3133725"/>
            <a:ext cx="1590675" cy="590550"/>
          </a:xfrm>
          <a:prstGeom prst="rect">
            <a:avLst/>
          </a:prstGeom>
        </p:spPr>
      </p:pic>
      <p:sp>
        <p:nvSpPr>
          <p:cNvPr id="5" name="Rectangle 4">
            <a:extLst>
              <a:ext uri="{FF2B5EF4-FFF2-40B4-BE49-F238E27FC236}">
                <a16:creationId xmlns:a16="http://schemas.microsoft.com/office/drawing/2014/main" id="{A4787172-A74F-4D60-9EB8-0EA6482DBE51}"/>
              </a:ext>
            </a:extLst>
          </p:cNvPr>
          <p:cNvSpPr/>
          <p:nvPr/>
        </p:nvSpPr>
        <p:spPr>
          <a:xfrm>
            <a:off x="468493" y="1613041"/>
            <a:ext cx="11255014" cy="1215884"/>
          </a:xfrm>
          <a:prstGeom prst="rect">
            <a:avLst/>
          </a:prstGeom>
          <a:noFill/>
        </p:spPr>
        <p:txBody>
          <a:bodyPr wrap="square" rtlCol="0">
            <a:spAutoFit/>
          </a:bodyPr>
          <a:lstStyle/>
          <a:p>
            <a:r>
              <a:rPr lang="pt-BR" dirty="0">
                <a:solidFill>
                  <a:schemeClr val="tx1"/>
                </a:solidFill>
              </a:rPr>
              <a:t>Os Botões são utilizados para quando você quer designar alguma função para aquela seção da sua página.</a:t>
            </a:r>
          </a:p>
          <a:p>
            <a:r>
              <a:rPr lang="pt-BR" dirty="0">
                <a:solidFill>
                  <a:schemeClr val="tx1"/>
                </a:solidFill>
              </a:rPr>
              <a:t>Nos exemplos do formulário, pode ser o processo de salvar, cancelar, limpar campos, </a:t>
            </a:r>
            <a:r>
              <a:rPr lang="pt-BR">
                <a:solidFill>
                  <a:schemeClr val="tx1"/>
                </a:solidFill>
              </a:rPr>
              <a:t>etc.</a:t>
            </a:r>
            <a:endParaRPr lang="en-US" dirty="0">
              <a:solidFill>
                <a:schemeClr val="tx1"/>
              </a:solidFill>
            </a:endParaRPr>
          </a:p>
        </p:txBody>
      </p:sp>
      <p:pic>
        <p:nvPicPr>
          <p:cNvPr id="6" name="Picture 5">
            <a:extLst>
              <a:ext uri="{FF2B5EF4-FFF2-40B4-BE49-F238E27FC236}">
                <a16:creationId xmlns:a16="http://schemas.microsoft.com/office/drawing/2014/main" id="{9036D32D-43E7-4827-9E2C-151390213692}"/>
              </a:ext>
            </a:extLst>
          </p:cNvPr>
          <p:cNvPicPr>
            <a:picLocks noChangeAspect="1"/>
          </p:cNvPicPr>
          <p:nvPr/>
        </p:nvPicPr>
        <p:blipFill>
          <a:blip r:embed="rId3"/>
          <a:stretch>
            <a:fillRect/>
          </a:stretch>
        </p:blipFill>
        <p:spPr>
          <a:xfrm>
            <a:off x="468493" y="3945028"/>
            <a:ext cx="5972175" cy="609600"/>
          </a:xfrm>
          <a:prstGeom prst="rect">
            <a:avLst/>
          </a:prstGeom>
        </p:spPr>
      </p:pic>
      <p:sp>
        <p:nvSpPr>
          <p:cNvPr id="7" name="Rectangle 6">
            <a:extLst>
              <a:ext uri="{FF2B5EF4-FFF2-40B4-BE49-F238E27FC236}">
                <a16:creationId xmlns:a16="http://schemas.microsoft.com/office/drawing/2014/main" id="{C5916F3E-FACE-4BD8-9B83-51E23ABEAC48}"/>
              </a:ext>
            </a:extLst>
          </p:cNvPr>
          <p:cNvSpPr/>
          <p:nvPr/>
        </p:nvSpPr>
        <p:spPr>
          <a:xfrm>
            <a:off x="725668" y="4148157"/>
            <a:ext cx="636492" cy="20334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9B37370-F02D-4A9B-861D-05515345A5D0}"/>
              </a:ext>
            </a:extLst>
          </p:cNvPr>
          <p:cNvSpPr/>
          <p:nvPr/>
        </p:nvSpPr>
        <p:spPr>
          <a:xfrm>
            <a:off x="5697718" y="4148156"/>
            <a:ext cx="636492" cy="20334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68A4BCA-B975-41AA-AAEC-36362C0669A7}"/>
              </a:ext>
            </a:extLst>
          </p:cNvPr>
          <p:cNvSpPr/>
          <p:nvPr/>
        </p:nvSpPr>
        <p:spPr>
          <a:xfrm>
            <a:off x="7211469" y="3932612"/>
            <a:ext cx="1590675" cy="63442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Utiliza a tag &lt;button&gt; </a:t>
            </a:r>
          </a:p>
        </p:txBody>
      </p:sp>
      <p:sp>
        <p:nvSpPr>
          <p:cNvPr id="12" name="Rectangle 11">
            <a:extLst>
              <a:ext uri="{FF2B5EF4-FFF2-40B4-BE49-F238E27FC236}">
                <a16:creationId xmlns:a16="http://schemas.microsoft.com/office/drawing/2014/main" id="{C32F68F5-F488-4E5F-ADCD-1B1B8627CB57}"/>
              </a:ext>
            </a:extLst>
          </p:cNvPr>
          <p:cNvSpPr/>
          <p:nvPr/>
        </p:nvSpPr>
        <p:spPr>
          <a:xfrm>
            <a:off x="1337591" y="4148156"/>
            <a:ext cx="1024609" cy="187992"/>
          </a:xfrm>
          <a:prstGeom prst="rect">
            <a:avLst/>
          </a:prstGeom>
          <a:solidFill>
            <a:srgbClr val="CF1FC2">
              <a:alpha val="36000"/>
            </a:srgbClr>
          </a:solidFill>
          <a:ln>
            <a:solidFill>
              <a:srgbClr val="CF1F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CC4D138-557E-48AA-A87B-FC65CDFD74A5}"/>
              </a:ext>
            </a:extLst>
          </p:cNvPr>
          <p:cNvPicPr>
            <a:picLocks noChangeAspect="1"/>
          </p:cNvPicPr>
          <p:nvPr/>
        </p:nvPicPr>
        <p:blipFill>
          <a:blip r:embed="rId4"/>
          <a:stretch>
            <a:fillRect/>
          </a:stretch>
        </p:blipFill>
        <p:spPr>
          <a:xfrm>
            <a:off x="2668768" y="4882434"/>
            <a:ext cx="7543800" cy="1748790"/>
          </a:xfrm>
          <a:prstGeom prst="rect">
            <a:avLst/>
          </a:prstGeom>
        </p:spPr>
      </p:pic>
      <p:sp>
        <p:nvSpPr>
          <p:cNvPr id="14" name="Rectangle 13">
            <a:extLst>
              <a:ext uri="{FF2B5EF4-FFF2-40B4-BE49-F238E27FC236}">
                <a16:creationId xmlns:a16="http://schemas.microsoft.com/office/drawing/2014/main" id="{55B7B65F-497F-4629-943D-A72FC7F7FF72}"/>
              </a:ext>
            </a:extLst>
          </p:cNvPr>
          <p:cNvSpPr/>
          <p:nvPr/>
        </p:nvSpPr>
        <p:spPr>
          <a:xfrm>
            <a:off x="9572946" y="3515642"/>
            <a:ext cx="2150561" cy="1327820"/>
          </a:xfrm>
          <a:prstGeom prst="rect">
            <a:avLst/>
          </a:prstGeom>
          <a:solidFill>
            <a:srgbClr val="CF1FC2">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O tipo normalmente é somente button.</a:t>
            </a:r>
          </a:p>
          <a:p>
            <a:pPr algn="ctr"/>
            <a:r>
              <a:rPr lang="pt-BR" dirty="0"/>
              <a:t>O submit executa um refresh na página</a:t>
            </a:r>
            <a:endParaRPr lang="en-US" dirty="0"/>
          </a:p>
        </p:txBody>
      </p:sp>
    </p:spTree>
    <p:extLst>
      <p:ext uri="{BB962C8B-B14F-4D97-AF65-F5344CB8AC3E}">
        <p14:creationId xmlns:p14="http://schemas.microsoft.com/office/powerpoint/2010/main" val="349370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2"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7284636" y="381250"/>
            <a:ext cx="4907364" cy="5943141"/>
          </a:xfrm>
          <a:custGeom>
            <a:avLst/>
            <a:gdLst/>
            <a:ahLst/>
            <a:cxnLst/>
            <a:rect l="l" t="t" r="r" b="b"/>
            <a:pathLst>
              <a:path w="8541914" h="8914711">
                <a:moveTo>
                  <a:pt x="8541914" y="0"/>
                </a:moveTo>
                <a:lnTo>
                  <a:pt x="0" y="0"/>
                </a:lnTo>
                <a:lnTo>
                  <a:pt x="0" y="8914711"/>
                </a:lnTo>
                <a:lnTo>
                  <a:pt x="8541914" y="8914711"/>
                </a:lnTo>
                <a:lnTo>
                  <a:pt x="8541914" y="0"/>
                </a:lnTo>
                <a:close/>
              </a:path>
            </a:pathLst>
          </a:custGeom>
          <a:blipFill>
            <a:blip r:embed="rId2">
              <a:extLst>
                <a:ext uri="{96DAC541-7B7A-43D3-8B79-37D633B846F1}">
                  <asvg:svgBlip xmlns:asvg="http://schemas.microsoft.com/office/drawing/2016/SVG/main" r:embed="rId3"/>
                </a:ext>
              </a:extLst>
            </a:blip>
            <a:stretch>
              <a:fillRect l="-16042"/>
            </a:stretch>
          </a:blipFill>
        </p:spPr>
        <p:txBody>
          <a:bodyPr/>
          <a:lstStyle/>
          <a:p>
            <a:endParaRPr lang="pt-BR" sz="1200"/>
          </a:p>
        </p:txBody>
      </p:sp>
      <p:sp>
        <p:nvSpPr>
          <p:cNvPr id="3" name="TextBox 3"/>
          <p:cNvSpPr txBox="1"/>
          <p:nvPr/>
        </p:nvSpPr>
        <p:spPr>
          <a:xfrm>
            <a:off x="1247042" y="2616839"/>
            <a:ext cx="5118346" cy="1692771"/>
          </a:xfrm>
          <a:prstGeom prst="rect">
            <a:avLst/>
          </a:prstGeom>
        </p:spPr>
        <p:txBody>
          <a:bodyPr lIns="0" tIns="0" rIns="0" bIns="0" rtlCol="0" anchor="t">
            <a:spAutoFit/>
          </a:bodyPr>
          <a:lstStyle/>
          <a:p>
            <a:pPr>
              <a:lnSpc>
                <a:spcPts val="6572"/>
              </a:lnSpc>
            </a:pPr>
            <a:r>
              <a:rPr lang="en-US" sz="6259">
                <a:solidFill>
                  <a:srgbClr val="0E073F"/>
                </a:solidFill>
                <a:latin typeface="Agrandir Bold"/>
                <a:ea typeface="Agrandir Bold"/>
                <a:cs typeface="Agrandir Bold"/>
                <a:sym typeface="Agrandir Bold"/>
              </a:rPr>
              <a:t>Aprendendo na prática</a:t>
            </a:r>
          </a:p>
        </p:txBody>
      </p:sp>
    </p:spTree>
    <p:extLst>
      <p:ext uri="{BB962C8B-B14F-4D97-AF65-F5344CB8AC3E}">
        <p14:creationId xmlns:p14="http://schemas.microsoft.com/office/powerpoint/2010/main" val="2746610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1FE7DF2-B062-DD77-91C5-4A8383FB0134}"/>
              </a:ext>
            </a:extLst>
          </p:cNvPr>
          <p:cNvSpPr txBox="1"/>
          <p:nvPr/>
        </p:nvSpPr>
        <p:spPr>
          <a:xfrm>
            <a:off x="814873" y="1774390"/>
            <a:ext cx="10562254" cy="4247317"/>
          </a:xfrm>
          <a:prstGeom prst="rect">
            <a:avLst/>
          </a:prstGeom>
          <a:noFill/>
        </p:spPr>
        <p:txBody>
          <a:bodyPr wrap="square" lIns="91440" tIns="45720" rIns="91440" bIns="45720" rtlCol="0" anchor="t">
            <a:spAutoFit/>
          </a:bodyPr>
          <a:lstStyle/>
          <a:p>
            <a:pPr marL="342900" indent="-342900">
              <a:buFont typeface="+mj-lt"/>
              <a:buAutoNum type="arabicPeriod"/>
            </a:pPr>
            <a:r>
              <a:rPr lang="pt-BR" dirty="0"/>
              <a:t>Abra o projeto do blog.</a:t>
            </a:r>
          </a:p>
          <a:p>
            <a:pPr marL="342900" indent="-342900">
              <a:buFont typeface="+mj-lt"/>
              <a:buAutoNum type="arabicPeriod"/>
            </a:pPr>
            <a:r>
              <a:rPr lang="pt-BR" dirty="0"/>
              <a:t>Crie uma página contato.html</a:t>
            </a:r>
          </a:p>
          <a:p>
            <a:pPr marL="342900" indent="-342900">
              <a:buFont typeface="+mj-lt"/>
              <a:buAutoNum type="arabicPeriod"/>
            </a:pPr>
            <a:r>
              <a:rPr lang="pt-BR" dirty="0"/>
              <a:t>Nesta página, crie uma seção com um formulário com todos os dados necessários para caso algum leitor do blog queira entrar em contato, enviando uma história/artigo, questionando dúvidas, etc.</a:t>
            </a:r>
          </a:p>
          <a:p>
            <a:pPr marL="800100" lvl="1" indent="-342900">
              <a:buFont typeface="+mj-lt"/>
              <a:buAutoNum type="arabicPeriod"/>
            </a:pPr>
            <a:r>
              <a:rPr lang="pt-BR" dirty="0"/>
              <a:t>Deve conter nome do leitor, </a:t>
            </a:r>
            <a:r>
              <a:rPr lang="pt-BR" dirty="0" err="1"/>
              <a:t>email</a:t>
            </a:r>
            <a:r>
              <a:rPr lang="pt-BR" dirty="0"/>
              <a:t>, range de idade (&lt;18, &gt;= 18 &lt;25, </a:t>
            </a:r>
            <a:r>
              <a:rPr lang="pt-BR" dirty="0" err="1"/>
              <a:t>etc</a:t>
            </a:r>
            <a:r>
              <a:rPr lang="pt-BR" dirty="0"/>
              <a:t>), se caso for um relato se deseja ser anônimo, permissão para publicar post, área de texto.</a:t>
            </a:r>
          </a:p>
          <a:p>
            <a:pPr marL="342900" indent="-342900">
              <a:buFont typeface="+mj-lt"/>
              <a:buAutoNum type="arabicPeriod"/>
            </a:pPr>
            <a:r>
              <a:rPr lang="pt-BR" dirty="0"/>
              <a:t>Crie mais uma seção para avaliação do blog. Nesta avaliação deve ter uma área de texto para os comentários, e as notas de 1 a 5 para votar. As descrições devem sempre apresentar para rápida seleção.</a:t>
            </a:r>
          </a:p>
          <a:p>
            <a:pPr marL="800100" lvl="1" indent="-342900">
              <a:buFont typeface="+mj-lt"/>
              <a:buAutoNum type="arabicPeriod"/>
            </a:pPr>
            <a:r>
              <a:rPr lang="pt-BR" dirty="0"/>
              <a:t>Não gostei do blog.</a:t>
            </a:r>
          </a:p>
          <a:p>
            <a:pPr marL="800100" lvl="1" indent="-342900">
              <a:buFont typeface="+mj-lt"/>
              <a:buAutoNum type="arabicPeriod"/>
            </a:pPr>
            <a:r>
              <a:rPr lang="pt-BR" dirty="0"/>
              <a:t>Pode melhorar.</a:t>
            </a:r>
          </a:p>
          <a:p>
            <a:pPr marL="800100" lvl="1" indent="-342900">
              <a:buFont typeface="+mj-lt"/>
              <a:buAutoNum type="arabicPeriod"/>
            </a:pPr>
            <a:r>
              <a:rPr lang="pt-BR" dirty="0"/>
              <a:t>Não está ruim mas não está bom.</a:t>
            </a:r>
          </a:p>
          <a:p>
            <a:pPr marL="800100" lvl="1" indent="-342900">
              <a:buFont typeface="+mj-lt"/>
              <a:buAutoNum type="arabicPeriod"/>
            </a:pPr>
            <a:r>
              <a:rPr lang="pt-BR" dirty="0"/>
              <a:t>Blog bom.</a:t>
            </a:r>
          </a:p>
          <a:p>
            <a:pPr marL="800100" lvl="1" indent="-342900">
              <a:buFont typeface="+mj-lt"/>
              <a:buAutoNum type="arabicPeriod"/>
            </a:pPr>
            <a:r>
              <a:rPr lang="pt-BR" dirty="0"/>
              <a:t>Blog perfeito!</a:t>
            </a:r>
          </a:p>
          <a:p>
            <a:pPr marL="342900" indent="-342900">
              <a:buFont typeface="+mj-lt"/>
              <a:buAutoNum type="arabicPeriod"/>
            </a:pPr>
            <a:r>
              <a:rPr lang="pt-BR" dirty="0"/>
              <a:t>Ambas as seções devem conter o botão de envio.</a:t>
            </a:r>
          </a:p>
          <a:p>
            <a:pPr marL="342900" indent="-342900">
              <a:buFont typeface="+mj-lt"/>
              <a:buAutoNum type="arabicPeriod"/>
            </a:pPr>
            <a:r>
              <a:rPr lang="pt-BR" dirty="0"/>
              <a:t>Adicionar no menu e no rodapé da index a página de contatos, abrindo em nova aba.</a:t>
            </a:r>
          </a:p>
        </p:txBody>
      </p:sp>
      <p:sp>
        <p:nvSpPr>
          <p:cNvPr id="6" name="TextBox 5">
            <a:extLst>
              <a:ext uri="{FF2B5EF4-FFF2-40B4-BE49-F238E27FC236}">
                <a16:creationId xmlns:a16="http://schemas.microsoft.com/office/drawing/2014/main" id="{DD9077C6-0800-5BD2-CEE6-49E0D3C90A86}"/>
              </a:ext>
            </a:extLst>
          </p:cNvPr>
          <p:cNvSpPr txBox="1"/>
          <p:nvPr/>
        </p:nvSpPr>
        <p:spPr>
          <a:xfrm>
            <a:off x="-173423" y="116074"/>
            <a:ext cx="12018577" cy="779637"/>
          </a:xfrm>
          <a:prstGeom prst="rect">
            <a:avLst/>
          </a:prstGeom>
        </p:spPr>
        <p:txBody>
          <a:bodyPr lIns="0" tIns="0" rIns="0" bIns="0" rtlCol="0" anchor="t">
            <a:spAutoFit/>
          </a:bodyPr>
          <a:lstStyle/>
          <a:p>
            <a:pPr algn="ctr">
              <a:lnSpc>
                <a:spcPts val="6533"/>
              </a:lnSpc>
            </a:pPr>
            <a:r>
              <a:rPr lang="en-US" sz="4666" dirty="0" err="1">
                <a:solidFill>
                  <a:srgbClr val="0070C0"/>
                </a:solidFill>
                <a:latin typeface="Open Sans Bold"/>
                <a:ea typeface="Open Sans Bold"/>
                <a:cs typeface="Open Sans Bold"/>
                <a:sym typeface="Open Sans Bold"/>
              </a:rPr>
              <a:t>Criando</a:t>
            </a:r>
            <a:r>
              <a:rPr lang="en-US" sz="4666" dirty="0">
                <a:solidFill>
                  <a:srgbClr val="AB5504"/>
                </a:solidFill>
                <a:latin typeface="Open Sans Bold"/>
                <a:ea typeface="Open Sans Bold"/>
                <a:cs typeface="Open Sans Bold"/>
                <a:sym typeface="Open Sans Bold"/>
              </a:rPr>
              <a:t> </a:t>
            </a:r>
            <a:r>
              <a:rPr lang="en-US" sz="4666" dirty="0" err="1">
                <a:solidFill>
                  <a:srgbClr val="002060"/>
                </a:solidFill>
                <a:latin typeface="Open Sans Bold"/>
                <a:ea typeface="Open Sans Bold"/>
                <a:cs typeface="Open Sans Bold"/>
                <a:sym typeface="Open Sans Bold"/>
              </a:rPr>
              <a:t>minha</a:t>
            </a:r>
            <a:r>
              <a:rPr lang="en-US" sz="4666" dirty="0">
                <a:solidFill>
                  <a:srgbClr val="AB5504"/>
                </a:solidFill>
                <a:latin typeface="Open Sans Bold"/>
                <a:ea typeface="Open Sans Bold"/>
                <a:cs typeface="Open Sans Bold"/>
                <a:sym typeface="Open Sans Bold"/>
              </a:rPr>
              <a:t> </a:t>
            </a:r>
            <a:r>
              <a:rPr lang="en-US" sz="4666" dirty="0" err="1">
                <a:solidFill>
                  <a:srgbClr val="7030A0"/>
                </a:solidFill>
                <a:latin typeface="Open Sans Bold"/>
                <a:ea typeface="Open Sans Bold"/>
                <a:cs typeface="Open Sans Bold"/>
                <a:sym typeface="Open Sans Bold"/>
              </a:rPr>
              <a:t>página</a:t>
            </a:r>
            <a:endParaRPr lang="en-US" sz="4666" dirty="0">
              <a:solidFill>
                <a:srgbClr val="7030A0"/>
              </a:solidFill>
              <a:latin typeface="Open Sans Bold"/>
              <a:ea typeface="Open Sans Bold"/>
              <a:cs typeface="Open Sans Bold"/>
              <a:sym typeface="Open Sans Bold"/>
            </a:endParaRPr>
          </a:p>
        </p:txBody>
      </p:sp>
      <p:sp>
        <p:nvSpPr>
          <p:cNvPr id="7" name="TextBox 42">
            <a:extLst>
              <a:ext uri="{FF2B5EF4-FFF2-40B4-BE49-F238E27FC236}">
                <a16:creationId xmlns:a16="http://schemas.microsoft.com/office/drawing/2014/main" id="{F8F24B0C-2F35-1312-7DD7-2451D656AAE0}"/>
              </a:ext>
            </a:extLst>
          </p:cNvPr>
          <p:cNvSpPr txBox="1"/>
          <p:nvPr/>
        </p:nvSpPr>
        <p:spPr>
          <a:xfrm>
            <a:off x="7267932" y="842090"/>
            <a:ext cx="4455575" cy="562462"/>
          </a:xfrm>
          <a:prstGeom prst="rect">
            <a:avLst/>
          </a:prstGeom>
        </p:spPr>
        <p:txBody>
          <a:bodyPr wrap="square" lIns="0" tIns="0" rIns="0" bIns="0" rtlCol="0" anchor="t">
            <a:spAutoFit/>
          </a:bodyPr>
          <a:lstStyle/>
          <a:p>
            <a:pPr algn="ctr">
              <a:lnSpc>
                <a:spcPts val="4667"/>
              </a:lnSpc>
              <a:spcBef>
                <a:spcPct val="0"/>
              </a:spcBef>
            </a:pPr>
            <a:r>
              <a:rPr lang="en-US" sz="3334" dirty="0" err="1">
                <a:solidFill>
                  <a:srgbClr val="956667"/>
                </a:solidFill>
                <a:latin typeface="Open Sans"/>
                <a:ea typeface="Open Sans"/>
                <a:cs typeface="Open Sans"/>
                <a:sym typeface="Open Sans"/>
              </a:rPr>
              <a:t>Praticando</a:t>
            </a:r>
            <a:endParaRPr lang="en-US" sz="3334" dirty="0">
              <a:solidFill>
                <a:srgbClr val="956667"/>
              </a:solidFill>
              <a:latin typeface="Open Sans"/>
              <a:ea typeface="Open Sans"/>
              <a:cs typeface="Open Sans"/>
              <a:sym typeface="Open Sans"/>
            </a:endParaRPr>
          </a:p>
        </p:txBody>
      </p:sp>
    </p:spTree>
    <p:extLst>
      <p:ext uri="{BB962C8B-B14F-4D97-AF65-F5344CB8AC3E}">
        <p14:creationId xmlns:p14="http://schemas.microsoft.com/office/powerpoint/2010/main" val="984136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0" y="145014"/>
            <a:ext cx="12192000"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pt-BR"/>
              <a:t>C</a:t>
            </a:r>
            <a:r>
              <a:rPr lang="en-US"/>
              <a:t>itações</a:t>
            </a:r>
            <a:endParaRPr lang="en-US" dirty="0"/>
          </a:p>
        </p:txBody>
      </p:sp>
      <p:sp>
        <p:nvSpPr>
          <p:cNvPr id="2" name="Rectangle 1">
            <a:extLst>
              <a:ext uri="{FF2B5EF4-FFF2-40B4-BE49-F238E27FC236}">
                <a16:creationId xmlns:a16="http://schemas.microsoft.com/office/drawing/2014/main" id="{CE163326-D16D-4E09-AEA4-BC2C74E162BC}"/>
              </a:ext>
            </a:extLst>
          </p:cNvPr>
          <p:cNvSpPr/>
          <p:nvPr/>
        </p:nvSpPr>
        <p:spPr>
          <a:xfrm>
            <a:off x="82731" y="1333734"/>
            <a:ext cx="12026537" cy="405936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pt-BR" b="1" dirty="0">
                <a:solidFill>
                  <a:srgbClr val="0070C0"/>
                </a:solidFill>
              </a:rPr>
              <a:t>&lt;abbr&gt; </a:t>
            </a:r>
            <a:r>
              <a:rPr lang="pt-BR" dirty="0">
                <a:solidFill>
                  <a:schemeClr val="tx1"/>
                </a:solidFill>
              </a:rPr>
              <a:t>é usada para abreviações, onde ao passar o mouse por cima, mostra o nome completo</a:t>
            </a:r>
          </a:p>
          <a:p>
            <a:endParaRPr lang="pt-BR" dirty="0">
              <a:solidFill>
                <a:schemeClr val="tx1"/>
              </a:solidFill>
            </a:endParaRPr>
          </a:p>
          <a:p>
            <a:endParaRPr lang="pt-BR" dirty="0">
              <a:solidFill>
                <a:schemeClr val="tx1"/>
              </a:solidFill>
            </a:endParaRPr>
          </a:p>
          <a:p>
            <a:endParaRPr lang="pt-BR" dirty="0">
              <a:solidFill>
                <a:schemeClr val="tx1"/>
              </a:solidFill>
            </a:endParaRPr>
          </a:p>
          <a:p>
            <a:r>
              <a:rPr lang="pt-BR" b="1" dirty="0">
                <a:solidFill>
                  <a:srgbClr val="0070C0"/>
                </a:solidFill>
              </a:rPr>
              <a:t>&lt;address&gt; </a:t>
            </a:r>
            <a:r>
              <a:rPr lang="pt-BR" dirty="0">
                <a:solidFill>
                  <a:schemeClr val="tx1"/>
                </a:solidFill>
              </a:rPr>
              <a:t>define as informações de contato do autor / proprietário de um documento ou artigo.</a:t>
            </a:r>
          </a:p>
          <a:p>
            <a:endParaRPr lang="pt-BR" dirty="0">
              <a:solidFill>
                <a:schemeClr val="tx1"/>
              </a:solidFill>
            </a:endParaRPr>
          </a:p>
          <a:p>
            <a:endParaRPr lang="pt-BR" dirty="0">
              <a:solidFill>
                <a:schemeClr val="tx1"/>
              </a:solidFill>
            </a:endParaRPr>
          </a:p>
          <a:p>
            <a:endParaRPr lang="pt-BR" dirty="0">
              <a:solidFill>
                <a:schemeClr val="tx1"/>
              </a:solidFill>
            </a:endParaRPr>
          </a:p>
          <a:p>
            <a:endParaRPr lang="pt-BR" dirty="0">
              <a:solidFill>
                <a:schemeClr val="tx1"/>
              </a:solidFill>
            </a:endParaRPr>
          </a:p>
          <a:p>
            <a:r>
              <a:rPr lang="pt-BR" b="1" dirty="0">
                <a:solidFill>
                  <a:srgbClr val="0070C0"/>
                </a:solidFill>
              </a:rPr>
              <a:t>&lt;bdo&gt; </a:t>
            </a:r>
            <a:r>
              <a:rPr lang="pt-BR" dirty="0">
                <a:solidFill>
                  <a:schemeClr val="tx1"/>
                </a:solidFill>
              </a:rPr>
              <a:t>(bi-directional override) é usado para alterar a direção de escrita do texto. rtl (rigth to left - direita para esquerda) ou o padrão ltr (left to rigth – esquerda para direita)</a:t>
            </a:r>
          </a:p>
          <a:p>
            <a:endParaRPr lang="pt-BR" dirty="0">
              <a:solidFill>
                <a:schemeClr val="tx1"/>
              </a:solidFill>
            </a:endParaRPr>
          </a:p>
          <a:p>
            <a:endParaRPr lang="pt-BR" dirty="0">
              <a:solidFill>
                <a:schemeClr val="tx1"/>
              </a:solidFill>
            </a:endParaRPr>
          </a:p>
          <a:p>
            <a:r>
              <a:rPr lang="en-US" b="1" dirty="0">
                <a:solidFill>
                  <a:srgbClr val="0070C0"/>
                </a:solidFill>
              </a:rPr>
              <a:t>&lt;blockquote&gt; </a:t>
            </a:r>
            <a:r>
              <a:rPr lang="en-US" dirty="0">
                <a:solidFill>
                  <a:schemeClr val="tx1"/>
                </a:solidFill>
              </a:rPr>
              <a:t>é </a:t>
            </a:r>
            <a:r>
              <a:rPr lang="en-US" dirty="0" err="1">
                <a:solidFill>
                  <a:schemeClr val="tx1"/>
                </a:solidFill>
              </a:rPr>
              <a:t>utilizado</a:t>
            </a:r>
            <a:r>
              <a:rPr lang="en-US" dirty="0">
                <a:solidFill>
                  <a:schemeClr val="tx1"/>
                </a:solidFill>
              </a:rPr>
              <a:t> para </a:t>
            </a:r>
            <a:r>
              <a:rPr lang="en-US" dirty="0" err="1">
                <a:solidFill>
                  <a:schemeClr val="tx1"/>
                </a:solidFill>
              </a:rPr>
              <a:t>incluir</a:t>
            </a:r>
            <a:r>
              <a:rPr lang="en-US" dirty="0">
                <a:solidFill>
                  <a:schemeClr val="tx1"/>
                </a:solidFill>
              </a:rPr>
              <a:t> </a:t>
            </a:r>
            <a:r>
              <a:rPr lang="en-US" dirty="0" err="1">
                <a:solidFill>
                  <a:schemeClr val="tx1"/>
                </a:solidFill>
              </a:rPr>
              <a:t>uma</a:t>
            </a:r>
            <a:r>
              <a:rPr lang="en-US" dirty="0">
                <a:solidFill>
                  <a:schemeClr val="tx1"/>
                </a:solidFill>
              </a:rPr>
              <a:t> </a:t>
            </a:r>
            <a:r>
              <a:rPr lang="en-US" dirty="0" err="1">
                <a:solidFill>
                  <a:schemeClr val="tx1"/>
                </a:solidFill>
              </a:rPr>
              <a:t>citação</a:t>
            </a:r>
            <a:r>
              <a:rPr lang="en-US" dirty="0">
                <a:solidFill>
                  <a:schemeClr val="tx1"/>
                </a:solidFill>
              </a:rPr>
              <a:t> de outro site.</a:t>
            </a:r>
          </a:p>
          <a:p>
            <a:r>
              <a:rPr lang="en-US" b="1" dirty="0">
                <a:solidFill>
                  <a:srgbClr val="0070C0"/>
                </a:solidFill>
              </a:rPr>
              <a:t>&lt;cite&gt; </a:t>
            </a:r>
            <a:r>
              <a:rPr lang="en-US" dirty="0" err="1">
                <a:solidFill>
                  <a:schemeClr val="tx1"/>
                </a:solidFill>
              </a:rPr>
              <a:t>utilizado</a:t>
            </a:r>
            <a:r>
              <a:rPr lang="en-US" dirty="0">
                <a:solidFill>
                  <a:schemeClr val="tx1"/>
                </a:solidFill>
              </a:rPr>
              <a:t> para </a:t>
            </a:r>
            <a:r>
              <a:rPr lang="en-US" dirty="0" err="1">
                <a:solidFill>
                  <a:schemeClr val="tx1"/>
                </a:solidFill>
              </a:rPr>
              <a:t>incluir</a:t>
            </a:r>
            <a:r>
              <a:rPr lang="en-US" dirty="0">
                <a:solidFill>
                  <a:schemeClr val="tx1"/>
                </a:solidFill>
              </a:rPr>
              <a:t> o </a:t>
            </a:r>
            <a:r>
              <a:rPr lang="en-US" dirty="0" err="1">
                <a:solidFill>
                  <a:schemeClr val="tx1"/>
                </a:solidFill>
              </a:rPr>
              <a:t>título</a:t>
            </a:r>
            <a:r>
              <a:rPr lang="en-US" dirty="0">
                <a:solidFill>
                  <a:schemeClr val="tx1"/>
                </a:solidFill>
              </a:rPr>
              <a:t> de </a:t>
            </a:r>
            <a:r>
              <a:rPr lang="en-US" dirty="0" err="1">
                <a:solidFill>
                  <a:schemeClr val="tx1"/>
                </a:solidFill>
              </a:rPr>
              <a:t>uma</a:t>
            </a:r>
            <a:r>
              <a:rPr lang="en-US" dirty="0">
                <a:solidFill>
                  <a:schemeClr val="tx1"/>
                </a:solidFill>
              </a:rPr>
              <a:t> </a:t>
            </a:r>
            <a:r>
              <a:rPr lang="en-US" dirty="0" err="1">
                <a:solidFill>
                  <a:schemeClr val="tx1"/>
                </a:solidFill>
              </a:rPr>
              <a:t>obra</a:t>
            </a:r>
            <a:endParaRPr lang="en-US" dirty="0">
              <a:solidFill>
                <a:schemeClr val="tx1"/>
              </a:solidFill>
            </a:endParaRPr>
          </a:p>
          <a:p>
            <a:endParaRPr lang="en-US" dirty="0">
              <a:solidFill>
                <a:schemeClr val="tx1"/>
              </a:solidFill>
            </a:endParaRPr>
          </a:p>
          <a:p>
            <a:endParaRPr lang="en-US" dirty="0">
              <a:solidFill>
                <a:schemeClr val="tx1"/>
              </a:solidFill>
            </a:endParaRPr>
          </a:p>
          <a:p>
            <a:r>
              <a:rPr lang="en-US" b="1" dirty="0">
                <a:solidFill>
                  <a:srgbClr val="0070C0"/>
                </a:solidFill>
              </a:rPr>
              <a:t>&lt;q&gt; </a:t>
            </a:r>
            <a:r>
              <a:rPr lang="en-US" dirty="0">
                <a:solidFill>
                  <a:schemeClr val="tx1"/>
                </a:solidFill>
              </a:rPr>
              <a:t>tag para </a:t>
            </a:r>
            <a:r>
              <a:rPr lang="en-US" dirty="0" err="1">
                <a:solidFill>
                  <a:schemeClr val="tx1"/>
                </a:solidFill>
              </a:rPr>
              <a:t>citação</a:t>
            </a:r>
            <a:r>
              <a:rPr lang="en-US" dirty="0">
                <a:solidFill>
                  <a:schemeClr val="tx1"/>
                </a:solidFill>
              </a:rPr>
              <a:t> </a:t>
            </a:r>
            <a:r>
              <a:rPr lang="en-US" dirty="0" err="1">
                <a:solidFill>
                  <a:schemeClr val="tx1"/>
                </a:solidFill>
              </a:rPr>
              <a:t>curta</a:t>
            </a:r>
            <a:endParaRPr lang="en-US" dirty="0">
              <a:solidFill>
                <a:schemeClr val="tx1"/>
              </a:solidFill>
            </a:endParaRPr>
          </a:p>
        </p:txBody>
      </p:sp>
      <p:pic>
        <p:nvPicPr>
          <p:cNvPr id="4" name="Picture 3">
            <a:extLst>
              <a:ext uri="{FF2B5EF4-FFF2-40B4-BE49-F238E27FC236}">
                <a16:creationId xmlns:a16="http://schemas.microsoft.com/office/drawing/2014/main" id="{F40AE85D-EBAF-470A-95DB-5D6390E01F6B}"/>
              </a:ext>
            </a:extLst>
          </p:cNvPr>
          <p:cNvPicPr>
            <a:picLocks noChangeAspect="1"/>
          </p:cNvPicPr>
          <p:nvPr/>
        </p:nvPicPr>
        <p:blipFill>
          <a:blip r:embed="rId2"/>
          <a:stretch>
            <a:fillRect/>
          </a:stretch>
        </p:blipFill>
        <p:spPr>
          <a:xfrm>
            <a:off x="613098" y="1280487"/>
            <a:ext cx="9715500" cy="400050"/>
          </a:xfrm>
          <a:prstGeom prst="rect">
            <a:avLst/>
          </a:prstGeom>
        </p:spPr>
      </p:pic>
      <p:pic>
        <p:nvPicPr>
          <p:cNvPr id="6" name="Picture 5">
            <a:extLst>
              <a:ext uri="{FF2B5EF4-FFF2-40B4-BE49-F238E27FC236}">
                <a16:creationId xmlns:a16="http://schemas.microsoft.com/office/drawing/2014/main" id="{341FE501-D6AE-4F3A-9A2F-295993D975C0}"/>
              </a:ext>
            </a:extLst>
          </p:cNvPr>
          <p:cNvPicPr>
            <a:picLocks noChangeAspect="1"/>
          </p:cNvPicPr>
          <p:nvPr/>
        </p:nvPicPr>
        <p:blipFill>
          <a:blip r:embed="rId3"/>
          <a:stretch>
            <a:fillRect/>
          </a:stretch>
        </p:blipFill>
        <p:spPr>
          <a:xfrm>
            <a:off x="918705" y="2323310"/>
            <a:ext cx="3219450" cy="876300"/>
          </a:xfrm>
          <a:prstGeom prst="rect">
            <a:avLst/>
          </a:prstGeom>
        </p:spPr>
      </p:pic>
      <p:pic>
        <p:nvPicPr>
          <p:cNvPr id="8" name="Picture 7">
            <a:extLst>
              <a:ext uri="{FF2B5EF4-FFF2-40B4-BE49-F238E27FC236}">
                <a16:creationId xmlns:a16="http://schemas.microsoft.com/office/drawing/2014/main" id="{28CEB686-7FDB-4310-9763-6C4BC550CF9E}"/>
              </a:ext>
            </a:extLst>
          </p:cNvPr>
          <p:cNvPicPr>
            <a:picLocks noChangeAspect="1"/>
          </p:cNvPicPr>
          <p:nvPr/>
        </p:nvPicPr>
        <p:blipFill>
          <a:blip r:embed="rId4"/>
          <a:stretch>
            <a:fillRect/>
          </a:stretch>
        </p:blipFill>
        <p:spPr>
          <a:xfrm>
            <a:off x="1393321" y="3936579"/>
            <a:ext cx="4505325" cy="361950"/>
          </a:xfrm>
          <a:prstGeom prst="rect">
            <a:avLst/>
          </a:prstGeom>
        </p:spPr>
      </p:pic>
      <p:pic>
        <p:nvPicPr>
          <p:cNvPr id="10" name="Imagem 9">
            <a:extLst>
              <a:ext uri="{FF2B5EF4-FFF2-40B4-BE49-F238E27FC236}">
                <a16:creationId xmlns:a16="http://schemas.microsoft.com/office/drawing/2014/main" id="{2FC5AA5D-212E-A745-1B0C-6014DB967247}"/>
              </a:ext>
            </a:extLst>
          </p:cNvPr>
          <p:cNvPicPr>
            <a:picLocks noChangeAspect="1"/>
          </p:cNvPicPr>
          <p:nvPr/>
        </p:nvPicPr>
        <p:blipFill>
          <a:blip r:embed="rId5"/>
          <a:stretch>
            <a:fillRect/>
          </a:stretch>
        </p:blipFill>
        <p:spPr>
          <a:xfrm>
            <a:off x="4826921" y="4937717"/>
            <a:ext cx="7183753" cy="919461"/>
          </a:xfrm>
          <a:prstGeom prst="rect">
            <a:avLst/>
          </a:prstGeom>
        </p:spPr>
      </p:pic>
      <p:pic>
        <p:nvPicPr>
          <p:cNvPr id="13" name="Imagem 12">
            <a:extLst>
              <a:ext uri="{FF2B5EF4-FFF2-40B4-BE49-F238E27FC236}">
                <a16:creationId xmlns:a16="http://schemas.microsoft.com/office/drawing/2014/main" id="{CBCC54B4-81CB-2CEF-2A95-197F926BAEF8}"/>
              </a:ext>
            </a:extLst>
          </p:cNvPr>
          <p:cNvPicPr>
            <a:picLocks noChangeAspect="1"/>
          </p:cNvPicPr>
          <p:nvPr/>
        </p:nvPicPr>
        <p:blipFill>
          <a:blip r:embed="rId6"/>
          <a:stretch>
            <a:fillRect/>
          </a:stretch>
        </p:blipFill>
        <p:spPr>
          <a:xfrm>
            <a:off x="298967" y="6040221"/>
            <a:ext cx="7897327" cy="362001"/>
          </a:xfrm>
          <a:prstGeom prst="rect">
            <a:avLst/>
          </a:prstGeom>
        </p:spPr>
      </p:pic>
    </p:spTree>
    <p:extLst>
      <p:ext uri="{BB962C8B-B14F-4D97-AF65-F5344CB8AC3E}">
        <p14:creationId xmlns:p14="http://schemas.microsoft.com/office/powerpoint/2010/main" val="27929217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4">
            <a:extLst>
              <a:ext uri="{FF2B5EF4-FFF2-40B4-BE49-F238E27FC236}">
                <a16:creationId xmlns:a16="http://schemas.microsoft.com/office/drawing/2014/main" id="{4D9B8260-2BEA-93CD-D1B0-EEB3F8491FD1}"/>
              </a:ext>
            </a:extLst>
          </p:cNvPr>
          <p:cNvSpPr/>
          <p:nvPr/>
        </p:nvSpPr>
        <p:spPr>
          <a:xfrm rot="16200000">
            <a:off x="4508335" y="-1575950"/>
            <a:ext cx="811934" cy="6233029"/>
          </a:xfrm>
          <a:custGeom>
            <a:avLst/>
            <a:gdLst/>
            <a:ahLst/>
            <a:cxnLst/>
            <a:rect l="l" t="t" r="r" b="b"/>
            <a:pathLst>
              <a:path w="811934" h="2311555">
                <a:moveTo>
                  <a:pt x="0" y="0"/>
                </a:moveTo>
                <a:lnTo>
                  <a:pt x="811934" y="0"/>
                </a:lnTo>
                <a:lnTo>
                  <a:pt x="811934" y="2311555"/>
                </a:lnTo>
                <a:lnTo>
                  <a:pt x="0" y="2311555"/>
                </a:lnTo>
                <a:lnTo>
                  <a:pt x="0" y="0"/>
                </a:lnTo>
                <a:close/>
              </a:path>
            </a:pathLst>
          </a:custGeom>
          <a:blipFill>
            <a:blip r:embed="rId2">
              <a:alphaModFix amt="70000"/>
              <a:extLst>
                <a:ext uri="{BEBA8EAE-BF5A-486C-A8C5-ECC9F3942E4B}">
                  <a14:imgProps xmlns:a14="http://schemas.microsoft.com/office/drawing/2010/main">
                    <a14:imgLayer r:embed="rId3">
                      <a14:imgEffect>
                        <a14:colorTemperature colorTemp="4971"/>
                      </a14:imgEffect>
                    </a14:imgLayer>
                  </a14:imgProps>
                </a:ext>
              </a:extLst>
            </a:blip>
            <a:stretch>
              <a:fillRect/>
            </a:stretch>
          </a:blipFill>
        </p:spPr>
        <p:txBody>
          <a:bodyPr/>
          <a:lstStyle/>
          <a:p>
            <a:endParaRPr lang="pt-BR"/>
          </a:p>
        </p:txBody>
      </p:sp>
      <p:graphicFrame>
        <p:nvGraphicFramePr>
          <p:cNvPr id="4" name="Diagrama 4">
            <a:extLst>
              <a:ext uri="{FF2B5EF4-FFF2-40B4-BE49-F238E27FC236}">
                <a16:creationId xmlns:a16="http://schemas.microsoft.com/office/drawing/2014/main" id="{2E2E2E90-B75D-4DCA-A83A-038F5A00A501}"/>
              </a:ext>
            </a:extLst>
          </p:cNvPr>
          <p:cNvGraphicFramePr/>
          <p:nvPr>
            <p:extLst>
              <p:ext uri="{D42A27DB-BD31-4B8C-83A1-F6EECF244321}">
                <p14:modId xmlns:p14="http://schemas.microsoft.com/office/powerpoint/2010/main" val="1258799825"/>
              </p:ext>
            </p:extLst>
          </p:nvPr>
        </p:nvGraphicFramePr>
        <p:xfrm>
          <a:off x="718869" y="2290314"/>
          <a:ext cx="11142451" cy="42039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1D8F96A8-8C34-458B-AF8C-8377A85925F2}"/>
              </a:ext>
            </a:extLst>
          </p:cNvPr>
          <p:cNvSpPr txBox="1">
            <a:spLocks/>
          </p:cNvSpPr>
          <p:nvPr/>
        </p:nvSpPr>
        <p:spPr bwMode="black">
          <a:xfrm>
            <a:off x="1146896" y="985510"/>
            <a:ext cx="9898207" cy="11887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pt-BR" sz="3600" b="1" dirty="0">
                <a:solidFill>
                  <a:schemeClr val="accent5">
                    <a:lumMod val="75000"/>
                  </a:schemeClr>
                </a:solidFill>
                <a:latin typeface="Agency FB" panose="020F0502020204030204" pitchFamily="34" charset="0"/>
              </a:rPr>
              <a:t>Agenda - HTML</a:t>
            </a:r>
            <a:endParaRPr lang="en-US" sz="3600" b="1" dirty="0">
              <a:solidFill>
                <a:schemeClr val="accent5">
                  <a:lumMod val="75000"/>
                </a:schemeClr>
              </a:solidFill>
              <a:latin typeface="Agency FB" panose="020F0502020204030204" pitchFamily="34" charset="0"/>
            </a:endParaRPr>
          </a:p>
        </p:txBody>
      </p:sp>
      <p:sp>
        <p:nvSpPr>
          <p:cNvPr id="24" name="Freeform 2">
            <a:extLst>
              <a:ext uri="{FF2B5EF4-FFF2-40B4-BE49-F238E27FC236}">
                <a16:creationId xmlns:a16="http://schemas.microsoft.com/office/drawing/2014/main" id="{33FE417E-ED33-9FA9-1A25-9CB93B1EBE38}"/>
              </a:ext>
            </a:extLst>
          </p:cNvPr>
          <p:cNvSpPr/>
          <p:nvPr/>
        </p:nvSpPr>
        <p:spPr>
          <a:xfrm>
            <a:off x="1648701" y="964691"/>
            <a:ext cx="587604" cy="575874"/>
          </a:xfrm>
          <a:custGeom>
            <a:avLst/>
            <a:gdLst/>
            <a:ahLst/>
            <a:cxnLst/>
            <a:rect l="l" t="t" r="r" b="b"/>
            <a:pathLst>
              <a:path w="1482639" h="1634384">
                <a:moveTo>
                  <a:pt x="0" y="0"/>
                </a:moveTo>
                <a:lnTo>
                  <a:pt x="1482639" y="0"/>
                </a:lnTo>
                <a:lnTo>
                  <a:pt x="1482639" y="1634384"/>
                </a:lnTo>
                <a:lnTo>
                  <a:pt x="0" y="1634384"/>
                </a:lnTo>
                <a:lnTo>
                  <a:pt x="0" y="0"/>
                </a:lnTo>
                <a:close/>
              </a:path>
            </a:pathLst>
          </a:custGeom>
          <a:blipFill>
            <a:blip r:embed="rId9">
              <a:duotone>
                <a:prstClr val="black"/>
                <a:schemeClr val="accent5">
                  <a:tint val="45000"/>
                  <a:satMod val="400000"/>
                </a:schemeClr>
              </a:duotone>
              <a:extLst>
                <a:ext uri="{96DAC541-7B7A-43D3-8B79-37D633B846F1}">
                  <asvg:svgBlip xmlns:asvg="http://schemas.microsoft.com/office/drawing/2016/SVG/main" r:embed="rId10"/>
                </a:ext>
              </a:extLst>
            </a:blip>
            <a:stretch>
              <a:fillRect/>
            </a:stretch>
          </a:blipFill>
        </p:spPr>
        <p:txBody>
          <a:bodyPr/>
          <a:lstStyle/>
          <a:p>
            <a:endParaRPr lang="pt-BR"/>
          </a:p>
        </p:txBody>
      </p:sp>
    </p:spTree>
    <p:extLst>
      <p:ext uri="{BB962C8B-B14F-4D97-AF65-F5344CB8AC3E}">
        <p14:creationId xmlns:p14="http://schemas.microsoft.com/office/powerpoint/2010/main" val="1119217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0" y="145014"/>
            <a:ext cx="12192000"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dirty="0">
                <a:solidFill>
                  <a:srgbClr val="0070C0"/>
                </a:solidFill>
                <a:latin typeface="+mj-lt"/>
                <a:ea typeface="+mj-ea"/>
                <a:cs typeface="+mj-cs"/>
              </a:rPr>
              <a:t>&lt;Article&gt;</a:t>
            </a:r>
            <a:endParaRPr lang="en-US" dirty="0">
              <a:solidFill>
                <a:srgbClr val="0070C0"/>
              </a:solidFill>
              <a:latin typeface="+mj-lt"/>
              <a:ea typeface="+mj-ea"/>
              <a:cs typeface="+mj-cs"/>
            </a:endParaRPr>
          </a:p>
        </p:txBody>
      </p:sp>
      <p:sp>
        <p:nvSpPr>
          <p:cNvPr id="2" name="Rectangle 1">
            <a:extLst>
              <a:ext uri="{FF2B5EF4-FFF2-40B4-BE49-F238E27FC236}">
                <a16:creationId xmlns:a16="http://schemas.microsoft.com/office/drawing/2014/main" id="{463B03B4-183F-42EC-9898-195A61E923EF}"/>
              </a:ext>
            </a:extLst>
          </p:cNvPr>
          <p:cNvSpPr/>
          <p:nvPr/>
        </p:nvSpPr>
        <p:spPr>
          <a:xfrm>
            <a:off x="1349829" y="1915886"/>
            <a:ext cx="9309462" cy="2847703"/>
          </a:xfrm>
          <a:prstGeom prst="rect">
            <a:avLst/>
          </a:prstGeom>
          <a:ln>
            <a:no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r>
              <a:rPr lang="pt-BR" dirty="0">
                <a:solidFill>
                  <a:schemeClr val="tx1"/>
                </a:solidFill>
              </a:rPr>
              <a:t>Este elemento especifica conteúdo independente e autocontido.</a:t>
            </a:r>
          </a:p>
          <a:p>
            <a:r>
              <a:rPr lang="pt-BR" dirty="0">
                <a:solidFill>
                  <a:schemeClr val="tx1"/>
                </a:solidFill>
              </a:rPr>
              <a:t>Um </a:t>
            </a:r>
            <a:r>
              <a:rPr lang="pt-BR" dirty="0">
                <a:solidFill>
                  <a:srgbClr val="0070C0"/>
                </a:solidFill>
              </a:rPr>
              <a:t>&lt;article&gt;</a:t>
            </a:r>
            <a:r>
              <a:rPr lang="pt-BR" dirty="0">
                <a:solidFill>
                  <a:schemeClr val="tx1"/>
                </a:solidFill>
              </a:rPr>
              <a:t> deve fazer sentido por si só e deve ser possível distribuí-lo independentemente do resto do site.</a:t>
            </a:r>
          </a:p>
          <a:p>
            <a:endParaRPr lang="pt-BR" dirty="0">
              <a:solidFill>
                <a:schemeClr val="tx1"/>
              </a:solidFill>
            </a:endParaRPr>
          </a:p>
          <a:p>
            <a:r>
              <a:rPr lang="pt-BR" dirty="0">
                <a:solidFill>
                  <a:schemeClr val="tx1"/>
                </a:solidFill>
              </a:rPr>
              <a:t>Exemplos de onde o elemento </a:t>
            </a:r>
            <a:r>
              <a:rPr lang="pt-BR" dirty="0">
                <a:solidFill>
                  <a:srgbClr val="0070C0"/>
                </a:solidFill>
              </a:rPr>
              <a:t>&lt;article&gt; </a:t>
            </a:r>
            <a:r>
              <a:rPr lang="pt-BR" dirty="0">
                <a:solidFill>
                  <a:schemeClr val="tx1"/>
                </a:solidFill>
              </a:rPr>
              <a:t>pode ser usado:</a:t>
            </a:r>
          </a:p>
          <a:p>
            <a:pPr marL="285750" indent="-285750">
              <a:buFont typeface="Arial" panose="020B0604020202020204" pitchFamily="34" charset="0"/>
              <a:buChar char="•"/>
            </a:pPr>
            <a:r>
              <a:rPr lang="pt-BR" dirty="0">
                <a:solidFill>
                  <a:schemeClr val="tx1"/>
                </a:solidFill>
              </a:rPr>
              <a:t>Postagens do fórum</a:t>
            </a:r>
          </a:p>
          <a:p>
            <a:pPr marL="285750" indent="-285750">
              <a:buFont typeface="Arial" panose="020B0604020202020204" pitchFamily="34" charset="0"/>
              <a:buChar char="•"/>
            </a:pPr>
            <a:r>
              <a:rPr lang="pt-BR" dirty="0">
                <a:solidFill>
                  <a:schemeClr val="tx1"/>
                </a:solidFill>
              </a:rPr>
              <a:t>Postagens no blog</a:t>
            </a:r>
          </a:p>
          <a:p>
            <a:pPr marL="285750" indent="-285750">
              <a:buFont typeface="Arial" panose="020B0604020202020204" pitchFamily="34" charset="0"/>
              <a:buChar char="•"/>
            </a:pPr>
            <a:r>
              <a:rPr lang="pt-BR" dirty="0">
                <a:solidFill>
                  <a:schemeClr val="tx1"/>
                </a:solidFill>
              </a:rPr>
              <a:t>Comentários do usuário</a:t>
            </a:r>
          </a:p>
          <a:p>
            <a:pPr marL="285750" indent="-285750">
              <a:buFont typeface="Arial" panose="020B0604020202020204" pitchFamily="34" charset="0"/>
              <a:buChar char="•"/>
            </a:pPr>
            <a:r>
              <a:rPr lang="pt-BR" dirty="0">
                <a:solidFill>
                  <a:schemeClr val="tx1"/>
                </a:solidFill>
              </a:rPr>
              <a:t>Cartões de produto</a:t>
            </a:r>
          </a:p>
          <a:p>
            <a:pPr marL="285750" indent="-285750">
              <a:buFont typeface="Arial" panose="020B0604020202020204" pitchFamily="34" charset="0"/>
              <a:buChar char="•"/>
            </a:pPr>
            <a:r>
              <a:rPr lang="pt-BR" dirty="0">
                <a:solidFill>
                  <a:schemeClr val="tx1"/>
                </a:solidFill>
              </a:rPr>
              <a:t>Artigos de jornal</a:t>
            </a:r>
            <a:endParaRPr lang="en-US" dirty="0">
              <a:solidFill>
                <a:schemeClr val="tx1"/>
              </a:solidFill>
            </a:endParaRPr>
          </a:p>
        </p:txBody>
      </p:sp>
      <p:pic>
        <p:nvPicPr>
          <p:cNvPr id="5" name="Picture 4">
            <a:extLst>
              <a:ext uri="{FF2B5EF4-FFF2-40B4-BE49-F238E27FC236}">
                <a16:creationId xmlns:a16="http://schemas.microsoft.com/office/drawing/2014/main" id="{D25FA547-8815-437A-9F02-AE281B74E989}"/>
              </a:ext>
            </a:extLst>
          </p:cNvPr>
          <p:cNvPicPr>
            <a:picLocks noChangeAspect="1"/>
          </p:cNvPicPr>
          <p:nvPr/>
        </p:nvPicPr>
        <p:blipFill>
          <a:blip r:embed="rId2"/>
          <a:stretch>
            <a:fillRect/>
          </a:stretch>
        </p:blipFill>
        <p:spPr>
          <a:xfrm>
            <a:off x="5288816" y="3908663"/>
            <a:ext cx="2897395" cy="1289464"/>
          </a:xfrm>
          <a:prstGeom prst="rect">
            <a:avLst/>
          </a:prstGeom>
        </p:spPr>
      </p:pic>
    </p:spTree>
    <p:extLst>
      <p:ext uri="{BB962C8B-B14F-4D97-AF65-F5344CB8AC3E}">
        <p14:creationId xmlns:p14="http://schemas.microsoft.com/office/powerpoint/2010/main" val="287694873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1FE7DF2-B062-DD77-91C5-4A8383FB0134}"/>
              </a:ext>
            </a:extLst>
          </p:cNvPr>
          <p:cNvSpPr txBox="1"/>
          <p:nvPr/>
        </p:nvSpPr>
        <p:spPr>
          <a:xfrm>
            <a:off x="814873" y="1774390"/>
            <a:ext cx="10562254" cy="1477328"/>
          </a:xfrm>
          <a:prstGeom prst="rect">
            <a:avLst/>
          </a:prstGeom>
          <a:noFill/>
        </p:spPr>
        <p:txBody>
          <a:bodyPr wrap="square" lIns="91440" tIns="45720" rIns="91440" bIns="45720" rtlCol="0" anchor="t">
            <a:spAutoFit/>
          </a:bodyPr>
          <a:lstStyle/>
          <a:p>
            <a:pPr marL="342900" indent="-342900">
              <a:buFont typeface="+mj-lt"/>
              <a:buAutoNum type="arabicPeriod"/>
            </a:pPr>
            <a:r>
              <a:rPr lang="pt-BR" dirty="0"/>
              <a:t>Abra o projeto do blog.</a:t>
            </a:r>
          </a:p>
          <a:p>
            <a:pPr marL="342900" indent="-342900">
              <a:buFont typeface="+mj-lt"/>
              <a:buAutoNum type="arabicPeriod"/>
            </a:pPr>
            <a:r>
              <a:rPr lang="pt-BR" dirty="0"/>
              <a:t>No rodapé, utilize o </a:t>
            </a:r>
            <a:r>
              <a:rPr lang="pt-BR" dirty="0" err="1"/>
              <a:t>address</a:t>
            </a:r>
            <a:r>
              <a:rPr lang="pt-BR" dirty="0"/>
              <a:t> para incluir o endereço da empresa do blog (</a:t>
            </a:r>
            <a:r>
              <a:rPr lang="pt-BR" dirty="0" err="1"/>
              <a:t>ficticio</a:t>
            </a:r>
            <a:r>
              <a:rPr lang="pt-BR" dirty="0"/>
              <a:t>)</a:t>
            </a:r>
          </a:p>
          <a:p>
            <a:pPr marL="342900" indent="-342900">
              <a:buAutoNum type="arabicPeriod"/>
            </a:pPr>
            <a:r>
              <a:rPr lang="pt-BR" dirty="0"/>
              <a:t>Crie uma nova seção de comentários do blog. Cada comentário será um </a:t>
            </a:r>
            <a:r>
              <a:rPr lang="pt-BR" dirty="0" err="1"/>
              <a:t>article</a:t>
            </a:r>
            <a:r>
              <a:rPr lang="pt-BR" dirty="0"/>
              <a:t>. Incluir no mínimo 3</a:t>
            </a:r>
          </a:p>
          <a:p>
            <a:pPr marL="342900" indent="-342900">
              <a:buAutoNum type="arabicPeriod"/>
            </a:pPr>
            <a:r>
              <a:rPr lang="pt-BR" dirty="0"/>
              <a:t>Em cada comentário apresentar uma foto (como se fosse a foto da pessoa), o comentário (pode-se utilizar parágrafo ou citação curta) e o nome do usuário (com cite)</a:t>
            </a:r>
          </a:p>
        </p:txBody>
      </p:sp>
      <p:sp>
        <p:nvSpPr>
          <p:cNvPr id="6" name="TextBox 5">
            <a:extLst>
              <a:ext uri="{FF2B5EF4-FFF2-40B4-BE49-F238E27FC236}">
                <a16:creationId xmlns:a16="http://schemas.microsoft.com/office/drawing/2014/main" id="{DD9077C6-0800-5BD2-CEE6-49E0D3C90A86}"/>
              </a:ext>
            </a:extLst>
          </p:cNvPr>
          <p:cNvSpPr txBox="1"/>
          <p:nvPr/>
        </p:nvSpPr>
        <p:spPr>
          <a:xfrm>
            <a:off x="-173423" y="116074"/>
            <a:ext cx="12018577" cy="779637"/>
          </a:xfrm>
          <a:prstGeom prst="rect">
            <a:avLst/>
          </a:prstGeom>
        </p:spPr>
        <p:txBody>
          <a:bodyPr lIns="0" tIns="0" rIns="0" bIns="0" rtlCol="0" anchor="t">
            <a:spAutoFit/>
          </a:bodyPr>
          <a:lstStyle/>
          <a:p>
            <a:pPr algn="ctr">
              <a:lnSpc>
                <a:spcPts val="6533"/>
              </a:lnSpc>
            </a:pPr>
            <a:r>
              <a:rPr lang="en-US" sz="4666" dirty="0" err="1">
                <a:solidFill>
                  <a:srgbClr val="0070C0"/>
                </a:solidFill>
                <a:latin typeface="Open Sans Bold"/>
                <a:ea typeface="Open Sans Bold"/>
                <a:cs typeface="Open Sans Bold"/>
                <a:sym typeface="Open Sans Bold"/>
              </a:rPr>
              <a:t>Criando</a:t>
            </a:r>
            <a:r>
              <a:rPr lang="en-US" sz="4666" dirty="0">
                <a:solidFill>
                  <a:srgbClr val="AB5504"/>
                </a:solidFill>
                <a:latin typeface="Open Sans Bold"/>
                <a:ea typeface="Open Sans Bold"/>
                <a:cs typeface="Open Sans Bold"/>
                <a:sym typeface="Open Sans Bold"/>
              </a:rPr>
              <a:t> </a:t>
            </a:r>
            <a:r>
              <a:rPr lang="en-US" sz="4666" dirty="0" err="1">
                <a:solidFill>
                  <a:srgbClr val="002060"/>
                </a:solidFill>
                <a:latin typeface="Open Sans Bold"/>
                <a:ea typeface="Open Sans Bold"/>
                <a:cs typeface="Open Sans Bold"/>
                <a:sym typeface="Open Sans Bold"/>
              </a:rPr>
              <a:t>minha</a:t>
            </a:r>
            <a:r>
              <a:rPr lang="en-US" sz="4666" dirty="0">
                <a:solidFill>
                  <a:srgbClr val="AB5504"/>
                </a:solidFill>
                <a:latin typeface="Open Sans Bold"/>
                <a:ea typeface="Open Sans Bold"/>
                <a:cs typeface="Open Sans Bold"/>
                <a:sym typeface="Open Sans Bold"/>
              </a:rPr>
              <a:t> </a:t>
            </a:r>
            <a:r>
              <a:rPr lang="en-US" sz="4666" dirty="0" err="1">
                <a:solidFill>
                  <a:srgbClr val="7030A0"/>
                </a:solidFill>
                <a:latin typeface="Open Sans Bold"/>
                <a:ea typeface="Open Sans Bold"/>
                <a:cs typeface="Open Sans Bold"/>
                <a:sym typeface="Open Sans Bold"/>
              </a:rPr>
              <a:t>página</a:t>
            </a:r>
            <a:endParaRPr lang="en-US" sz="4666" dirty="0">
              <a:solidFill>
                <a:srgbClr val="7030A0"/>
              </a:solidFill>
              <a:latin typeface="Open Sans Bold"/>
              <a:ea typeface="Open Sans Bold"/>
              <a:cs typeface="Open Sans Bold"/>
              <a:sym typeface="Open Sans Bold"/>
            </a:endParaRPr>
          </a:p>
        </p:txBody>
      </p:sp>
      <p:sp>
        <p:nvSpPr>
          <p:cNvPr id="7" name="TextBox 42">
            <a:extLst>
              <a:ext uri="{FF2B5EF4-FFF2-40B4-BE49-F238E27FC236}">
                <a16:creationId xmlns:a16="http://schemas.microsoft.com/office/drawing/2014/main" id="{F8F24B0C-2F35-1312-7DD7-2451D656AAE0}"/>
              </a:ext>
            </a:extLst>
          </p:cNvPr>
          <p:cNvSpPr txBox="1"/>
          <p:nvPr/>
        </p:nvSpPr>
        <p:spPr>
          <a:xfrm>
            <a:off x="7267932" y="842090"/>
            <a:ext cx="4455575" cy="562462"/>
          </a:xfrm>
          <a:prstGeom prst="rect">
            <a:avLst/>
          </a:prstGeom>
        </p:spPr>
        <p:txBody>
          <a:bodyPr wrap="square" lIns="0" tIns="0" rIns="0" bIns="0" rtlCol="0" anchor="t">
            <a:spAutoFit/>
          </a:bodyPr>
          <a:lstStyle/>
          <a:p>
            <a:pPr algn="ctr">
              <a:lnSpc>
                <a:spcPts val="4667"/>
              </a:lnSpc>
              <a:spcBef>
                <a:spcPct val="0"/>
              </a:spcBef>
            </a:pPr>
            <a:r>
              <a:rPr lang="en-US" sz="3334" dirty="0" err="1">
                <a:solidFill>
                  <a:srgbClr val="956667"/>
                </a:solidFill>
                <a:latin typeface="Open Sans"/>
                <a:ea typeface="Open Sans"/>
                <a:cs typeface="Open Sans"/>
                <a:sym typeface="Open Sans"/>
              </a:rPr>
              <a:t>Praticando</a:t>
            </a:r>
            <a:endParaRPr lang="en-US" sz="3334" dirty="0">
              <a:solidFill>
                <a:srgbClr val="956667"/>
              </a:solidFill>
              <a:latin typeface="Open Sans"/>
              <a:ea typeface="Open Sans"/>
              <a:cs typeface="Open Sans"/>
              <a:sym typeface="Open Sans"/>
            </a:endParaRPr>
          </a:p>
        </p:txBody>
      </p:sp>
    </p:spTree>
    <p:extLst>
      <p:ext uri="{BB962C8B-B14F-4D97-AF65-F5344CB8AC3E}">
        <p14:creationId xmlns:p14="http://schemas.microsoft.com/office/powerpoint/2010/main" val="374636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844AAF3-44B1-48D7-94D0-7D805BF9C557}"/>
              </a:ext>
            </a:extLst>
          </p:cNvPr>
          <p:cNvSpPr>
            <a:spLocks noGrp="1"/>
          </p:cNvSpPr>
          <p:nvPr>
            <p:ph idx="1"/>
          </p:nvPr>
        </p:nvSpPr>
        <p:spPr>
          <a:xfrm>
            <a:off x="1257304" y="1686187"/>
            <a:ext cx="9898206" cy="3851175"/>
          </a:xfrm>
          <a:ln>
            <a:noFill/>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lgn="just">
              <a:buNone/>
            </a:pPr>
            <a:r>
              <a:rPr lang="pt-BR" dirty="0"/>
              <a:t>&lt;img&gt; tag HTML é usada para inserir uma imagem em uma página da web.</a:t>
            </a:r>
          </a:p>
          <a:p>
            <a:pPr marL="0" indent="0" algn="just">
              <a:buNone/>
            </a:pPr>
            <a:endParaRPr lang="pt-BR" dirty="0"/>
          </a:p>
          <a:p>
            <a:pPr marL="0" indent="0" algn="just">
              <a:buNone/>
            </a:pPr>
            <a:r>
              <a:rPr lang="pt-BR" dirty="0"/>
              <a:t>Onde a tag &lt;img&gt; cria um espaço para a imagem referenciada.</a:t>
            </a:r>
          </a:p>
          <a:p>
            <a:pPr marL="0" indent="0" algn="just">
              <a:buNone/>
            </a:pPr>
            <a:endParaRPr lang="pt-BR" dirty="0"/>
          </a:p>
          <a:p>
            <a:pPr marL="0" indent="0" algn="just">
              <a:buNone/>
            </a:pPr>
            <a:r>
              <a:rPr lang="pt-BR" dirty="0"/>
              <a:t>A tag &lt;img&gt; contém apenas atributos e não possui uma tag de fechamento.</a:t>
            </a:r>
          </a:p>
          <a:p>
            <a:pPr marL="0" indent="0" algn="just">
              <a:buNone/>
            </a:pPr>
            <a:endParaRPr lang="pt-BR" dirty="0"/>
          </a:p>
          <a:p>
            <a:pPr marL="0" indent="0" algn="just">
              <a:buNone/>
            </a:pPr>
            <a:r>
              <a:rPr lang="pt-BR" dirty="0"/>
              <a:t>A &lt;img&gt;tag tem dois atributos obrigatórios:</a:t>
            </a:r>
          </a:p>
          <a:p>
            <a:pPr marL="0" indent="0" algn="just">
              <a:buNone/>
            </a:pPr>
            <a:r>
              <a:rPr lang="pt-BR" dirty="0">
                <a:solidFill>
                  <a:srgbClr val="00B0F0"/>
                </a:solidFill>
              </a:rPr>
              <a:t>src</a:t>
            </a:r>
            <a:r>
              <a:rPr lang="pt-BR" dirty="0"/>
              <a:t> - especifica o caminho para a imagem</a:t>
            </a:r>
          </a:p>
          <a:p>
            <a:pPr marL="0" indent="0" algn="just">
              <a:buNone/>
            </a:pPr>
            <a:r>
              <a:rPr lang="pt-BR" dirty="0">
                <a:solidFill>
                  <a:srgbClr val="00B0F0"/>
                </a:solidFill>
              </a:rPr>
              <a:t>alt</a:t>
            </a:r>
            <a:r>
              <a:rPr lang="pt-BR" dirty="0"/>
              <a:t> - especifica um texto alternativo para a imagem. </a:t>
            </a:r>
          </a:p>
          <a:p>
            <a:pPr marL="0" indent="0" algn="just">
              <a:buNone/>
            </a:pPr>
            <a:r>
              <a:rPr lang="pt-BR" dirty="0"/>
              <a:t>Se um navegador não conseguir encontrar uma imagem, ele exibirá o valor do alt atributo</a:t>
            </a:r>
            <a:endParaRPr lang="en-US" dirty="0"/>
          </a:p>
        </p:txBody>
      </p:sp>
      <p:pic>
        <p:nvPicPr>
          <p:cNvPr id="5" name="Picture 4">
            <a:extLst>
              <a:ext uri="{FF2B5EF4-FFF2-40B4-BE49-F238E27FC236}">
                <a16:creationId xmlns:a16="http://schemas.microsoft.com/office/drawing/2014/main" id="{DB6E222C-2E94-4923-B055-B276BFA4774D}"/>
              </a:ext>
            </a:extLst>
          </p:cNvPr>
          <p:cNvPicPr>
            <a:picLocks noChangeAspect="1"/>
          </p:cNvPicPr>
          <p:nvPr/>
        </p:nvPicPr>
        <p:blipFill>
          <a:blip r:embed="rId2"/>
          <a:stretch>
            <a:fillRect/>
          </a:stretch>
        </p:blipFill>
        <p:spPr>
          <a:xfrm>
            <a:off x="1257302" y="5683826"/>
            <a:ext cx="9898205" cy="666750"/>
          </a:xfrm>
          <a:prstGeom prst="rect">
            <a:avLst/>
          </a:prstGeom>
        </p:spPr>
      </p:pic>
      <p:sp>
        <p:nvSpPr>
          <p:cNvPr id="9" name="Title 1">
            <a:extLst>
              <a:ext uri="{FF2B5EF4-FFF2-40B4-BE49-F238E27FC236}">
                <a16:creationId xmlns:a16="http://schemas.microsoft.com/office/drawing/2014/main" id="{E8F0083C-8EC9-4DB4-8491-1BDF3D4D86EE}"/>
              </a:ext>
            </a:extLst>
          </p:cNvPr>
          <p:cNvSpPr txBox="1">
            <a:spLocks/>
          </p:cNvSpPr>
          <p:nvPr/>
        </p:nvSpPr>
        <p:spPr bwMode="black">
          <a:xfrm>
            <a:off x="1257302" y="145014"/>
            <a:ext cx="9898205"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Imagem</a:t>
            </a:r>
            <a:endParaRPr lang="en-US" dirty="0"/>
          </a:p>
        </p:txBody>
      </p:sp>
    </p:spTree>
    <p:extLst>
      <p:ext uri="{BB962C8B-B14F-4D97-AF65-F5344CB8AC3E}">
        <p14:creationId xmlns:p14="http://schemas.microsoft.com/office/powerpoint/2010/main" val="343905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844AAF3-44B1-48D7-94D0-7D805BF9C557}"/>
              </a:ext>
            </a:extLst>
          </p:cNvPr>
          <p:cNvSpPr>
            <a:spLocks noGrp="1"/>
          </p:cNvSpPr>
          <p:nvPr>
            <p:ph idx="1"/>
          </p:nvPr>
        </p:nvSpPr>
        <p:spPr>
          <a:xfrm>
            <a:off x="1257304" y="1577130"/>
            <a:ext cx="9898206" cy="4316179"/>
          </a:xfrm>
          <a:ln>
            <a:noFill/>
          </a:ln>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lgn="just">
              <a:buNone/>
            </a:pPr>
            <a:r>
              <a:rPr lang="pt-BR" dirty="0"/>
              <a:t>Os links HTML são hiperlinks.</a:t>
            </a:r>
          </a:p>
          <a:p>
            <a:pPr marL="0" indent="0">
              <a:buNone/>
            </a:pPr>
            <a:r>
              <a:rPr lang="pt-BR" dirty="0"/>
              <a:t>Você pode clicar em um link e pular para outro documento.</a:t>
            </a:r>
          </a:p>
          <a:p>
            <a:pPr lvl="1"/>
            <a:r>
              <a:rPr lang="pt-BR" dirty="0"/>
              <a:t>Interno: especificar o caminho até o arquivo</a:t>
            </a:r>
          </a:p>
          <a:p>
            <a:pPr lvl="1"/>
            <a:r>
              <a:rPr lang="pt-BR" dirty="0"/>
              <a:t>Externo: informar url. </a:t>
            </a:r>
          </a:p>
          <a:p>
            <a:pPr marL="228600" lvl="1" indent="0">
              <a:buNone/>
            </a:pPr>
            <a:r>
              <a:rPr lang="pt-BR" dirty="0"/>
              <a:t>    Exemplo: </a:t>
            </a:r>
            <a:r>
              <a:rPr lang="en-US" dirty="0"/>
              <a:t>&lt;a </a:t>
            </a:r>
            <a:r>
              <a:rPr lang="en-US" dirty="0" err="1"/>
              <a:t>href</a:t>
            </a:r>
            <a:r>
              <a:rPr lang="en-US" dirty="0"/>
              <a:t>="https://www.google.com/"&gt;Ir </a:t>
            </a:r>
            <a:r>
              <a:rPr lang="en-US" dirty="0" err="1"/>
              <a:t>ao</a:t>
            </a:r>
            <a:r>
              <a:rPr lang="en-US" dirty="0"/>
              <a:t> google&lt;/a&gt;</a:t>
            </a:r>
          </a:p>
          <a:p>
            <a:pPr marL="228600" lvl="1" indent="0">
              <a:buNone/>
            </a:pPr>
            <a:endParaRPr lang="pt-BR" dirty="0"/>
          </a:p>
          <a:p>
            <a:pPr marL="0" indent="0">
              <a:buNone/>
            </a:pPr>
            <a:r>
              <a:rPr lang="pt-BR" dirty="0"/>
              <a:t>Quando você move o mouse sobre um link, a seta do mouse se transforma em uma pequena mão.</a:t>
            </a:r>
          </a:p>
          <a:p>
            <a:pPr marL="0" indent="0">
              <a:buNone/>
            </a:pPr>
            <a:endParaRPr lang="pt-BR" dirty="0"/>
          </a:p>
          <a:p>
            <a:pPr marL="0" indent="0">
              <a:buNone/>
            </a:pPr>
            <a:r>
              <a:rPr lang="pt-BR" dirty="0"/>
              <a:t>Target:</a:t>
            </a:r>
          </a:p>
          <a:p>
            <a:pPr marL="0" indent="0">
              <a:buNone/>
            </a:pPr>
            <a:r>
              <a:rPr lang="pt-BR" dirty="0">
                <a:solidFill>
                  <a:srgbClr val="FF0000"/>
                </a:solidFill>
              </a:rPr>
              <a:t>_self- </a:t>
            </a:r>
            <a:r>
              <a:rPr lang="pt-BR" dirty="0"/>
              <a:t>Padrão.  Abre o documento na mesma janela / guia em que foi clicado</a:t>
            </a:r>
          </a:p>
          <a:p>
            <a:pPr marL="0" indent="0">
              <a:buNone/>
            </a:pPr>
            <a:r>
              <a:rPr lang="pt-BR" dirty="0">
                <a:solidFill>
                  <a:srgbClr val="FF0000"/>
                </a:solidFill>
              </a:rPr>
              <a:t>_blank</a:t>
            </a:r>
            <a:r>
              <a:rPr lang="pt-BR" dirty="0"/>
              <a:t> - Abre o documento em uma nova janela ou guia</a:t>
            </a:r>
          </a:p>
          <a:p>
            <a:pPr marL="0" indent="0">
              <a:buNone/>
            </a:pPr>
            <a:r>
              <a:rPr lang="pt-BR" dirty="0">
                <a:solidFill>
                  <a:srgbClr val="FF0000"/>
                </a:solidFill>
              </a:rPr>
              <a:t>_parent</a:t>
            </a:r>
            <a:r>
              <a:rPr lang="pt-BR" dirty="0"/>
              <a:t> - Abre o documento no quadro pai</a:t>
            </a:r>
          </a:p>
          <a:p>
            <a:pPr marL="0" indent="0">
              <a:buNone/>
            </a:pPr>
            <a:r>
              <a:rPr lang="pt-BR" dirty="0">
                <a:solidFill>
                  <a:srgbClr val="FF0000"/>
                </a:solidFill>
              </a:rPr>
              <a:t>_top</a:t>
            </a:r>
            <a:r>
              <a:rPr lang="pt-BR" dirty="0"/>
              <a:t> - Abre o documento em todo o corpo da janela</a:t>
            </a:r>
          </a:p>
          <a:p>
            <a:pPr marL="0" indent="0">
              <a:buNone/>
            </a:pPr>
            <a:endParaRPr lang="pt-BR" dirty="0"/>
          </a:p>
          <a:p>
            <a:pPr marL="0" indent="0">
              <a:buNone/>
            </a:pPr>
            <a:endParaRPr lang="pt-BR" dirty="0"/>
          </a:p>
          <a:p>
            <a:pPr marL="0" indent="0" algn="just">
              <a:buNone/>
            </a:pPr>
            <a:endParaRPr lang="en-US" dirty="0"/>
          </a:p>
        </p:txBody>
      </p:sp>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1257304" y="145014"/>
            <a:ext cx="9898206"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links</a:t>
            </a:r>
          </a:p>
        </p:txBody>
      </p:sp>
      <p:pic>
        <p:nvPicPr>
          <p:cNvPr id="11" name="Picture 10">
            <a:extLst>
              <a:ext uri="{FF2B5EF4-FFF2-40B4-BE49-F238E27FC236}">
                <a16:creationId xmlns:a16="http://schemas.microsoft.com/office/drawing/2014/main" id="{E71DA573-0984-4A2E-9C65-94B75E756E8D}"/>
              </a:ext>
            </a:extLst>
          </p:cNvPr>
          <p:cNvPicPr>
            <a:picLocks noChangeAspect="1"/>
          </p:cNvPicPr>
          <p:nvPr/>
        </p:nvPicPr>
        <p:blipFill rotWithShape="1">
          <a:blip r:embed="rId2"/>
          <a:srcRect t="7217" r="8200" b="3652"/>
          <a:stretch/>
        </p:blipFill>
        <p:spPr>
          <a:xfrm>
            <a:off x="1257304" y="5985129"/>
            <a:ext cx="9898206" cy="781050"/>
          </a:xfrm>
          <a:prstGeom prst="rect">
            <a:avLst/>
          </a:prstGeom>
        </p:spPr>
      </p:pic>
    </p:spTree>
    <p:extLst>
      <p:ext uri="{BB962C8B-B14F-4D97-AF65-F5344CB8AC3E}">
        <p14:creationId xmlns:p14="http://schemas.microsoft.com/office/powerpoint/2010/main" val="365716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844AAF3-44B1-48D7-94D0-7D805BF9C557}"/>
              </a:ext>
            </a:extLst>
          </p:cNvPr>
          <p:cNvSpPr>
            <a:spLocks noGrp="1"/>
          </p:cNvSpPr>
          <p:nvPr>
            <p:ph idx="1"/>
          </p:nvPr>
        </p:nvSpPr>
        <p:spPr>
          <a:xfrm>
            <a:off x="1257304" y="1577130"/>
            <a:ext cx="9898206" cy="788565"/>
          </a:xfrm>
          <a:ln>
            <a:noFill/>
          </a:ln>
        </p:spPr>
        <p:style>
          <a:lnRef idx="2">
            <a:schemeClr val="accent1"/>
          </a:lnRef>
          <a:fillRef idx="1">
            <a:schemeClr val="lt1"/>
          </a:fillRef>
          <a:effectRef idx="0">
            <a:schemeClr val="accent1"/>
          </a:effectRef>
          <a:fontRef idx="minor">
            <a:schemeClr val="dk1"/>
          </a:fontRef>
        </p:style>
        <p:txBody>
          <a:bodyPr>
            <a:normAutofit/>
          </a:bodyPr>
          <a:lstStyle/>
          <a:p>
            <a:pPr marL="0" indent="0" algn="just">
              <a:buNone/>
            </a:pPr>
            <a:r>
              <a:rPr lang="pt-BR" dirty="0"/>
              <a:t>Uma lista HTML pode ser ordenada, indicada pela tag &lt;ol&gt; (apresenta números) e não ordenada, indicada pela tag &lt;ul&gt;​</a:t>
            </a:r>
            <a:endParaRPr lang="en-US" dirty="0"/>
          </a:p>
        </p:txBody>
      </p:sp>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1257304" y="145014"/>
            <a:ext cx="9898206"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listas</a:t>
            </a:r>
            <a:endParaRPr lang="en-US" dirty="0"/>
          </a:p>
        </p:txBody>
      </p:sp>
      <p:pic>
        <p:nvPicPr>
          <p:cNvPr id="6146" name="Picture 2">
            <a:extLst>
              <a:ext uri="{FF2B5EF4-FFF2-40B4-BE49-F238E27FC236}">
                <a16:creationId xmlns:a16="http://schemas.microsoft.com/office/drawing/2014/main" id="{FC50A772-9E1E-4C0D-9BE6-0FCCBEA6B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038" y="2682379"/>
            <a:ext cx="447675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0D09E9D-78B7-4BC5-BA1E-3FF6ED964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091" y="4622261"/>
            <a:ext cx="44767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93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7284636" y="381250"/>
            <a:ext cx="4907364" cy="5943141"/>
          </a:xfrm>
          <a:custGeom>
            <a:avLst/>
            <a:gdLst/>
            <a:ahLst/>
            <a:cxnLst/>
            <a:rect l="l" t="t" r="r" b="b"/>
            <a:pathLst>
              <a:path w="8541914" h="8914711">
                <a:moveTo>
                  <a:pt x="8541914" y="0"/>
                </a:moveTo>
                <a:lnTo>
                  <a:pt x="0" y="0"/>
                </a:lnTo>
                <a:lnTo>
                  <a:pt x="0" y="8914711"/>
                </a:lnTo>
                <a:lnTo>
                  <a:pt x="8541914" y="8914711"/>
                </a:lnTo>
                <a:lnTo>
                  <a:pt x="8541914" y="0"/>
                </a:lnTo>
                <a:close/>
              </a:path>
            </a:pathLst>
          </a:custGeom>
          <a:blipFill>
            <a:blip r:embed="rId2">
              <a:extLst>
                <a:ext uri="{96DAC541-7B7A-43D3-8B79-37D633B846F1}">
                  <asvg:svgBlip xmlns:asvg="http://schemas.microsoft.com/office/drawing/2016/SVG/main" r:embed="rId3"/>
                </a:ext>
              </a:extLst>
            </a:blip>
            <a:stretch>
              <a:fillRect l="-16042"/>
            </a:stretch>
          </a:blipFill>
        </p:spPr>
        <p:txBody>
          <a:bodyPr/>
          <a:lstStyle/>
          <a:p>
            <a:endParaRPr lang="pt-BR" sz="1200"/>
          </a:p>
        </p:txBody>
      </p:sp>
      <p:sp>
        <p:nvSpPr>
          <p:cNvPr id="3" name="TextBox 3"/>
          <p:cNvSpPr txBox="1"/>
          <p:nvPr/>
        </p:nvSpPr>
        <p:spPr>
          <a:xfrm>
            <a:off x="1247042" y="2616839"/>
            <a:ext cx="5118346" cy="1692771"/>
          </a:xfrm>
          <a:prstGeom prst="rect">
            <a:avLst/>
          </a:prstGeom>
        </p:spPr>
        <p:txBody>
          <a:bodyPr lIns="0" tIns="0" rIns="0" bIns="0" rtlCol="0" anchor="t">
            <a:spAutoFit/>
          </a:bodyPr>
          <a:lstStyle/>
          <a:p>
            <a:pPr>
              <a:lnSpc>
                <a:spcPts val="6572"/>
              </a:lnSpc>
            </a:pPr>
            <a:r>
              <a:rPr lang="en-US" sz="6259">
                <a:solidFill>
                  <a:srgbClr val="0E073F"/>
                </a:solidFill>
                <a:latin typeface="Agrandir Bold"/>
                <a:ea typeface="Agrandir Bold"/>
                <a:cs typeface="Agrandir Bold"/>
                <a:sym typeface="Agrandir Bold"/>
              </a:rPr>
              <a:t>Aprendendo na prática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1FE7DF2-B062-DD77-91C5-4A8383FB0134}"/>
              </a:ext>
            </a:extLst>
          </p:cNvPr>
          <p:cNvSpPr txBox="1"/>
          <p:nvPr/>
        </p:nvSpPr>
        <p:spPr>
          <a:xfrm>
            <a:off x="814873" y="1774390"/>
            <a:ext cx="10562254" cy="4801314"/>
          </a:xfrm>
          <a:prstGeom prst="rect">
            <a:avLst/>
          </a:prstGeom>
          <a:noFill/>
        </p:spPr>
        <p:txBody>
          <a:bodyPr wrap="square" rtlCol="0">
            <a:spAutoFit/>
          </a:bodyPr>
          <a:lstStyle/>
          <a:p>
            <a:pPr marL="342900" indent="-342900">
              <a:buFont typeface="+mj-lt"/>
              <a:buAutoNum type="arabicPeriod"/>
            </a:pPr>
            <a:r>
              <a:rPr lang="pt-BR" dirty="0"/>
              <a:t>Abra o projeto do blog.</a:t>
            </a:r>
          </a:p>
          <a:p>
            <a:pPr marL="342900" indent="-342900">
              <a:buFont typeface="+mj-lt"/>
              <a:buAutoNum type="arabicPeriod"/>
            </a:pPr>
            <a:r>
              <a:rPr lang="pt-BR" dirty="0"/>
              <a:t>Crie uma nova seção logo abaixo do cabeçalho do blog relatando um pouco mais sobre o propósito do blog e quem o administra. Utilize &lt;</a:t>
            </a:r>
            <a:r>
              <a:rPr lang="pt-BR" dirty="0" err="1"/>
              <a:t>section</a:t>
            </a:r>
            <a:r>
              <a:rPr lang="pt-BR" dirty="0"/>
              <a:t>&gt;, títulos e parágrafo.</a:t>
            </a:r>
          </a:p>
          <a:p>
            <a:pPr marL="342900" indent="-342900">
              <a:buFont typeface="+mj-lt"/>
              <a:buAutoNum type="arabicPeriod"/>
            </a:pPr>
            <a:r>
              <a:rPr lang="pt-BR" dirty="0"/>
              <a:t>Substitua o conteúdo dentro do &lt;</a:t>
            </a:r>
            <a:r>
              <a:rPr lang="pt-BR" dirty="0" err="1"/>
              <a:t>nav</a:t>
            </a:r>
            <a:r>
              <a:rPr lang="pt-BR" dirty="0"/>
              <a:t>&gt;, onde cada item do menu deve ser uma lista e clicável. </a:t>
            </a:r>
          </a:p>
          <a:p>
            <a:pPr marL="800100" lvl="1" indent="-342900">
              <a:buFont typeface="+mj-lt"/>
              <a:buAutoNum type="alphaLcParenR"/>
            </a:pPr>
            <a:r>
              <a:rPr lang="pt-BR" dirty="0"/>
              <a:t>Utilize &lt;</a:t>
            </a:r>
            <a:r>
              <a:rPr lang="pt-BR" dirty="0" err="1"/>
              <a:t>ul</a:t>
            </a:r>
            <a:r>
              <a:rPr lang="pt-BR" dirty="0"/>
              <a:t>&gt; ou &lt;</a:t>
            </a:r>
            <a:r>
              <a:rPr lang="pt-BR" dirty="0" err="1"/>
              <a:t>ol</a:t>
            </a:r>
            <a:r>
              <a:rPr lang="pt-BR" dirty="0"/>
              <a:t>&gt; e &lt;li&gt; para cada opção. </a:t>
            </a:r>
          </a:p>
          <a:p>
            <a:pPr marL="800100" lvl="1" indent="-342900">
              <a:buFont typeface="+mj-lt"/>
              <a:buAutoNum type="alphaLcParenR"/>
            </a:pPr>
            <a:r>
              <a:rPr lang="pt-BR" dirty="0"/>
              <a:t>Utilize &lt;a&gt; para os links clicáveis. Abra os links na mesma página. Os links devem levar:</a:t>
            </a:r>
          </a:p>
          <a:p>
            <a:pPr marL="1314450" lvl="2" indent="-400050">
              <a:buFont typeface="+mj-lt"/>
              <a:buAutoNum type="romanLcPeriod"/>
            </a:pPr>
            <a:r>
              <a:rPr lang="pt-BR" dirty="0"/>
              <a:t>Cada artigo na página index.html. Permanecer nesta página.</a:t>
            </a:r>
          </a:p>
          <a:p>
            <a:pPr marL="1314450" lvl="2" indent="-400050">
              <a:buFont typeface="+mj-lt"/>
              <a:buAutoNum type="romanLcPeriod"/>
            </a:pPr>
            <a:r>
              <a:rPr lang="pt-BR" dirty="0"/>
              <a:t>Rodapé.</a:t>
            </a:r>
          </a:p>
          <a:p>
            <a:pPr marL="1314450" lvl="2" indent="-400050">
              <a:buFont typeface="+mj-lt"/>
              <a:buAutoNum type="romanLcPeriod"/>
            </a:pPr>
            <a:r>
              <a:rPr lang="pt-BR" dirty="0"/>
              <a:t>Seção sobre.</a:t>
            </a:r>
          </a:p>
          <a:p>
            <a:pPr marL="342900" indent="-342900">
              <a:buFont typeface="+mj-lt"/>
              <a:buAutoNum type="arabicPeriod"/>
            </a:pPr>
            <a:r>
              <a:rPr lang="pt-BR" dirty="0"/>
              <a:t>Altere cada seção do artigo para um resumo sobre esta seção, e adicione um link para acessar a seção completa. </a:t>
            </a:r>
          </a:p>
          <a:p>
            <a:pPr marL="800100" lvl="1" indent="-342900">
              <a:buFont typeface="+mj-lt"/>
              <a:buAutoNum type="alphaLcParenR"/>
            </a:pPr>
            <a:r>
              <a:rPr lang="pt-BR" dirty="0"/>
              <a:t>Para cada seção criada, crie uma página, com a mesma estrutura base da index.html</a:t>
            </a:r>
          </a:p>
          <a:p>
            <a:pPr marL="800100" lvl="1" indent="-342900">
              <a:buFont typeface="+mj-lt"/>
              <a:buAutoNum type="alphaLcParenR"/>
            </a:pPr>
            <a:r>
              <a:rPr lang="pt-BR" dirty="0"/>
              <a:t>Adicione o conteúdo completo da seção. </a:t>
            </a:r>
          </a:p>
          <a:p>
            <a:pPr marL="800100" lvl="1" indent="-342900">
              <a:buFont typeface="+mj-lt"/>
              <a:buAutoNum type="alphaLcParenR"/>
            </a:pPr>
            <a:r>
              <a:rPr lang="pt-BR" dirty="0"/>
              <a:t>Adicione fotos com legenda.</a:t>
            </a:r>
          </a:p>
          <a:p>
            <a:pPr marL="800100" lvl="1" indent="-342900">
              <a:buFont typeface="+mj-lt"/>
              <a:buAutoNum type="alphaLcParenR"/>
            </a:pPr>
            <a:r>
              <a:rPr lang="pt-BR" dirty="0"/>
              <a:t>Adicione link para voltar a página inicial. Abrir o link na mesma página.</a:t>
            </a:r>
          </a:p>
          <a:p>
            <a:pPr marL="342900" indent="-342900">
              <a:buFont typeface="+mj-lt"/>
              <a:buAutoNum type="arabicPeriod"/>
            </a:pPr>
            <a:r>
              <a:rPr lang="pt-BR" dirty="0"/>
              <a:t>No rodapé, adicione uma &lt;</a:t>
            </a:r>
            <a:r>
              <a:rPr lang="pt-BR" dirty="0" err="1"/>
              <a:t>div</a:t>
            </a:r>
            <a:r>
              <a:rPr lang="pt-BR" dirty="0"/>
              <a:t>&gt; para a parte de links de contato, como </a:t>
            </a:r>
            <a:r>
              <a:rPr lang="pt-BR" dirty="0" err="1"/>
              <a:t>instagram</a:t>
            </a:r>
            <a:r>
              <a:rPr lang="pt-BR" dirty="0"/>
              <a:t>, </a:t>
            </a:r>
            <a:r>
              <a:rPr lang="pt-BR" dirty="0" err="1"/>
              <a:t>facebook</a:t>
            </a:r>
            <a:r>
              <a:rPr lang="pt-BR" dirty="0"/>
              <a:t>, </a:t>
            </a:r>
            <a:r>
              <a:rPr lang="pt-BR" dirty="0" err="1"/>
              <a:t>email</a:t>
            </a:r>
            <a:r>
              <a:rPr lang="pt-BR" dirty="0"/>
              <a:t> e telefone </a:t>
            </a:r>
            <a:r>
              <a:rPr lang="pt-BR" dirty="0" err="1"/>
              <a:t>whatsapp</a:t>
            </a:r>
            <a:r>
              <a:rPr lang="pt-BR" dirty="0"/>
              <a:t>. Utilize lista e link &lt;a&gt;. Abra todos os links em páginas novas.</a:t>
            </a:r>
          </a:p>
        </p:txBody>
      </p:sp>
      <p:sp>
        <p:nvSpPr>
          <p:cNvPr id="6" name="TextBox 5">
            <a:extLst>
              <a:ext uri="{FF2B5EF4-FFF2-40B4-BE49-F238E27FC236}">
                <a16:creationId xmlns:a16="http://schemas.microsoft.com/office/drawing/2014/main" id="{DD9077C6-0800-5BD2-CEE6-49E0D3C90A86}"/>
              </a:ext>
            </a:extLst>
          </p:cNvPr>
          <p:cNvSpPr txBox="1"/>
          <p:nvPr/>
        </p:nvSpPr>
        <p:spPr>
          <a:xfrm>
            <a:off x="-173423" y="116074"/>
            <a:ext cx="12018577" cy="779637"/>
          </a:xfrm>
          <a:prstGeom prst="rect">
            <a:avLst/>
          </a:prstGeom>
        </p:spPr>
        <p:txBody>
          <a:bodyPr lIns="0" tIns="0" rIns="0" bIns="0" rtlCol="0" anchor="t">
            <a:spAutoFit/>
          </a:bodyPr>
          <a:lstStyle/>
          <a:p>
            <a:pPr algn="ctr">
              <a:lnSpc>
                <a:spcPts val="6533"/>
              </a:lnSpc>
            </a:pPr>
            <a:r>
              <a:rPr lang="en-US" sz="4666" dirty="0" err="1">
                <a:solidFill>
                  <a:srgbClr val="0070C0"/>
                </a:solidFill>
                <a:latin typeface="Open Sans Bold"/>
                <a:ea typeface="Open Sans Bold"/>
                <a:cs typeface="Open Sans Bold"/>
                <a:sym typeface="Open Sans Bold"/>
              </a:rPr>
              <a:t>Criando</a:t>
            </a:r>
            <a:r>
              <a:rPr lang="en-US" sz="4666" dirty="0">
                <a:solidFill>
                  <a:srgbClr val="AB5504"/>
                </a:solidFill>
                <a:latin typeface="Open Sans Bold"/>
                <a:ea typeface="Open Sans Bold"/>
                <a:cs typeface="Open Sans Bold"/>
                <a:sym typeface="Open Sans Bold"/>
              </a:rPr>
              <a:t> </a:t>
            </a:r>
            <a:r>
              <a:rPr lang="en-US" sz="4666" dirty="0" err="1">
                <a:solidFill>
                  <a:srgbClr val="002060"/>
                </a:solidFill>
                <a:latin typeface="Open Sans Bold"/>
                <a:ea typeface="Open Sans Bold"/>
                <a:cs typeface="Open Sans Bold"/>
                <a:sym typeface="Open Sans Bold"/>
              </a:rPr>
              <a:t>minha</a:t>
            </a:r>
            <a:r>
              <a:rPr lang="en-US" sz="4666" dirty="0">
                <a:solidFill>
                  <a:srgbClr val="AB5504"/>
                </a:solidFill>
                <a:latin typeface="Open Sans Bold"/>
                <a:ea typeface="Open Sans Bold"/>
                <a:cs typeface="Open Sans Bold"/>
                <a:sym typeface="Open Sans Bold"/>
              </a:rPr>
              <a:t> </a:t>
            </a:r>
            <a:r>
              <a:rPr lang="en-US" sz="4666" dirty="0" err="1">
                <a:solidFill>
                  <a:srgbClr val="7030A0"/>
                </a:solidFill>
                <a:latin typeface="Open Sans Bold"/>
                <a:ea typeface="Open Sans Bold"/>
                <a:cs typeface="Open Sans Bold"/>
                <a:sym typeface="Open Sans Bold"/>
              </a:rPr>
              <a:t>página</a:t>
            </a:r>
            <a:endParaRPr lang="en-US" sz="4666" dirty="0">
              <a:solidFill>
                <a:srgbClr val="7030A0"/>
              </a:solidFill>
              <a:latin typeface="Open Sans Bold"/>
              <a:ea typeface="Open Sans Bold"/>
              <a:cs typeface="Open Sans Bold"/>
              <a:sym typeface="Open Sans Bold"/>
            </a:endParaRPr>
          </a:p>
        </p:txBody>
      </p:sp>
      <p:sp>
        <p:nvSpPr>
          <p:cNvPr id="7" name="TextBox 42">
            <a:extLst>
              <a:ext uri="{FF2B5EF4-FFF2-40B4-BE49-F238E27FC236}">
                <a16:creationId xmlns:a16="http://schemas.microsoft.com/office/drawing/2014/main" id="{F8F24B0C-2F35-1312-7DD7-2451D656AAE0}"/>
              </a:ext>
            </a:extLst>
          </p:cNvPr>
          <p:cNvSpPr txBox="1"/>
          <p:nvPr/>
        </p:nvSpPr>
        <p:spPr>
          <a:xfrm>
            <a:off x="7267932" y="842090"/>
            <a:ext cx="4455575" cy="562462"/>
          </a:xfrm>
          <a:prstGeom prst="rect">
            <a:avLst/>
          </a:prstGeom>
        </p:spPr>
        <p:txBody>
          <a:bodyPr wrap="square" lIns="0" tIns="0" rIns="0" bIns="0" rtlCol="0" anchor="t">
            <a:spAutoFit/>
          </a:bodyPr>
          <a:lstStyle/>
          <a:p>
            <a:pPr algn="ctr">
              <a:lnSpc>
                <a:spcPts val="4667"/>
              </a:lnSpc>
              <a:spcBef>
                <a:spcPct val="0"/>
              </a:spcBef>
            </a:pPr>
            <a:r>
              <a:rPr lang="en-US" sz="3334" dirty="0" err="1">
                <a:solidFill>
                  <a:srgbClr val="956667"/>
                </a:solidFill>
                <a:latin typeface="Open Sans"/>
                <a:ea typeface="Open Sans"/>
                <a:cs typeface="Open Sans"/>
                <a:sym typeface="Open Sans"/>
              </a:rPr>
              <a:t>Praticando</a:t>
            </a:r>
            <a:endParaRPr lang="en-US" sz="3334" dirty="0">
              <a:solidFill>
                <a:srgbClr val="956667"/>
              </a:solidFill>
              <a:latin typeface="Open Sans"/>
              <a:ea typeface="Open Sans"/>
              <a:cs typeface="Open Sans"/>
              <a:sym typeface="Open Sans"/>
            </a:endParaRPr>
          </a:p>
        </p:txBody>
      </p:sp>
    </p:spTree>
    <p:extLst>
      <p:ext uri="{BB962C8B-B14F-4D97-AF65-F5344CB8AC3E}">
        <p14:creationId xmlns:p14="http://schemas.microsoft.com/office/powerpoint/2010/main" val="196468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163F9DC4-3137-8F11-7750-C5D29F5EB16E}"/>
              </a:ext>
            </a:extLst>
          </p:cNvPr>
          <p:cNvPicPr>
            <a:picLocks noChangeAspect="1"/>
          </p:cNvPicPr>
          <p:nvPr/>
        </p:nvPicPr>
        <p:blipFill>
          <a:blip r:embed="rId2"/>
          <a:stretch>
            <a:fillRect/>
          </a:stretch>
        </p:blipFill>
        <p:spPr>
          <a:xfrm>
            <a:off x="7156175" y="573090"/>
            <a:ext cx="3583359" cy="5711820"/>
          </a:xfrm>
          <a:prstGeom prst="rect">
            <a:avLst/>
          </a:prstGeom>
        </p:spPr>
      </p:pic>
      <p:sp>
        <p:nvSpPr>
          <p:cNvPr id="5" name="Title 1">
            <a:extLst>
              <a:ext uri="{FF2B5EF4-FFF2-40B4-BE49-F238E27FC236}">
                <a16:creationId xmlns:a16="http://schemas.microsoft.com/office/drawing/2014/main" id="{D81637B0-C2D8-1CD6-C15A-C051CCD4DF3F}"/>
              </a:ext>
            </a:extLst>
          </p:cNvPr>
          <p:cNvSpPr txBox="1">
            <a:spLocks/>
          </p:cNvSpPr>
          <p:nvPr/>
        </p:nvSpPr>
        <p:spPr bwMode="black">
          <a:xfrm>
            <a:off x="1095637" y="2240280"/>
            <a:ext cx="5912429"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7200" dirty="0"/>
              <a:t>&lt;Form&gt;</a:t>
            </a:r>
          </a:p>
        </p:txBody>
      </p:sp>
    </p:spTree>
    <p:extLst>
      <p:ext uri="{BB962C8B-B14F-4D97-AF65-F5344CB8AC3E}">
        <p14:creationId xmlns:p14="http://schemas.microsoft.com/office/powerpoint/2010/main" val="115377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6D42C4-76EF-CED5-FC57-C5F76438B71C}"/>
              </a:ext>
            </a:extLst>
          </p:cNvPr>
          <p:cNvSpPr txBox="1">
            <a:spLocks/>
          </p:cNvSpPr>
          <p:nvPr/>
        </p:nvSpPr>
        <p:spPr bwMode="black">
          <a:xfrm>
            <a:off x="468493" y="145014"/>
            <a:ext cx="11255014" cy="11887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defPPr>
              <a:defRPr lang="en-US"/>
            </a:defPPr>
            <a:lvl1pPr algn="ctr" defTabSz="914400">
              <a:lnSpc>
                <a:spcPct val="90000"/>
              </a:lnSpc>
              <a:spcBef>
                <a:spcPct val="0"/>
              </a:spcBef>
              <a:spcAft>
                <a:spcPts val="600"/>
              </a:spcAft>
              <a:buNone/>
              <a:defRPr sz="2800" cap="all" spc="200" baseline="0">
                <a:solidFill>
                  <a:srgbClr val="0070C0"/>
                </a:solidFill>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&lt;Form&gt;</a:t>
            </a:r>
          </a:p>
        </p:txBody>
      </p:sp>
      <p:sp>
        <p:nvSpPr>
          <p:cNvPr id="7" name="CaixaDeTexto 6">
            <a:extLst>
              <a:ext uri="{FF2B5EF4-FFF2-40B4-BE49-F238E27FC236}">
                <a16:creationId xmlns:a16="http://schemas.microsoft.com/office/drawing/2014/main" id="{5381D8E3-7C77-09DF-84CC-6FB0190B9A04}"/>
              </a:ext>
            </a:extLst>
          </p:cNvPr>
          <p:cNvSpPr txBox="1"/>
          <p:nvPr/>
        </p:nvSpPr>
        <p:spPr>
          <a:xfrm>
            <a:off x="1159866" y="1213001"/>
            <a:ext cx="5699969" cy="2585323"/>
          </a:xfrm>
          <a:prstGeom prst="rect">
            <a:avLst/>
          </a:prstGeom>
          <a:noFill/>
        </p:spPr>
        <p:txBody>
          <a:bodyPr wrap="square" rtlCol="0">
            <a:spAutoFit/>
          </a:bodyPr>
          <a:lstStyle/>
          <a:p>
            <a:r>
              <a:rPr lang="pt-BR" dirty="0"/>
              <a:t>A </a:t>
            </a:r>
            <a:r>
              <a:rPr lang="pt-BR" dirty="0" err="1"/>
              <a:t>tag</a:t>
            </a:r>
            <a:r>
              <a:rPr lang="pt-BR" dirty="0"/>
              <a:t> &lt;</a:t>
            </a:r>
            <a:r>
              <a:rPr lang="pt-BR" dirty="0" err="1"/>
              <a:t>form</a:t>
            </a:r>
            <a:r>
              <a:rPr lang="pt-BR" dirty="0"/>
              <a:t>&gt; é usada em HTML para criar formulários, permitindo que os usuários insiram dados</a:t>
            </a:r>
          </a:p>
          <a:p>
            <a:endParaRPr lang="pt-BR" dirty="0"/>
          </a:p>
          <a:p>
            <a:r>
              <a:rPr lang="pt-BR" dirty="0"/>
              <a:t>Agrupa elementos de entrada de dados em um formulário, facilitando a coleta e o envio de informações.</a:t>
            </a:r>
          </a:p>
          <a:p>
            <a:endParaRPr lang="pt-BR" dirty="0"/>
          </a:p>
          <a:p>
            <a:r>
              <a:rPr lang="pt-BR" dirty="0"/>
              <a:t> Define a forma como os dados inseridos pelo usuário serão enviados ao servidor, normalmente via método GET ou POST através da propriedade </a:t>
            </a:r>
            <a:r>
              <a:rPr lang="pt-BR" dirty="0" err="1"/>
              <a:t>method</a:t>
            </a:r>
            <a:endParaRPr lang="pt-BR" dirty="0"/>
          </a:p>
        </p:txBody>
      </p:sp>
      <p:pic>
        <p:nvPicPr>
          <p:cNvPr id="10" name="Imagem 9">
            <a:extLst>
              <a:ext uri="{FF2B5EF4-FFF2-40B4-BE49-F238E27FC236}">
                <a16:creationId xmlns:a16="http://schemas.microsoft.com/office/drawing/2014/main" id="{BCE55749-A97B-71A3-C3FB-DF9728C263A5}"/>
              </a:ext>
            </a:extLst>
          </p:cNvPr>
          <p:cNvPicPr>
            <a:picLocks noChangeAspect="1"/>
          </p:cNvPicPr>
          <p:nvPr/>
        </p:nvPicPr>
        <p:blipFill>
          <a:blip r:embed="rId2"/>
          <a:stretch>
            <a:fillRect/>
          </a:stretch>
        </p:blipFill>
        <p:spPr>
          <a:xfrm>
            <a:off x="5742221" y="4102023"/>
            <a:ext cx="4544059" cy="2105319"/>
          </a:xfrm>
          <a:prstGeom prst="rect">
            <a:avLst/>
          </a:prstGeom>
        </p:spPr>
      </p:pic>
    </p:spTree>
    <p:extLst>
      <p:ext uri="{BB962C8B-B14F-4D97-AF65-F5344CB8AC3E}">
        <p14:creationId xmlns:p14="http://schemas.microsoft.com/office/powerpoint/2010/main" val="32275989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
  <TotalTime>5640</TotalTime>
  <Words>1503</Words>
  <Application>Microsoft Office PowerPoint</Application>
  <PresentationFormat>Widescreen</PresentationFormat>
  <Paragraphs>145</Paragraphs>
  <Slides>21</Slides>
  <Notes>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Integral</vt:lpstr>
      <vt:lpstr>HTML5</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Kistner, Tamires Schloegel</dc:creator>
  <cp:lastModifiedBy>Tamires Schloegel Kistner</cp:lastModifiedBy>
  <cp:revision>179</cp:revision>
  <dcterms:created xsi:type="dcterms:W3CDTF">2021-02-20T02:34:29Z</dcterms:created>
  <dcterms:modified xsi:type="dcterms:W3CDTF">2024-09-10T00:33:29Z</dcterms:modified>
</cp:coreProperties>
</file>