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8" r:id="rId2"/>
    <p:sldId id="260" r:id="rId3"/>
    <p:sldId id="333" r:id="rId4"/>
    <p:sldId id="347" r:id="rId5"/>
    <p:sldId id="348" r:id="rId6"/>
    <p:sldId id="326" r:id="rId7"/>
    <p:sldId id="355" r:id="rId8"/>
    <p:sldId id="354" r:id="rId9"/>
    <p:sldId id="34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013D9-5DCB-4278-80D4-3468FC9E3610}" v="1" dt="2024-09-26T21:09:19.264"/>
  </p1510:revLst>
</p1510:revInfo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res Schloegel Kistner" userId="a2557402559c7521" providerId="Windows Live" clId="Web-{67FA98E8-050D-47C9-A9F8-65946F9A7427}"/>
    <pc:docChg chg="addSld delSld modSld sldOrd">
      <pc:chgData name="Tamires Schloegel Kistner" userId="a2557402559c7521" providerId="Windows Live" clId="Web-{67FA98E8-050D-47C9-A9F8-65946F9A7427}" dt="2024-09-10T00:57:47.840" v="69" actId="20577"/>
      <pc:docMkLst>
        <pc:docMk/>
      </pc:docMkLst>
      <pc:sldChg chg="del">
        <pc:chgData name="Tamires Schloegel Kistner" userId="a2557402559c7521" providerId="Windows Live" clId="Web-{67FA98E8-050D-47C9-A9F8-65946F9A7427}" dt="2024-09-10T00:57:11.823" v="58"/>
        <pc:sldMkLst>
          <pc:docMk/>
          <pc:sldMk cId="3303166556" sldId="318"/>
        </pc:sldMkLst>
      </pc:sldChg>
      <pc:sldChg chg="del">
        <pc:chgData name="Tamires Schloegel Kistner" userId="a2557402559c7521" providerId="Windows Live" clId="Web-{67FA98E8-050D-47C9-A9F8-65946F9A7427}" dt="2024-09-10T00:54:45.974" v="48"/>
        <pc:sldMkLst>
          <pc:docMk/>
          <pc:sldMk cId="2864555379" sldId="319"/>
        </pc:sldMkLst>
      </pc:sldChg>
      <pc:sldChg chg="del">
        <pc:chgData name="Tamires Schloegel Kistner" userId="a2557402559c7521" providerId="Windows Live" clId="Web-{67FA98E8-050D-47C9-A9F8-65946F9A7427}" dt="2024-09-10T00:57:12.291" v="59"/>
        <pc:sldMkLst>
          <pc:docMk/>
          <pc:sldMk cId="2752856879" sldId="320"/>
        </pc:sldMkLst>
      </pc:sldChg>
      <pc:sldChg chg="del">
        <pc:chgData name="Tamires Schloegel Kistner" userId="a2557402559c7521" providerId="Windows Live" clId="Web-{67FA98E8-050D-47C9-A9F8-65946F9A7427}" dt="2024-09-10T00:57:12.713" v="60"/>
        <pc:sldMkLst>
          <pc:docMk/>
          <pc:sldMk cId="3304558029" sldId="321"/>
        </pc:sldMkLst>
      </pc:sldChg>
      <pc:sldChg chg="del">
        <pc:chgData name="Tamires Schloegel Kistner" userId="a2557402559c7521" providerId="Windows Live" clId="Web-{67FA98E8-050D-47C9-A9F8-65946F9A7427}" dt="2024-09-10T00:57:13.198" v="61"/>
        <pc:sldMkLst>
          <pc:docMk/>
          <pc:sldMk cId="2008157886" sldId="322"/>
        </pc:sldMkLst>
      </pc:sldChg>
      <pc:sldChg chg="del">
        <pc:chgData name="Tamires Schloegel Kistner" userId="a2557402559c7521" providerId="Windows Live" clId="Web-{67FA98E8-050D-47C9-A9F8-65946F9A7427}" dt="2024-09-10T00:57:14.620" v="62"/>
        <pc:sldMkLst>
          <pc:docMk/>
          <pc:sldMk cId="1175573247" sldId="323"/>
        </pc:sldMkLst>
      </pc:sldChg>
      <pc:sldChg chg="ord">
        <pc:chgData name="Tamires Schloegel Kistner" userId="a2557402559c7521" providerId="Windows Live" clId="Web-{67FA98E8-050D-47C9-A9F8-65946F9A7427}" dt="2024-09-10T00:57:25.573" v="65"/>
        <pc:sldMkLst>
          <pc:docMk/>
          <pc:sldMk cId="0" sldId="326"/>
        </pc:sldMkLst>
      </pc:sldChg>
      <pc:sldChg chg="del">
        <pc:chgData name="Tamires Schloegel Kistner" userId="a2557402559c7521" providerId="Windows Live" clId="Web-{67FA98E8-050D-47C9-A9F8-65946F9A7427}" dt="2024-09-10T00:57:18.776" v="64"/>
        <pc:sldMkLst>
          <pc:docMk/>
          <pc:sldMk cId="177417430" sldId="330"/>
        </pc:sldMkLst>
      </pc:sldChg>
      <pc:sldChg chg="del">
        <pc:chgData name="Tamires Schloegel Kistner" userId="a2557402559c7521" providerId="Windows Live" clId="Web-{67FA98E8-050D-47C9-A9F8-65946F9A7427}" dt="2024-09-10T00:57:38.324" v="66"/>
        <pc:sldMkLst>
          <pc:docMk/>
          <pc:sldMk cId="1964685703" sldId="331"/>
        </pc:sldMkLst>
      </pc:sldChg>
      <pc:sldChg chg="add">
        <pc:chgData name="Tamires Schloegel Kistner" userId="a2557402559c7521" providerId="Windows Live" clId="Web-{67FA98E8-050D-47C9-A9F8-65946F9A7427}" dt="2024-09-10T00:55:35.022" v="49"/>
        <pc:sldMkLst>
          <pc:docMk/>
          <pc:sldMk cId="715521550" sldId="333"/>
        </pc:sldMkLst>
      </pc:sldChg>
      <pc:sldChg chg="delSp modSp add">
        <pc:chgData name="Tamires Schloegel Kistner" userId="a2557402559c7521" providerId="Windows Live" clId="Web-{67FA98E8-050D-47C9-A9F8-65946F9A7427}" dt="2024-09-10T00:53:09.455" v="18"/>
        <pc:sldMkLst>
          <pc:docMk/>
          <pc:sldMk cId="1216086050" sldId="347"/>
        </pc:sldMkLst>
        <pc:spChg chg="mod">
          <ac:chgData name="Tamires Schloegel Kistner" userId="a2557402559c7521" providerId="Windows Live" clId="Web-{67FA98E8-050D-47C9-A9F8-65946F9A7427}" dt="2024-09-10T00:52:37.375" v="14"/>
          <ac:spMkLst>
            <pc:docMk/>
            <pc:sldMk cId="1216086050" sldId="347"/>
            <ac:spMk id="6" creationId="{7A023AE3-F605-437D-AA0A-93CA00C9C0A4}"/>
          </ac:spMkLst>
        </pc:spChg>
        <pc:spChg chg="mod">
          <ac:chgData name="Tamires Schloegel Kistner" userId="a2557402559c7521" providerId="Windows Live" clId="Web-{67FA98E8-050D-47C9-A9F8-65946F9A7427}" dt="2024-09-10T00:53:09.455" v="18"/>
          <ac:spMkLst>
            <pc:docMk/>
            <pc:sldMk cId="1216086050" sldId="347"/>
            <ac:spMk id="9" creationId="{1486DBDB-7572-4B84-A9AD-3CBAA7B23C9A}"/>
          </ac:spMkLst>
        </pc:spChg>
        <pc:picChg chg="del">
          <ac:chgData name="Tamires Schloegel Kistner" userId="a2557402559c7521" providerId="Windows Live" clId="Web-{67FA98E8-050D-47C9-A9F8-65946F9A7427}" dt="2024-09-10T00:51:45.577" v="4"/>
          <ac:picMkLst>
            <pc:docMk/>
            <pc:sldMk cId="1216086050" sldId="347"/>
            <ac:picMk id="11" creationId="{DAAD360B-0D74-4158-9575-2CB8A6781D99}"/>
          </ac:picMkLst>
        </pc:picChg>
      </pc:sldChg>
      <pc:sldChg chg="delSp modSp add del">
        <pc:chgData name="Tamires Schloegel Kistner" userId="a2557402559c7521" providerId="Windows Live" clId="Web-{67FA98E8-050D-47C9-A9F8-65946F9A7427}" dt="2024-09-10T00:53:13.908" v="19"/>
        <pc:sldMkLst>
          <pc:docMk/>
          <pc:sldMk cId="3618498949" sldId="348"/>
        </pc:sldMkLst>
        <pc:spChg chg="mod">
          <ac:chgData name="Tamires Schloegel Kistner" userId="a2557402559c7521" providerId="Windows Live" clId="Web-{67FA98E8-050D-47C9-A9F8-65946F9A7427}" dt="2024-09-10T00:52:43.688" v="16"/>
          <ac:spMkLst>
            <pc:docMk/>
            <pc:sldMk cId="3618498949" sldId="348"/>
            <ac:spMk id="6" creationId="{7A023AE3-F605-437D-AA0A-93CA00C9C0A4}"/>
          </ac:spMkLst>
        </pc:spChg>
        <pc:spChg chg="mod">
          <ac:chgData name="Tamires Schloegel Kistner" userId="a2557402559c7521" providerId="Windows Live" clId="Web-{67FA98E8-050D-47C9-A9F8-65946F9A7427}" dt="2024-09-10T00:53:13.908" v="19"/>
          <ac:spMkLst>
            <pc:docMk/>
            <pc:sldMk cId="3618498949" sldId="348"/>
            <ac:spMk id="9" creationId="{1486DBDB-7572-4B84-A9AD-3CBAA7B23C9A}"/>
          </ac:spMkLst>
        </pc:spChg>
        <pc:picChg chg="del">
          <ac:chgData name="Tamires Schloegel Kistner" userId="a2557402559c7521" providerId="Windows Live" clId="Web-{67FA98E8-050D-47C9-A9F8-65946F9A7427}" dt="2024-09-10T00:52:24.359" v="12"/>
          <ac:picMkLst>
            <pc:docMk/>
            <pc:sldMk cId="3618498949" sldId="348"/>
            <ac:picMk id="11" creationId="{DAAD360B-0D74-4158-9575-2CB8A6781D99}"/>
          </ac:picMkLst>
        </pc:picChg>
      </pc:sldChg>
      <pc:sldChg chg="addSp delSp modSp add del">
        <pc:chgData name="Tamires Schloegel Kistner" userId="a2557402559c7521" providerId="Windows Live" clId="Web-{67FA98E8-050D-47C9-A9F8-65946F9A7427}" dt="2024-09-10T00:53:50.659" v="36" actId="20577"/>
        <pc:sldMkLst>
          <pc:docMk/>
          <pc:sldMk cId="3242192736" sldId="349"/>
        </pc:sldMkLst>
        <pc:spChg chg="mod">
          <ac:chgData name="Tamires Schloegel Kistner" userId="a2557402559c7521" providerId="Windows Live" clId="Web-{67FA98E8-050D-47C9-A9F8-65946F9A7427}" dt="2024-09-10T00:53:50.659" v="36" actId="20577"/>
          <ac:spMkLst>
            <pc:docMk/>
            <pc:sldMk cId="3242192736" sldId="349"/>
            <ac:spMk id="9" creationId="{1486DBDB-7572-4B84-A9AD-3CBAA7B23C9A}"/>
          </ac:spMkLst>
        </pc:spChg>
        <pc:picChg chg="add del">
          <ac:chgData name="Tamires Schloegel Kistner" userId="a2557402559c7521" providerId="Windows Live" clId="Web-{67FA98E8-050D-47C9-A9F8-65946F9A7427}" dt="2024-09-10T00:53:38.190" v="26"/>
          <ac:picMkLst>
            <pc:docMk/>
            <pc:sldMk cId="3242192736" sldId="349"/>
            <ac:picMk id="4" creationId="{7F5A520E-A96B-4DD2-BB5A-5A590D28DA9E}"/>
          </ac:picMkLst>
        </pc:picChg>
        <pc:picChg chg="del">
          <ac:chgData name="Tamires Schloegel Kistner" userId="a2557402559c7521" providerId="Windows Live" clId="Web-{67FA98E8-050D-47C9-A9F8-65946F9A7427}" dt="2024-09-10T00:53:40.565" v="27"/>
          <ac:picMkLst>
            <pc:docMk/>
            <pc:sldMk cId="3242192736" sldId="349"/>
            <ac:picMk id="11" creationId="{DAAD360B-0D74-4158-9575-2CB8A6781D99}"/>
          </ac:picMkLst>
        </pc:picChg>
      </pc:sldChg>
      <pc:sldChg chg="delSp modSp add del">
        <pc:chgData name="Tamires Schloegel Kistner" userId="a2557402559c7521" providerId="Windows Live" clId="Web-{67FA98E8-050D-47C9-A9F8-65946F9A7427}" dt="2024-09-10T00:57:47.840" v="69" actId="20577"/>
        <pc:sldMkLst>
          <pc:docMk/>
          <pc:sldMk cId="1471422953" sldId="354"/>
        </pc:sldMkLst>
        <pc:spChg chg="mod">
          <ac:chgData name="Tamires Schloegel Kistner" userId="a2557402559c7521" providerId="Windows Live" clId="Web-{67FA98E8-050D-47C9-A9F8-65946F9A7427}" dt="2024-09-10T00:57:47.840" v="69" actId="20577"/>
          <ac:spMkLst>
            <pc:docMk/>
            <pc:sldMk cId="1471422953" sldId="354"/>
            <ac:spMk id="9" creationId="{1486DBDB-7572-4B84-A9AD-3CBAA7B23C9A}"/>
          </ac:spMkLst>
        </pc:spChg>
        <pc:spChg chg="mod">
          <ac:chgData name="Tamires Schloegel Kistner" userId="a2557402559c7521" providerId="Windows Live" clId="Web-{67FA98E8-050D-47C9-A9F8-65946F9A7427}" dt="2024-09-10T00:56:46.728" v="57" actId="14100"/>
          <ac:spMkLst>
            <pc:docMk/>
            <pc:sldMk cId="1471422953" sldId="354"/>
            <ac:spMk id="10" creationId="{C6FBC6B8-5FE6-4AF0-9BDB-C0A6A70A3371}"/>
          </ac:spMkLst>
        </pc:spChg>
        <pc:picChg chg="del">
          <ac:chgData name="Tamires Schloegel Kistner" userId="a2557402559c7521" providerId="Windows Live" clId="Web-{67FA98E8-050D-47C9-A9F8-65946F9A7427}" dt="2024-09-10T00:53:52.956" v="37"/>
          <ac:picMkLst>
            <pc:docMk/>
            <pc:sldMk cId="1471422953" sldId="354"/>
            <ac:picMk id="11" creationId="{DAAD360B-0D74-4158-9575-2CB8A6781D99}"/>
          </ac:picMkLst>
        </pc:picChg>
      </pc:sldChg>
      <pc:sldChg chg="delSp modSp add">
        <pc:chgData name="Tamires Schloegel Kistner" userId="a2557402559c7521" providerId="Windows Live" clId="Web-{67FA98E8-050D-47C9-A9F8-65946F9A7427}" dt="2024-09-10T00:53:22.939" v="22" actId="20577"/>
        <pc:sldMkLst>
          <pc:docMk/>
          <pc:sldMk cId="3397998451" sldId="355"/>
        </pc:sldMkLst>
        <pc:spChg chg="mod">
          <ac:chgData name="Tamires Schloegel Kistner" userId="a2557402559c7521" providerId="Windows Live" clId="Web-{67FA98E8-050D-47C9-A9F8-65946F9A7427}" dt="2024-09-10T00:53:22.939" v="22" actId="20577"/>
          <ac:spMkLst>
            <pc:docMk/>
            <pc:sldMk cId="3397998451" sldId="355"/>
            <ac:spMk id="9" creationId="{1486DBDB-7572-4B84-A9AD-3CBAA7B23C9A}"/>
          </ac:spMkLst>
        </pc:spChg>
        <pc:picChg chg="del">
          <ac:chgData name="Tamires Schloegel Kistner" userId="a2557402559c7521" providerId="Windows Live" clId="Web-{67FA98E8-050D-47C9-A9F8-65946F9A7427}" dt="2024-09-10T00:53:02.157" v="17"/>
          <ac:picMkLst>
            <pc:docMk/>
            <pc:sldMk cId="3397998451" sldId="355"/>
            <ac:picMk id="11" creationId="{DAAD360B-0D74-4158-9575-2CB8A6781D99}"/>
          </ac:picMkLst>
        </pc:picChg>
      </pc:sldChg>
      <pc:sldChg chg="del">
        <pc:chgData name="Tamires Schloegel Kistner" userId="a2557402559c7521" providerId="Windows Live" clId="Web-{67FA98E8-050D-47C9-A9F8-65946F9A7427}" dt="2024-09-10T00:57:17.760" v="63"/>
        <pc:sldMkLst>
          <pc:docMk/>
          <pc:sldMk cId="749997206" sldId="357"/>
        </pc:sldMkLst>
      </pc:sldChg>
    </pc:docChg>
  </pc:docChgLst>
  <pc:docChgLst>
    <pc:chgData name="Tamires Schloegel Kistner" userId="a2557402559c7521" providerId="Windows Live" clId="Web-{E118DF44-C450-463F-95C6-08C3B10F93E1}"/>
    <pc:docChg chg="modSld">
      <pc:chgData name="Tamires Schloegel Kistner" userId="a2557402559c7521" providerId="Windows Live" clId="Web-{E118DF44-C450-463F-95C6-08C3B10F93E1}" dt="2021-09-04T12:46:05.599" v="1"/>
      <pc:docMkLst>
        <pc:docMk/>
      </pc:docMkLst>
      <pc:sldChg chg="addSp delSp">
        <pc:chgData name="Tamires Schloegel Kistner" userId="a2557402559c7521" providerId="Windows Live" clId="Web-{E118DF44-C450-463F-95C6-08C3B10F93E1}" dt="2021-09-04T12:46:05.599" v="1"/>
        <pc:sldMkLst>
          <pc:docMk/>
          <pc:sldMk cId="4186604784" sldId="299"/>
        </pc:sldMkLst>
        <pc:picChg chg="add">
          <ac:chgData name="Tamires Schloegel Kistner" userId="a2557402559c7521" providerId="Windows Live" clId="Web-{E118DF44-C450-463F-95C6-08C3B10F93E1}" dt="2021-09-04T12:46:05.599" v="1"/>
          <ac:picMkLst>
            <pc:docMk/>
            <pc:sldMk cId="4186604784" sldId="299"/>
            <ac:picMk id="5" creationId="{40AD6B1C-7C9F-45C5-9295-6C47E1EDD6CF}"/>
          </ac:picMkLst>
        </pc:picChg>
        <pc:picChg chg="del">
          <ac:chgData name="Tamires Schloegel Kistner" userId="a2557402559c7521" providerId="Windows Live" clId="Web-{E118DF44-C450-463F-95C6-08C3B10F93E1}" dt="2021-09-04T12:46:05.552" v="0"/>
          <ac:picMkLst>
            <pc:docMk/>
            <pc:sldMk cId="4186604784" sldId="299"/>
            <ac:picMk id="9" creationId="{FB2E4AD6-7BAE-43DB-A380-F277A2B26070}"/>
          </ac:picMkLst>
        </pc:picChg>
      </pc:sldChg>
    </pc:docChg>
  </pc:docChgLst>
  <pc:docChgLst>
    <pc:chgData name="Tamires Schloegel Kistner" userId="a2557402559c7521" providerId="LiveId" clId="{6307E3C0-A43D-49C2-91D6-4388728BA253}"/>
    <pc:docChg chg="custSel addSld delSld modSld">
      <pc:chgData name="Tamires Schloegel Kistner" userId="a2557402559c7521" providerId="LiveId" clId="{6307E3C0-A43D-49C2-91D6-4388728BA253}" dt="2024-09-03T02:10:58.024" v="1728" actId="47"/>
      <pc:docMkLst>
        <pc:docMk/>
      </pc:docMkLst>
      <pc:sldChg chg="del">
        <pc:chgData name="Tamires Schloegel Kistner" userId="a2557402559c7521" providerId="LiveId" clId="{6307E3C0-A43D-49C2-91D6-4388728BA253}" dt="2024-09-03T01:49:47.903" v="0" actId="47"/>
        <pc:sldMkLst>
          <pc:docMk/>
          <pc:sldMk cId="3716169385" sldId="259"/>
        </pc:sldMkLst>
      </pc:sldChg>
      <pc:sldChg chg="modSp">
        <pc:chgData name="Tamires Schloegel Kistner" userId="a2557402559c7521" providerId="LiveId" clId="{6307E3C0-A43D-49C2-91D6-4388728BA253}" dt="2024-09-03T01:49:54.028" v="13" actId="20577"/>
        <pc:sldMkLst>
          <pc:docMk/>
          <pc:sldMk cId="1119217961" sldId="260"/>
        </pc:sldMkLst>
        <pc:graphicFrameChg chg="mod">
          <ac:chgData name="Tamires Schloegel Kistner" userId="a2557402559c7521" providerId="LiveId" clId="{6307E3C0-A43D-49C2-91D6-4388728BA253}" dt="2024-09-03T01:49:54.028" v="13" actId="20577"/>
          <ac:graphicFrameMkLst>
            <pc:docMk/>
            <pc:sldMk cId="1119217961" sldId="260"/>
            <ac:graphicFrameMk id="4" creationId="{2E2E2E90-B75D-4DCA-A83A-038F5A00A501}"/>
          </ac:graphicFrameMkLst>
        </pc:graphicFrameChg>
      </pc:sldChg>
      <pc:sldChg chg="del">
        <pc:chgData name="Tamires Schloegel Kistner" userId="a2557402559c7521" providerId="LiveId" clId="{6307E3C0-A43D-49C2-91D6-4388728BA253}" dt="2024-09-03T01:54:05.795" v="46" actId="47"/>
        <pc:sldMkLst>
          <pc:docMk/>
          <pc:sldMk cId="3439050044" sldId="286"/>
        </pc:sldMkLst>
      </pc:sldChg>
      <pc:sldChg chg="del">
        <pc:chgData name="Tamires Schloegel Kistner" userId="a2557402559c7521" providerId="LiveId" clId="{6307E3C0-A43D-49C2-91D6-4388728BA253}" dt="2024-09-03T01:54:07.150" v="47" actId="47"/>
        <pc:sldMkLst>
          <pc:docMk/>
          <pc:sldMk cId="3657160803" sldId="289"/>
        </pc:sldMkLst>
      </pc:sldChg>
      <pc:sldChg chg="del">
        <pc:chgData name="Tamires Schloegel Kistner" userId="a2557402559c7521" providerId="LiveId" clId="{6307E3C0-A43D-49C2-91D6-4388728BA253}" dt="2024-09-03T01:54:08.389" v="48" actId="47"/>
        <pc:sldMkLst>
          <pc:docMk/>
          <pc:sldMk cId="2158936419" sldId="317"/>
        </pc:sldMkLst>
      </pc:sldChg>
      <pc:sldChg chg="delSp modSp add mod">
        <pc:chgData name="Tamires Schloegel Kistner" userId="a2557402559c7521" providerId="LiveId" clId="{6307E3C0-A43D-49C2-91D6-4388728BA253}" dt="2024-09-03T01:52:31.442" v="26" actId="1076"/>
        <pc:sldMkLst>
          <pc:docMk/>
          <pc:sldMk cId="3303166556" sldId="318"/>
        </pc:sldMkLst>
        <pc:spChg chg="mod">
          <ac:chgData name="Tamires Schloegel Kistner" userId="a2557402559c7521" providerId="LiveId" clId="{6307E3C0-A43D-49C2-91D6-4388728BA253}" dt="2024-09-03T01:52:26.522" v="22" actId="14100"/>
          <ac:spMkLst>
            <pc:docMk/>
            <pc:sldMk cId="3303166556" sldId="318"/>
            <ac:spMk id="9" creationId="{1486DBDB-7572-4B84-A9AD-3CBAA7B23C9A}"/>
          </ac:spMkLst>
        </pc:spChg>
        <pc:picChg chg="mod">
          <ac:chgData name="Tamires Schloegel Kistner" userId="a2557402559c7521" providerId="LiveId" clId="{6307E3C0-A43D-49C2-91D6-4388728BA253}" dt="2024-09-03T01:52:29.355" v="24" actId="1076"/>
          <ac:picMkLst>
            <pc:docMk/>
            <pc:sldMk cId="3303166556" sldId="318"/>
            <ac:picMk id="5" creationId="{A1D0FA5B-D4DC-4CF0-8ECF-FC360A3E95AD}"/>
          </ac:picMkLst>
        </pc:picChg>
        <pc:picChg chg="mod">
          <ac:chgData name="Tamires Schloegel Kistner" userId="a2557402559c7521" providerId="LiveId" clId="{6307E3C0-A43D-49C2-91D6-4388728BA253}" dt="2024-09-03T01:52:31.442" v="26" actId="1076"/>
          <ac:picMkLst>
            <pc:docMk/>
            <pc:sldMk cId="3303166556" sldId="318"/>
            <ac:picMk id="7" creationId="{A51203C0-AB5F-40BD-9851-2D80705E2329}"/>
          </ac:picMkLst>
        </pc:picChg>
        <pc:picChg chg="del">
          <ac:chgData name="Tamires Schloegel Kistner" userId="a2557402559c7521" providerId="LiveId" clId="{6307E3C0-A43D-49C2-91D6-4388728BA253}" dt="2024-09-03T01:52:18.537" v="19" actId="478"/>
          <ac:picMkLst>
            <pc:docMk/>
            <pc:sldMk cId="3303166556" sldId="318"/>
            <ac:picMk id="10" creationId="{594F9230-1905-4EA2-8183-4BE1A67D4304}"/>
          </ac:picMkLst>
        </pc:picChg>
      </pc:sldChg>
      <pc:sldChg chg="delSp modSp add mod">
        <pc:chgData name="Tamires Schloegel Kistner" userId="a2557402559c7521" providerId="LiveId" clId="{6307E3C0-A43D-49C2-91D6-4388728BA253}" dt="2024-09-03T01:52:15.341" v="18" actId="2085"/>
        <pc:sldMkLst>
          <pc:docMk/>
          <pc:sldMk cId="2864555379" sldId="319"/>
        </pc:sldMkLst>
        <pc:spChg chg="mod">
          <ac:chgData name="Tamires Schloegel Kistner" userId="a2557402559c7521" providerId="LiveId" clId="{6307E3C0-A43D-49C2-91D6-4388728BA253}" dt="2024-09-03T01:52:15.341" v="18" actId="2085"/>
          <ac:spMkLst>
            <pc:docMk/>
            <pc:sldMk cId="2864555379" sldId="319"/>
            <ac:spMk id="6" creationId="{3844AAF3-44B1-48D7-94D0-7D805BF9C557}"/>
          </ac:spMkLst>
        </pc:spChg>
        <pc:spChg chg="mod">
          <ac:chgData name="Tamires Schloegel Kistner" userId="a2557402559c7521" providerId="LiveId" clId="{6307E3C0-A43D-49C2-91D6-4388728BA253}" dt="2024-09-03T01:52:10.093" v="16" actId="108"/>
          <ac:spMkLst>
            <pc:docMk/>
            <pc:sldMk cId="2864555379" sldId="319"/>
            <ac:spMk id="9" creationId="{1486DBDB-7572-4B84-A9AD-3CBAA7B23C9A}"/>
          </ac:spMkLst>
        </pc:spChg>
        <pc:picChg chg="del">
          <ac:chgData name="Tamires Schloegel Kistner" userId="a2557402559c7521" providerId="LiveId" clId="{6307E3C0-A43D-49C2-91D6-4388728BA253}" dt="2024-09-03T01:52:01.757" v="15" actId="478"/>
          <ac:picMkLst>
            <pc:docMk/>
            <pc:sldMk cId="2864555379" sldId="319"/>
            <ac:picMk id="11" creationId="{DAAD360B-0D74-4158-9575-2CB8A6781D99}"/>
          </ac:picMkLst>
        </pc:picChg>
      </pc:sldChg>
      <pc:sldChg chg="delSp modSp add mod">
        <pc:chgData name="Tamires Schloegel Kistner" userId="a2557402559c7521" providerId="LiveId" clId="{6307E3C0-A43D-49C2-91D6-4388728BA253}" dt="2024-09-03T01:52:38.226" v="29" actId="1076"/>
        <pc:sldMkLst>
          <pc:docMk/>
          <pc:sldMk cId="2752856879" sldId="320"/>
        </pc:sldMkLst>
        <pc:spChg chg="mod">
          <ac:chgData name="Tamires Schloegel Kistner" userId="a2557402559c7521" providerId="LiveId" clId="{6307E3C0-A43D-49C2-91D6-4388728BA253}" dt="2024-09-03T01:52:36.722" v="28" actId="14100"/>
          <ac:spMkLst>
            <pc:docMk/>
            <pc:sldMk cId="2752856879" sldId="320"/>
            <ac:spMk id="6" creationId="{21B68319-1446-48A5-BE65-582CD129D9FD}"/>
          </ac:spMkLst>
        </pc:spChg>
        <pc:picChg chg="mod">
          <ac:chgData name="Tamires Schloegel Kistner" userId="a2557402559c7521" providerId="LiveId" clId="{6307E3C0-A43D-49C2-91D6-4388728BA253}" dt="2024-09-03T01:52:38.226" v="29" actId="1076"/>
          <ac:picMkLst>
            <pc:docMk/>
            <pc:sldMk cId="2752856879" sldId="320"/>
            <ac:picMk id="3" creationId="{50F954F7-38C3-4A18-B32A-65905AF2080D}"/>
          </ac:picMkLst>
        </pc:picChg>
        <pc:picChg chg="del">
          <ac:chgData name="Tamires Schloegel Kistner" userId="a2557402559c7521" providerId="LiveId" clId="{6307E3C0-A43D-49C2-91D6-4388728BA253}" dt="2024-09-03T01:52:33.893" v="27" actId="478"/>
          <ac:picMkLst>
            <pc:docMk/>
            <pc:sldMk cId="2752856879" sldId="320"/>
            <ac:picMk id="8" creationId="{9277ADE5-649E-4679-A7C2-88F1E9C4FFB5}"/>
          </ac:picMkLst>
        </pc:picChg>
      </pc:sldChg>
      <pc:sldChg chg="delSp modSp add mod">
        <pc:chgData name="Tamires Schloegel Kistner" userId="a2557402559c7521" providerId="LiveId" clId="{6307E3C0-A43D-49C2-91D6-4388728BA253}" dt="2024-09-03T01:52:53.243" v="36" actId="1076"/>
        <pc:sldMkLst>
          <pc:docMk/>
          <pc:sldMk cId="3304558029" sldId="321"/>
        </pc:sldMkLst>
        <pc:spChg chg="mod">
          <ac:chgData name="Tamires Schloegel Kistner" userId="a2557402559c7521" providerId="LiveId" clId="{6307E3C0-A43D-49C2-91D6-4388728BA253}" dt="2024-09-03T01:52:50.539" v="34" actId="14100"/>
          <ac:spMkLst>
            <pc:docMk/>
            <pc:sldMk cId="3304558029" sldId="321"/>
            <ac:spMk id="6" creationId="{21B68319-1446-48A5-BE65-582CD129D9FD}"/>
          </ac:spMkLst>
        </pc:spChg>
        <pc:picChg chg="mod">
          <ac:chgData name="Tamires Schloegel Kistner" userId="a2557402559c7521" providerId="LiveId" clId="{6307E3C0-A43D-49C2-91D6-4388728BA253}" dt="2024-09-03T01:52:53.243" v="36" actId="1076"/>
          <ac:picMkLst>
            <pc:docMk/>
            <pc:sldMk cId="3304558029" sldId="321"/>
            <ac:picMk id="4" creationId="{2D57A29A-D1C4-4290-96A1-A3995E7C4C3C}"/>
          </ac:picMkLst>
        </pc:picChg>
        <pc:picChg chg="mod">
          <ac:chgData name="Tamires Schloegel Kistner" userId="a2557402559c7521" providerId="LiveId" clId="{6307E3C0-A43D-49C2-91D6-4388728BA253}" dt="2024-09-03T01:52:51.786" v="35" actId="1076"/>
          <ac:picMkLst>
            <pc:docMk/>
            <pc:sldMk cId="3304558029" sldId="321"/>
            <ac:picMk id="5" creationId="{B07FF738-5936-4B30-BFA6-CEBC94445E18}"/>
          </ac:picMkLst>
        </pc:picChg>
        <pc:picChg chg="del">
          <ac:chgData name="Tamires Schloegel Kistner" userId="a2557402559c7521" providerId="LiveId" clId="{6307E3C0-A43D-49C2-91D6-4388728BA253}" dt="2024-09-03T01:52:41.134" v="30" actId="478"/>
          <ac:picMkLst>
            <pc:docMk/>
            <pc:sldMk cId="3304558029" sldId="321"/>
            <ac:picMk id="8" creationId="{848D4A25-B033-48ED-9A50-076C75EDC844}"/>
          </ac:picMkLst>
        </pc:picChg>
      </pc:sldChg>
      <pc:sldChg chg="delSp modSp add mod">
        <pc:chgData name="Tamires Schloegel Kistner" userId="a2557402559c7521" providerId="LiveId" clId="{6307E3C0-A43D-49C2-91D6-4388728BA253}" dt="2024-09-03T01:53:00.269" v="41" actId="478"/>
        <pc:sldMkLst>
          <pc:docMk/>
          <pc:sldMk cId="2008157886" sldId="322"/>
        </pc:sldMkLst>
        <pc:spChg chg="mod">
          <ac:chgData name="Tamires Schloegel Kistner" userId="a2557402559c7521" providerId="LiveId" clId="{6307E3C0-A43D-49C2-91D6-4388728BA253}" dt="2024-09-03T01:52:58.263" v="40" actId="5793"/>
          <ac:spMkLst>
            <pc:docMk/>
            <pc:sldMk cId="2008157886" sldId="322"/>
            <ac:spMk id="6" creationId="{21B68319-1446-48A5-BE65-582CD129D9FD}"/>
          </ac:spMkLst>
        </pc:spChg>
        <pc:picChg chg="del">
          <ac:chgData name="Tamires Schloegel Kistner" userId="a2557402559c7521" providerId="LiveId" clId="{6307E3C0-A43D-49C2-91D6-4388728BA253}" dt="2024-09-03T01:53:00.269" v="41" actId="478"/>
          <ac:picMkLst>
            <pc:docMk/>
            <pc:sldMk cId="2008157886" sldId="322"/>
            <ac:picMk id="8" creationId="{FDD6018F-607F-40EC-9EBE-1E954FC0E428}"/>
          </ac:picMkLst>
        </pc:picChg>
      </pc:sldChg>
      <pc:sldChg chg="delSp modSp add mod">
        <pc:chgData name="Tamires Schloegel Kistner" userId="a2557402559c7521" providerId="LiveId" clId="{6307E3C0-A43D-49C2-91D6-4388728BA253}" dt="2024-09-03T01:53:12.857" v="45" actId="478"/>
        <pc:sldMkLst>
          <pc:docMk/>
          <pc:sldMk cId="1175573247" sldId="323"/>
        </pc:sldMkLst>
        <pc:spChg chg="mod">
          <ac:chgData name="Tamires Schloegel Kistner" userId="a2557402559c7521" providerId="LiveId" clId="{6307E3C0-A43D-49C2-91D6-4388728BA253}" dt="2024-09-03T01:53:11.915" v="44" actId="2085"/>
          <ac:spMkLst>
            <pc:docMk/>
            <pc:sldMk cId="1175573247" sldId="323"/>
            <ac:spMk id="6" creationId="{3844AAF3-44B1-48D7-94D0-7D805BF9C557}"/>
          </ac:spMkLst>
        </pc:spChg>
        <pc:spChg chg="mod">
          <ac:chgData name="Tamires Schloegel Kistner" userId="a2557402559c7521" providerId="LiveId" clId="{6307E3C0-A43D-49C2-91D6-4388728BA253}" dt="2024-09-03T01:53:06.591" v="42" actId="108"/>
          <ac:spMkLst>
            <pc:docMk/>
            <pc:sldMk cId="1175573247" sldId="323"/>
            <ac:spMk id="9" creationId="{1486DBDB-7572-4B84-A9AD-3CBAA7B23C9A}"/>
          </ac:spMkLst>
        </pc:spChg>
        <pc:picChg chg="del">
          <ac:chgData name="Tamires Schloegel Kistner" userId="a2557402559c7521" providerId="LiveId" clId="{6307E3C0-A43D-49C2-91D6-4388728BA253}" dt="2024-09-03T01:53:12.857" v="45" actId="478"/>
          <ac:picMkLst>
            <pc:docMk/>
            <pc:sldMk cId="1175573247" sldId="323"/>
            <ac:picMk id="11" creationId="{DAAD360B-0D74-4158-9575-2CB8A6781D99}"/>
          </ac:picMkLst>
        </pc:picChg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1055362312" sldId="324"/>
        </pc:sldMkLst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3411081215" sldId="325"/>
        </pc:sldMkLst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2578014702" sldId="327"/>
        </pc:sldMkLst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1975701301" sldId="328"/>
        </pc:sldMkLst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2948166433" sldId="329"/>
        </pc:sldMkLst>
      </pc:sldChg>
      <pc:sldChg chg="delSp modSp add mod">
        <pc:chgData name="Tamires Schloegel Kistner" userId="a2557402559c7521" providerId="LiveId" clId="{6307E3C0-A43D-49C2-91D6-4388728BA253}" dt="2024-09-03T01:54:46.046" v="55" actId="113"/>
        <pc:sldMkLst>
          <pc:docMk/>
          <pc:sldMk cId="177417430" sldId="330"/>
        </pc:sldMkLst>
        <pc:spChg chg="mod">
          <ac:chgData name="Tamires Schloegel Kistner" userId="a2557402559c7521" providerId="LiveId" clId="{6307E3C0-A43D-49C2-91D6-4388728BA253}" dt="2024-09-03T01:54:29.695" v="50" actId="108"/>
          <ac:spMkLst>
            <pc:docMk/>
            <pc:sldMk cId="177417430" sldId="330"/>
            <ac:spMk id="9" creationId="{1486DBDB-7572-4B84-A9AD-3CBAA7B23C9A}"/>
          </ac:spMkLst>
        </pc:spChg>
        <pc:spChg chg="mod">
          <ac:chgData name="Tamires Schloegel Kistner" userId="a2557402559c7521" providerId="LiveId" clId="{6307E3C0-A43D-49C2-91D6-4388728BA253}" dt="2024-09-03T01:54:46.046" v="55" actId="113"/>
          <ac:spMkLst>
            <pc:docMk/>
            <pc:sldMk cId="177417430" sldId="330"/>
            <ac:spMk id="13" creationId="{634C0829-A20E-4BFB-8669-0611C7A3741A}"/>
          </ac:spMkLst>
        </pc:spChg>
        <pc:picChg chg="del">
          <ac:chgData name="Tamires Schloegel Kistner" userId="a2557402559c7521" providerId="LiveId" clId="{6307E3C0-A43D-49C2-91D6-4388728BA253}" dt="2024-09-03T01:54:31.037" v="51" actId="478"/>
          <ac:picMkLst>
            <pc:docMk/>
            <pc:sldMk cId="177417430" sldId="330"/>
            <ac:picMk id="11" creationId="{DAAD360B-0D74-4158-9575-2CB8A6781D99}"/>
          </ac:picMkLst>
        </pc:picChg>
      </pc:sldChg>
      <pc:sldChg chg="modSp mod">
        <pc:chgData name="Tamires Schloegel Kistner" userId="a2557402559c7521" providerId="LiveId" clId="{6307E3C0-A43D-49C2-91D6-4388728BA253}" dt="2024-09-03T02:10:41.767" v="1726" actId="20577"/>
        <pc:sldMkLst>
          <pc:docMk/>
          <pc:sldMk cId="1964685703" sldId="331"/>
        </pc:sldMkLst>
        <pc:spChg chg="mod">
          <ac:chgData name="Tamires Schloegel Kistner" userId="a2557402559c7521" providerId="LiveId" clId="{6307E3C0-A43D-49C2-91D6-4388728BA253}" dt="2024-09-03T02:10:41.767" v="1726" actId="20577"/>
          <ac:spMkLst>
            <pc:docMk/>
            <pc:sldMk cId="1964685703" sldId="331"/>
            <ac:spMk id="4" creationId="{51FE7DF2-B062-DD77-91C5-4A8383FB0134}"/>
          </ac:spMkLst>
        </pc:spChg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1724703894" sldId="332"/>
        </pc:sldMkLst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3493709107" sldId="333"/>
        </pc:sldMkLst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3227598995" sldId="334"/>
        </pc:sldMkLst>
      </pc:sldChg>
      <pc:sldChg chg="del">
        <pc:chgData name="Tamires Schloegel Kistner" userId="a2557402559c7521" providerId="LiveId" clId="{6307E3C0-A43D-49C2-91D6-4388728BA253}" dt="2024-09-03T02:10:50.593" v="1727" actId="47"/>
        <pc:sldMkLst>
          <pc:docMk/>
          <pc:sldMk cId="1153777454" sldId="335"/>
        </pc:sldMkLst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2746610935" sldId="336"/>
        </pc:sldMkLst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984136601" sldId="337"/>
        </pc:sldMkLst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2792921757" sldId="355"/>
        </pc:sldMkLst>
      </pc:sldChg>
      <pc:sldChg chg="del">
        <pc:chgData name="Tamires Schloegel Kistner" userId="a2557402559c7521" providerId="LiveId" clId="{6307E3C0-A43D-49C2-91D6-4388728BA253}" dt="2024-09-03T02:10:58.024" v="1728" actId="47"/>
        <pc:sldMkLst>
          <pc:docMk/>
          <pc:sldMk cId="3746366347" sldId="356"/>
        </pc:sldMkLst>
      </pc:sldChg>
      <pc:sldChg chg="modSp add mod">
        <pc:chgData name="Tamires Schloegel Kistner" userId="a2557402559c7521" providerId="LiveId" clId="{6307E3C0-A43D-49C2-91D6-4388728BA253}" dt="2024-09-03T02:06:59.006" v="1238" actId="20577"/>
        <pc:sldMkLst>
          <pc:docMk/>
          <pc:sldMk cId="749997206" sldId="357"/>
        </pc:sldMkLst>
        <pc:spChg chg="mod">
          <ac:chgData name="Tamires Schloegel Kistner" userId="a2557402559c7521" providerId="LiveId" clId="{6307E3C0-A43D-49C2-91D6-4388728BA253}" dt="2024-09-03T02:06:59.006" v="1238" actId="20577"/>
          <ac:spMkLst>
            <pc:docMk/>
            <pc:sldMk cId="749997206" sldId="357"/>
            <ac:spMk id="4" creationId="{51FE7DF2-B062-DD77-91C5-4A8383FB0134}"/>
          </ac:spMkLst>
        </pc:spChg>
      </pc:sldChg>
    </pc:docChg>
  </pc:docChgLst>
  <pc:docChgLst>
    <pc:chgData name="Tamires Schloegel Kistner" userId="a2557402559c7521" providerId="Windows Live" clId="Web-{05AEADB9-4188-4BD2-9583-EFA51E5C15D8}"/>
    <pc:docChg chg="addSld delSld modSld">
      <pc:chgData name="Tamires Schloegel Kistner" userId="a2557402559c7521" providerId="Windows Live" clId="Web-{05AEADB9-4188-4BD2-9583-EFA51E5C15D8}" dt="2022-02-15T02:04:45.726" v="37"/>
      <pc:docMkLst>
        <pc:docMk/>
      </pc:docMkLst>
      <pc:sldChg chg="del">
        <pc:chgData name="Tamires Schloegel Kistner" userId="a2557402559c7521" providerId="Windows Live" clId="Web-{05AEADB9-4188-4BD2-9583-EFA51E5C15D8}" dt="2022-02-15T02:04:45.726" v="37"/>
        <pc:sldMkLst>
          <pc:docMk/>
          <pc:sldMk cId="2209734557" sldId="270"/>
        </pc:sldMkLst>
      </pc:sldChg>
      <pc:sldChg chg="del">
        <pc:chgData name="Tamires Schloegel Kistner" userId="a2557402559c7521" providerId="Windows Live" clId="Web-{05AEADB9-4188-4BD2-9583-EFA51E5C15D8}" dt="2022-02-15T02:04:41.445" v="36"/>
        <pc:sldMkLst>
          <pc:docMk/>
          <pc:sldMk cId="3439050044" sldId="286"/>
        </pc:sldMkLst>
      </pc:sldChg>
      <pc:sldChg chg="del">
        <pc:chgData name="Tamires Schloegel Kistner" userId="a2557402559c7521" providerId="Windows Live" clId="Web-{05AEADB9-4188-4BD2-9583-EFA51E5C15D8}" dt="2022-02-15T02:04:41.445" v="35"/>
        <pc:sldMkLst>
          <pc:docMk/>
          <pc:sldMk cId="3657160803" sldId="289"/>
        </pc:sldMkLst>
      </pc:sldChg>
      <pc:sldChg chg="delSp delAnim">
        <pc:chgData name="Tamires Schloegel Kistner" userId="a2557402559c7521" providerId="Windows Live" clId="Web-{05AEADB9-4188-4BD2-9583-EFA51E5C15D8}" dt="2022-02-15T02:02:47.130" v="11"/>
        <pc:sldMkLst>
          <pc:docMk/>
          <pc:sldMk cId="108887459" sldId="301"/>
        </pc:sldMkLst>
        <pc:spChg chg="del">
          <ac:chgData name="Tamires Schloegel Kistner" userId="a2557402559c7521" providerId="Windows Live" clId="Web-{05AEADB9-4188-4BD2-9583-EFA51E5C15D8}" dt="2022-02-15T02:02:36.723" v="8"/>
          <ac:spMkLst>
            <pc:docMk/>
            <pc:sldMk cId="108887459" sldId="301"/>
            <ac:spMk id="7" creationId="{B4B2D354-A9AA-485B-B0E6-7A755C638A85}"/>
          </ac:spMkLst>
        </pc:spChg>
        <pc:spChg chg="del">
          <ac:chgData name="Tamires Schloegel Kistner" userId="a2557402559c7521" providerId="Windows Live" clId="Web-{05AEADB9-4188-4BD2-9583-EFA51E5C15D8}" dt="2022-02-15T02:02:29.255" v="7"/>
          <ac:spMkLst>
            <pc:docMk/>
            <pc:sldMk cId="108887459" sldId="301"/>
            <ac:spMk id="8" creationId="{E3E2A750-46C2-4E1C-B5F5-32B0C5C0B7C9}"/>
          </ac:spMkLst>
        </pc:spChg>
        <pc:spChg chg="del">
          <ac:chgData name="Tamires Schloegel Kistner" userId="a2557402559c7521" providerId="Windows Live" clId="Web-{05AEADB9-4188-4BD2-9583-EFA51E5C15D8}" dt="2022-02-15T02:02:41.052" v="9"/>
          <ac:spMkLst>
            <pc:docMk/>
            <pc:sldMk cId="108887459" sldId="301"/>
            <ac:spMk id="9" creationId="{39D629BA-5651-4CD1-8544-D588F33F073B}"/>
          </ac:spMkLst>
        </pc:spChg>
        <pc:spChg chg="del">
          <ac:chgData name="Tamires Schloegel Kistner" userId="a2557402559c7521" providerId="Windows Live" clId="Web-{05AEADB9-4188-4BD2-9583-EFA51E5C15D8}" dt="2022-02-15T02:02:27.817" v="6"/>
          <ac:spMkLst>
            <pc:docMk/>
            <pc:sldMk cId="108887459" sldId="301"/>
            <ac:spMk id="10" creationId="{A0CB227E-2BAC-4A81-B8A3-A76DC77F5FFD}"/>
          </ac:spMkLst>
        </pc:spChg>
        <pc:spChg chg="del">
          <ac:chgData name="Tamires Schloegel Kistner" userId="a2557402559c7521" providerId="Windows Live" clId="Web-{05AEADB9-4188-4BD2-9583-EFA51E5C15D8}" dt="2022-02-15T02:02:43.880" v="10"/>
          <ac:spMkLst>
            <pc:docMk/>
            <pc:sldMk cId="108887459" sldId="301"/>
            <ac:spMk id="11" creationId="{68CC6EE1-B894-4C4D-A644-CA3ECB150DFC}"/>
          </ac:spMkLst>
        </pc:spChg>
        <pc:spChg chg="del">
          <ac:chgData name="Tamires Schloegel Kistner" userId="a2557402559c7521" providerId="Windows Live" clId="Web-{05AEADB9-4188-4BD2-9583-EFA51E5C15D8}" dt="2022-02-15T02:02:47.130" v="11"/>
          <ac:spMkLst>
            <pc:docMk/>
            <pc:sldMk cId="108887459" sldId="301"/>
            <ac:spMk id="12" creationId="{C6487464-5D98-4214-953E-5C3273A569D1}"/>
          </ac:spMkLst>
        </pc:spChg>
        <pc:spChg chg="del">
          <ac:chgData name="Tamires Schloegel Kistner" userId="a2557402559c7521" providerId="Windows Live" clId="Web-{05AEADB9-4188-4BD2-9583-EFA51E5C15D8}" dt="2022-02-15T02:02:26.239" v="5"/>
          <ac:spMkLst>
            <pc:docMk/>
            <pc:sldMk cId="108887459" sldId="301"/>
            <ac:spMk id="13" creationId="{0CF349FC-E207-4E9C-A025-27C4EB7D5B1F}"/>
          </ac:spMkLst>
        </pc:spChg>
        <pc:spChg chg="del">
          <ac:chgData name="Tamires Schloegel Kistner" userId="a2557402559c7521" providerId="Windows Live" clId="Web-{05AEADB9-4188-4BD2-9583-EFA51E5C15D8}" dt="2022-02-15T02:02:24.145" v="4"/>
          <ac:spMkLst>
            <pc:docMk/>
            <pc:sldMk cId="108887459" sldId="301"/>
            <ac:spMk id="14" creationId="{D590F168-0A9E-4DB4-A6AF-C82C5F5BB4E1}"/>
          </ac:spMkLst>
        </pc:spChg>
      </pc:sldChg>
      <pc:sldChg chg="del">
        <pc:chgData name="Tamires Schloegel Kistner" userId="a2557402559c7521" providerId="Windows Live" clId="Web-{05AEADB9-4188-4BD2-9583-EFA51E5C15D8}" dt="2022-02-15T02:04:41.445" v="34"/>
        <pc:sldMkLst>
          <pc:docMk/>
          <pc:sldMk cId="2158936419" sldId="317"/>
        </pc:sldMkLst>
      </pc:sldChg>
      <pc:sldChg chg="delSp add replId delAnim">
        <pc:chgData name="Tamires Schloegel Kistner" userId="a2557402559c7521" providerId="Windows Live" clId="Web-{05AEADB9-4188-4BD2-9583-EFA51E5C15D8}" dt="2022-02-15T02:03:13.709" v="18"/>
        <pc:sldMkLst>
          <pc:docMk/>
          <pc:sldMk cId="873621139" sldId="319"/>
        </pc:sldMkLst>
        <pc:spChg chg="del">
          <ac:chgData name="Tamires Schloegel Kistner" userId="a2557402559c7521" providerId="Windows Live" clId="Web-{05AEADB9-4188-4BD2-9583-EFA51E5C15D8}" dt="2022-02-15T02:02:57.849" v="15"/>
          <ac:spMkLst>
            <pc:docMk/>
            <pc:sldMk cId="873621139" sldId="319"/>
            <ac:spMk id="5" creationId="{8519E94A-CCBD-4E36-8645-C6876A97DE5F}"/>
          </ac:spMkLst>
        </pc:spChg>
        <pc:spChg chg="del">
          <ac:chgData name="Tamires Schloegel Kistner" userId="a2557402559c7521" providerId="Windows Live" clId="Web-{05AEADB9-4188-4BD2-9583-EFA51E5C15D8}" dt="2022-02-15T02:03:13.709" v="18"/>
          <ac:spMkLst>
            <pc:docMk/>
            <pc:sldMk cId="873621139" sldId="319"/>
            <ac:spMk id="9" creationId="{39D629BA-5651-4CD1-8544-D588F33F073B}"/>
          </ac:spMkLst>
        </pc:spChg>
        <pc:spChg chg="del">
          <ac:chgData name="Tamires Schloegel Kistner" userId="a2557402559c7521" providerId="Windows Live" clId="Web-{05AEADB9-4188-4BD2-9583-EFA51E5C15D8}" dt="2022-02-15T02:02:53.161" v="14"/>
          <ac:spMkLst>
            <pc:docMk/>
            <pc:sldMk cId="873621139" sldId="319"/>
            <ac:spMk id="10" creationId="{A0CB227E-2BAC-4A81-B8A3-A76DC77F5FFD}"/>
          </ac:spMkLst>
        </pc:spChg>
        <pc:spChg chg="del">
          <ac:chgData name="Tamires Schloegel Kistner" userId="a2557402559c7521" providerId="Windows Live" clId="Web-{05AEADB9-4188-4BD2-9583-EFA51E5C15D8}" dt="2022-02-15T02:03:11.599" v="17"/>
          <ac:spMkLst>
            <pc:docMk/>
            <pc:sldMk cId="873621139" sldId="319"/>
            <ac:spMk id="11" creationId="{68CC6EE1-B894-4C4D-A644-CA3ECB150DFC}"/>
          </ac:spMkLst>
        </pc:spChg>
        <pc:spChg chg="del">
          <ac:chgData name="Tamires Schloegel Kistner" userId="a2557402559c7521" providerId="Windows Live" clId="Web-{05AEADB9-4188-4BD2-9583-EFA51E5C15D8}" dt="2022-02-15T02:03:10.412" v="16"/>
          <ac:spMkLst>
            <pc:docMk/>
            <pc:sldMk cId="873621139" sldId="319"/>
            <ac:spMk id="12" creationId="{C6487464-5D98-4214-953E-5C3273A569D1}"/>
          </ac:spMkLst>
        </pc:spChg>
        <pc:spChg chg="del">
          <ac:chgData name="Tamires Schloegel Kistner" userId="a2557402559c7521" providerId="Windows Live" clId="Web-{05AEADB9-4188-4BD2-9583-EFA51E5C15D8}" dt="2022-02-15T02:02:52.443" v="13"/>
          <ac:spMkLst>
            <pc:docMk/>
            <pc:sldMk cId="873621139" sldId="319"/>
            <ac:spMk id="13" creationId="{0CF349FC-E207-4E9C-A025-27C4EB7D5B1F}"/>
          </ac:spMkLst>
        </pc:spChg>
        <pc:spChg chg="del">
          <ac:chgData name="Tamires Schloegel Kistner" userId="a2557402559c7521" providerId="Windows Live" clId="Web-{05AEADB9-4188-4BD2-9583-EFA51E5C15D8}" dt="2022-02-15T02:02:51.458" v="12"/>
          <ac:spMkLst>
            <pc:docMk/>
            <pc:sldMk cId="873621139" sldId="319"/>
            <ac:spMk id="14" creationId="{D590F168-0A9E-4DB4-A6AF-C82C5F5BB4E1}"/>
          </ac:spMkLst>
        </pc:spChg>
      </pc:sldChg>
      <pc:sldChg chg="delSp add replId delAnim">
        <pc:chgData name="Tamires Schloegel Kistner" userId="a2557402559c7521" providerId="Windows Live" clId="Web-{05AEADB9-4188-4BD2-9583-EFA51E5C15D8}" dt="2022-02-15T02:03:46.053" v="24"/>
        <pc:sldMkLst>
          <pc:docMk/>
          <pc:sldMk cId="634490793" sldId="320"/>
        </pc:sldMkLst>
        <pc:spChg chg="del">
          <ac:chgData name="Tamires Schloegel Kistner" userId="a2557402559c7521" providerId="Windows Live" clId="Web-{05AEADB9-4188-4BD2-9583-EFA51E5C15D8}" dt="2022-02-15T02:03:28.537" v="19"/>
          <ac:spMkLst>
            <pc:docMk/>
            <pc:sldMk cId="634490793" sldId="320"/>
            <ac:spMk id="5" creationId="{8519E94A-CCBD-4E36-8645-C6876A97DE5F}"/>
          </ac:spMkLst>
        </pc:spChg>
        <pc:spChg chg="del">
          <ac:chgData name="Tamires Schloegel Kistner" userId="a2557402559c7521" providerId="Windows Live" clId="Web-{05AEADB9-4188-4BD2-9583-EFA51E5C15D8}" dt="2022-02-15T02:03:35.772" v="20"/>
          <ac:spMkLst>
            <pc:docMk/>
            <pc:sldMk cId="634490793" sldId="320"/>
            <ac:spMk id="7" creationId="{B4B2D354-A9AA-485B-B0E6-7A755C638A85}"/>
          </ac:spMkLst>
        </pc:spChg>
        <pc:spChg chg="del">
          <ac:chgData name="Tamires Schloegel Kistner" userId="a2557402559c7521" providerId="Windows Live" clId="Web-{05AEADB9-4188-4BD2-9583-EFA51E5C15D8}" dt="2022-02-15T02:03:38.819" v="21"/>
          <ac:spMkLst>
            <pc:docMk/>
            <pc:sldMk cId="634490793" sldId="320"/>
            <ac:spMk id="11" creationId="{68CC6EE1-B894-4C4D-A644-CA3ECB150DFC}"/>
          </ac:spMkLst>
        </pc:spChg>
        <pc:spChg chg="del">
          <ac:chgData name="Tamires Schloegel Kistner" userId="a2557402559c7521" providerId="Windows Live" clId="Web-{05AEADB9-4188-4BD2-9583-EFA51E5C15D8}" dt="2022-02-15T02:03:41.147" v="22"/>
          <ac:spMkLst>
            <pc:docMk/>
            <pc:sldMk cId="634490793" sldId="320"/>
            <ac:spMk id="12" creationId="{C6487464-5D98-4214-953E-5C3273A569D1}"/>
          </ac:spMkLst>
        </pc:spChg>
        <pc:spChg chg="del">
          <ac:chgData name="Tamires Schloegel Kistner" userId="a2557402559c7521" providerId="Windows Live" clId="Web-{05AEADB9-4188-4BD2-9583-EFA51E5C15D8}" dt="2022-02-15T02:03:46.053" v="24"/>
          <ac:spMkLst>
            <pc:docMk/>
            <pc:sldMk cId="634490793" sldId="320"/>
            <ac:spMk id="13" creationId="{0CF349FC-E207-4E9C-A025-27C4EB7D5B1F}"/>
          </ac:spMkLst>
        </pc:spChg>
        <pc:spChg chg="del">
          <ac:chgData name="Tamires Schloegel Kistner" userId="a2557402559c7521" providerId="Windows Live" clId="Web-{05AEADB9-4188-4BD2-9583-EFA51E5C15D8}" dt="2022-02-15T02:03:44.912" v="23"/>
          <ac:spMkLst>
            <pc:docMk/>
            <pc:sldMk cId="634490793" sldId="320"/>
            <ac:spMk id="14" creationId="{D590F168-0A9E-4DB4-A6AF-C82C5F5BB4E1}"/>
          </ac:spMkLst>
        </pc:spChg>
      </pc:sldChg>
      <pc:sldChg chg="delSp add replId delAnim">
        <pc:chgData name="Tamires Schloegel Kistner" userId="a2557402559c7521" providerId="Windows Live" clId="Web-{05AEADB9-4188-4BD2-9583-EFA51E5C15D8}" dt="2022-02-15T02:04:02.585" v="29"/>
        <pc:sldMkLst>
          <pc:docMk/>
          <pc:sldMk cId="1077641395" sldId="321"/>
        </pc:sldMkLst>
        <pc:spChg chg="del">
          <ac:chgData name="Tamires Schloegel Kistner" userId="a2557402559c7521" providerId="Windows Live" clId="Web-{05AEADB9-4188-4BD2-9583-EFA51E5C15D8}" dt="2022-02-15T02:03:52.084" v="25"/>
          <ac:spMkLst>
            <pc:docMk/>
            <pc:sldMk cId="1077641395" sldId="321"/>
            <ac:spMk id="5" creationId="{8519E94A-CCBD-4E36-8645-C6876A97DE5F}"/>
          </ac:spMkLst>
        </pc:spChg>
        <pc:spChg chg="del">
          <ac:chgData name="Tamires Schloegel Kistner" userId="a2557402559c7521" providerId="Windows Live" clId="Web-{05AEADB9-4188-4BD2-9583-EFA51E5C15D8}" dt="2022-02-15T02:03:54.178" v="26"/>
          <ac:spMkLst>
            <pc:docMk/>
            <pc:sldMk cId="1077641395" sldId="321"/>
            <ac:spMk id="7" creationId="{B4B2D354-A9AA-485B-B0E6-7A755C638A85}"/>
          </ac:spMkLst>
        </pc:spChg>
        <pc:spChg chg="del">
          <ac:chgData name="Tamires Schloegel Kistner" userId="a2557402559c7521" providerId="Windows Live" clId="Web-{05AEADB9-4188-4BD2-9583-EFA51E5C15D8}" dt="2022-02-15T02:03:56.069" v="27"/>
          <ac:spMkLst>
            <pc:docMk/>
            <pc:sldMk cId="1077641395" sldId="321"/>
            <ac:spMk id="9" creationId="{39D629BA-5651-4CD1-8544-D588F33F073B}"/>
          </ac:spMkLst>
        </pc:spChg>
        <pc:spChg chg="del">
          <ac:chgData name="Tamires Schloegel Kistner" userId="a2557402559c7521" providerId="Windows Live" clId="Web-{05AEADB9-4188-4BD2-9583-EFA51E5C15D8}" dt="2022-02-15T02:04:02.585" v="29"/>
          <ac:spMkLst>
            <pc:docMk/>
            <pc:sldMk cId="1077641395" sldId="321"/>
            <ac:spMk id="12" creationId="{C6487464-5D98-4214-953E-5C3273A569D1}"/>
          </ac:spMkLst>
        </pc:spChg>
        <pc:spChg chg="del">
          <ac:chgData name="Tamires Schloegel Kistner" userId="a2557402559c7521" providerId="Windows Live" clId="Web-{05AEADB9-4188-4BD2-9583-EFA51E5C15D8}" dt="2022-02-15T02:03:58.710" v="28"/>
          <ac:spMkLst>
            <pc:docMk/>
            <pc:sldMk cId="1077641395" sldId="321"/>
            <ac:spMk id="14" creationId="{D590F168-0A9E-4DB4-A6AF-C82C5F5BB4E1}"/>
          </ac:spMkLst>
        </pc:spChg>
      </pc:sldChg>
      <pc:sldChg chg="delSp add replId delAnim">
        <pc:chgData name="Tamires Schloegel Kistner" userId="a2557402559c7521" providerId="Windows Live" clId="Web-{05AEADB9-4188-4BD2-9583-EFA51E5C15D8}" dt="2022-02-15T02:04:13.616" v="33"/>
        <pc:sldMkLst>
          <pc:docMk/>
          <pc:sldMk cId="2784048765" sldId="322"/>
        </pc:sldMkLst>
        <pc:spChg chg="del">
          <ac:chgData name="Tamires Schloegel Kistner" userId="a2557402559c7521" providerId="Windows Live" clId="Web-{05AEADB9-4188-4BD2-9583-EFA51E5C15D8}" dt="2022-02-15T02:04:05.600" v="30"/>
          <ac:spMkLst>
            <pc:docMk/>
            <pc:sldMk cId="2784048765" sldId="322"/>
            <ac:spMk id="5" creationId="{8519E94A-CCBD-4E36-8645-C6876A97DE5F}"/>
          </ac:spMkLst>
        </pc:spChg>
        <pc:spChg chg="del">
          <ac:chgData name="Tamires Schloegel Kistner" userId="a2557402559c7521" providerId="Windows Live" clId="Web-{05AEADB9-4188-4BD2-9583-EFA51E5C15D8}" dt="2022-02-15T02:04:07.147" v="31"/>
          <ac:spMkLst>
            <pc:docMk/>
            <pc:sldMk cId="2784048765" sldId="322"/>
            <ac:spMk id="7" creationId="{B4B2D354-A9AA-485B-B0E6-7A755C638A85}"/>
          </ac:spMkLst>
        </pc:spChg>
        <pc:spChg chg="del">
          <ac:chgData name="Tamires Schloegel Kistner" userId="a2557402559c7521" providerId="Windows Live" clId="Web-{05AEADB9-4188-4BD2-9583-EFA51E5C15D8}" dt="2022-02-15T02:04:11.179" v="32"/>
          <ac:spMkLst>
            <pc:docMk/>
            <pc:sldMk cId="2784048765" sldId="322"/>
            <ac:spMk id="9" creationId="{39D629BA-5651-4CD1-8544-D588F33F073B}"/>
          </ac:spMkLst>
        </pc:spChg>
        <pc:spChg chg="del">
          <ac:chgData name="Tamires Schloegel Kistner" userId="a2557402559c7521" providerId="Windows Live" clId="Web-{05AEADB9-4188-4BD2-9583-EFA51E5C15D8}" dt="2022-02-15T02:04:13.616" v="33"/>
          <ac:spMkLst>
            <pc:docMk/>
            <pc:sldMk cId="2784048765" sldId="322"/>
            <ac:spMk id="11" creationId="{68CC6EE1-B894-4C4D-A644-CA3ECB150DFC}"/>
          </ac:spMkLst>
        </pc:spChg>
      </pc:sldChg>
    </pc:docChg>
  </pc:docChgLst>
  <pc:docChgLst>
    <pc:chgData name="Tamires Schloegel Kistner" userId="a2557402559c7521" providerId="Windows Live" clId="Web-{8EE013D9-5DCB-4278-80D4-3468FC9E3610}"/>
    <pc:docChg chg="modSld">
      <pc:chgData name="Tamires Schloegel Kistner" userId="a2557402559c7521" providerId="Windows Live" clId="Web-{8EE013D9-5DCB-4278-80D4-3468FC9E3610}" dt="2024-09-26T21:09:19.264" v="0"/>
      <pc:docMkLst>
        <pc:docMk/>
      </pc:docMkLst>
      <pc:sldChg chg="delSp">
        <pc:chgData name="Tamires Schloegel Kistner" userId="a2557402559c7521" providerId="Windows Live" clId="Web-{8EE013D9-5DCB-4278-80D4-3468FC9E3610}" dt="2024-09-26T21:09:19.264" v="0"/>
        <pc:sldMkLst>
          <pc:docMk/>
          <pc:sldMk cId="715521550" sldId="333"/>
        </pc:sldMkLst>
        <pc:picChg chg="del">
          <ac:chgData name="Tamires Schloegel Kistner" userId="a2557402559c7521" providerId="Windows Live" clId="Web-{8EE013D9-5DCB-4278-80D4-3468FC9E3610}" dt="2024-09-26T21:09:19.264" v="0"/>
          <ac:picMkLst>
            <pc:docMk/>
            <pc:sldMk cId="715521550" sldId="333"/>
            <ac:picMk id="11" creationId="{DAAD360B-0D74-4158-9575-2CB8A6781D99}"/>
          </ac:picMkLst>
        </pc:picChg>
      </pc:sldChg>
    </pc:docChg>
  </pc:docChgLst>
  <pc:docChgLst>
    <pc:chgData name="Tamires Schloegel Kistner" userId="a2557402559c7521" providerId="LiveId" clId="{2C3315FD-AA67-4E1D-BA09-DA3A6E8B646A}"/>
    <pc:docChg chg="custSel modSld">
      <pc:chgData name="Tamires Schloegel Kistner" userId="a2557402559c7521" providerId="LiveId" clId="{2C3315FD-AA67-4E1D-BA09-DA3A6E8B646A}" dt="2024-09-10T00:49:53.579" v="12"/>
      <pc:docMkLst>
        <pc:docMk/>
      </pc:docMkLst>
      <pc:sldChg chg="delSp modSp mod">
        <pc:chgData name="Tamires Schloegel Kistner" userId="a2557402559c7521" providerId="LiveId" clId="{2C3315FD-AA67-4E1D-BA09-DA3A6E8B646A}" dt="2024-09-10T00:49:53.579" v="12"/>
        <pc:sldMkLst>
          <pc:docMk/>
          <pc:sldMk cId="1119217961" sldId="260"/>
        </pc:sldMkLst>
        <pc:spChg chg="del">
          <ac:chgData name="Tamires Schloegel Kistner" userId="a2557402559c7521" providerId="LiveId" clId="{2C3315FD-AA67-4E1D-BA09-DA3A6E8B646A}" dt="2024-09-10T00:48:25.238" v="1" actId="478"/>
          <ac:spMkLst>
            <pc:docMk/>
            <pc:sldMk cId="1119217961" sldId="260"/>
            <ac:spMk id="393" creationId="{13F03FDA-9FA5-5F34-0C4E-BB84BA86150A}"/>
          </ac:spMkLst>
        </pc:spChg>
        <pc:spChg chg="del">
          <ac:chgData name="Tamires Schloegel Kistner" userId="a2557402559c7521" providerId="LiveId" clId="{2C3315FD-AA67-4E1D-BA09-DA3A6E8B646A}" dt="2024-09-10T00:48:21.005" v="0" actId="478"/>
          <ac:spMkLst>
            <pc:docMk/>
            <pc:sldMk cId="1119217961" sldId="260"/>
            <ac:spMk id="407" creationId="{9B647EDA-F595-D5F1-E4CE-7B0E7652A6D4}"/>
          </ac:spMkLst>
        </pc:spChg>
        <pc:graphicFrameChg chg="mod">
          <ac:chgData name="Tamires Schloegel Kistner" userId="a2557402559c7521" providerId="LiveId" clId="{2C3315FD-AA67-4E1D-BA09-DA3A6E8B646A}" dt="2024-09-10T00:49:53.579" v="12"/>
          <ac:graphicFrameMkLst>
            <pc:docMk/>
            <pc:sldMk cId="1119217961" sldId="260"/>
            <ac:graphicFrameMk id="4" creationId="{2E2E2E90-B75D-4DCA-A83A-038F5A00A501}"/>
          </ac:graphicFrameMkLst>
        </pc:graphicFrameChg>
        <pc:picChg chg="del mod">
          <ac:chgData name="Tamires Schloegel Kistner" userId="a2557402559c7521" providerId="LiveId" clId="{2C3315FD-AA67-4E1D-BA09-DA3A6E8B646A}" dt="2024-09-10T00:48:28.378" v="3" actId="478"/>
          <ac:picMkLst>
            <pc:docMk/>
            <pc:sldMk cId="1119217961" sldId="260"/>
            <ac:picMk id="234" creationId="{F0F7135F-D389-0883-675C-E26811DD7163}"/>
          </ac:picMkLst>
        </pc:picChg>
        <pc:picChg chg="del">
          <ac:chgData name="Tamires Schloegel Kistner" userId="a2557402559c7521" providerId="LiveId" clId="{2C3315FD-AA67-4E1D-BA09-DA3A6E8B646A}" dt="2024-09-10T00:48:41.832" v="7" actId="478"/>
          <ac:picMkLst>
            <pc:docMk/>
            <pc:sldMk cId="1119217961" sldId="260"/>
            <ac:picMk id="391" creationId="{B03F1970-3979-395B-251C-89F3CEB7AE5E}"/>
          </ac:picMkLst>
        </pc:picChg>
        <pc:picChg chg="del">
          <ac:chgData name="Tamires Schloegel Kistner" userId="a2557402559c7521" providerId="LiveId" clId="{2C3315FD-AA67-4E1D-BA09-DA3A6E8B646A}" dt="2024-09-10T00:48:29.963" v="4" actId="478"/>
          <ac:picMkLst>
            <pc:docMk/>
            <pc:sldMk cId="1119217961" sldId="260"/>
            <ac:picMk id="392" creationId="{AAFD00EE-472D-9669-CFE0-4FE9A4F30EEA}"/>
          </ac:picMkLst>
        </pc:picChg>
      </pc:sldChg>
    </pc:docChg>
  </pc:docChgLst>
  <pc:docChgLst>
    <pc:chgData name="Tamires Schloegel Kistner" userId="a2557402559c7521" providerId="Windows Live" clId="Web-{7A785B06-1B61-4E57-A23E-80AA97F56105}"/>
    <pc:docChg chg="modSld">
      <pc:chgData name="Tamires Schloegel Kistner" userId="a2557402559c7521" providerId="Windows Live" clId="Web-{7A785B06-1B61-4E57-A23E-80AA97F56105}" dt="2024-09-10T00:47:01.280" v="66" actId="14100"/>
      <pc:docMkLst>
        <pc:docMk/>
      </pc:docMkLst>
      <pc:sldChg chg="addSp modSp">
        <pc:chgData name="Tamires Schloegel Kistner" userId="a2557402559c7521" providerId="Windows Live" clId="Web-{7A785B06-1B61-4E57-A23E-80AA97F56105}" dt="2024-09-10T00:47:01.280" v="66" actId="14100"/>
        <pc:sldMkLst>
          <pc:docMk/>
          <pc:sldMk cId="1119217961" sldId="260"/>
        </pc:sldMkLst>
        <pc:spChg chg="add mod ord">
          <ac:chgData name="Tamires Schloegel Kistner" userId="a2557402559c7521" providerId="Windows Live" clId="Web-{7A785B06-1B61-4E57-A23E-80AA97F56105}" dt="2024-09-10T00:46:22.185" v="58"/>
          <ac:spMkLst>
            <pc:docMk/>
            <pc:sldMk cId="1119217961" sldId="260"/>
            <ac:spMk id="393" creationId="{13F03FDA-9FA5-5F34-0C4E-BB84BA86150A}"/>
          </ac:spMkLst>
        </pc:spChg>
        <pc:spChg chg="add mod">
          <ac:chgData name="Tamires Schloegel Kistner" userId="a2557402559c7521" providerId="Windows Live" clId="Web-{7A785B06-1B61-4E57-A23E-80AA97F56105}" dt="2024-09-10T00:47:01.280" v="66" actId="14100"/>
          <ac:spMkLst>
            <pc:docMk/>
            <pc:sldMk cId="1119217961" sldId="260"/>
            <ac:spMk id="407" creationId="{9B647EDA-F595-D5F1-E4CE-7B0E7652A6D4}"/>
          </ac:spMkLst>
        </pc:spChg>
        <pc:graphicFrameChg chg="modGraphic">
          <ac:chgData name="Tamires Schloegel Kistner" userId="a2557402559c7521" providerId="Windows Live" clId="Web-{7A785B06-1B61-4E57-A23E-80AA97F56105}" dt="2024-09-10T00:44:40.510" v="42" actId="20577"/>
          <ac:graphicFrameMkLst>
            <pc:docMk/>
            <pc:sldMk cId="1119217961" sldId="260"/>
            <ac:graphicFrameMk id="4" creationId="{2E2E2E90-B75D-4DCA-A83A-038F5A00A501}"/>
          </ac:graphicFrameMkLst>
        </pc:graphicFrameChg>
        <pc:picChg chg="add mod">
          <ac:chgData name="Tamires Schloegel Kistner" userId="a2557402559c7521" providerId="Windows Live" clId="Web-{7A785B06-1B61-4E57-A23E-80AA97F56105}" dt="2024-09-10T00:44:12.337" v="31"/>
          <ac:picMkLst>
            <pc:docMk/>
            <pc:sldMk cId="1119217961" sldId="260"/>
            <ac:picMk id="234" creationId="{F0F7135F-D389-0883-675C-E26811DD7163}"/>
          </ac:picMkLst>
        </pc:picChg>
        <pc:picChg chg="add mod">
          <ac:chgData name="Tamires Schloegel Kistner" userId="a2557402559c7521" providerId="Windows Live" clId="Web-{7A785B06-1B61-4E57-A23E-80AA97F56105}" dt="2024-09-10T00:44:52.666" v="46"/>
          <ac:picMkLst>
            <pc:docMk/>
            <pc:sldMk cId="1119217961" sldId="260"/>
            <ac:picMk id="391" creationId="{B03F1970-3979-395B-251C-89F3CEB7AE5E}"/>
          </ac:picMkLst>
        </pc:picChg>
        <pc:picChg chg="add mod">
          <ac:chgData name="Tamires Schloegel Kistner" userId="a2557402559c7521" providerId="Windows Live" clId="Web-{7A785B06-1B61-4E57-A23E-80AA97F56105}" dt="2024-09-10T00:46:29.373" v="59" actId="1076"/>
          <ac:picMkLst>
            <pc:docMk/>
            <pc:sldMk cId="1119217961" sldId="260"/>
            <ac:picMk id="392" creationId="{AAFD00EE-472D-9669-CFE0-4FE9A4F30EEA}"/>
          </ac:picMkLst>
        </pc:picChg>
      </pc:sldChg>
    </pc:docChg>
  </pc:docChgLst>
  <pc:docChgLst>
    <pc:chgData name="Tamires Schloegel Kistner" userId="a2557402559c7521" providerId="LiveId" clId="{42279454-B344-4903-9E04-57F36008E8B0}"/>
    <pc:docChg chg="undo redo custSel addSld delSld modSld">
      <pc:chgData name="Tamires Schloegel Kistner" userId="a2557402559c7521" providerId="LiveId" clId="{42279454-B344-4903-9E04-57F36008E8B0}" dt="2024-09-03T00:29:15.556" v="1452" actId="20577"/>
      <pc:docMkLst>
        <pc:docMk/>
      </pc:docMkLst>
      <pc:sldChg chg="addSp delSp modSp mod addAnim delAnim setClrOvrMap delDesignElem">
        <pc:chgData name="Tamires Schloegel Kistner" userId="a2557402559c7521" providerId="LiveId" clId="{42279454-B344-4903-9E04-57F36008E8B0}" dt="2024-09-02T20:47:41.037" v="347" actId="732"/>
        <pc:sldMkLst>
          <pc:docMk/>
          <pc:sldMk cId="1808703431" sldId="258"/>
        </pc:sldMkLst>
        <pc:spChg chg="mod">
          <ac:chgData name="Tamires Schloegel Kistner" userId="a2557402559c7521" providerId="LiveId" clId="{42279454-B344-4903-9E04-57F36008E8B0}" dt="2024-09-02T20:33:35.890" v="149" actId="26606"/>
          <ac:spMkLst>
            <pc:docMk/>
            <pc:sldMk cId="1808703431" sldId="258"/>
            <ac:spMk id="2" creationId="{677914EE-1D22-4261-BABC-E59226E99B59}"/>
          </ac:spMkLst>
        </pc:spChg>
        <pc:spChg chg="mod">
          <ac:chgData name="Tamires Schloegel Kistner" userId="a2557402559c7521" providerId="LiveId" clId="{42279454-B344-4903-9E04-57F36008E8B0}" dt="2024-09-02T20:33:35.890" v="149" actId="26606"/>
          <ac:spMkLst>
            <pc:docMk/>
            <pc:sldMk cId="1808703431" sldId="258"/>
            <ac:spMk id="3" creationId="{E351BE5E-1BF4-4A36-B08F-D89ADA520A23}"/>
          </ac:spMkLst>
        </pc:spChg>
        <pc:spChg chg="add mod modCrop">
          <ac:chgData name="Tamires Schloegel Kistner" userId="a2557402559c7521" providerId="LiveId" clId="{42279454-B344-4903-9E04-57F36008E8B0}" dt="2024-09-02T20:47:41.037" v="347" actId="732"/>
          <ac:spMkLst>
            <pc:docMk/>
            <pc:sldMk cId="1808703431" sldId="258"/>
            <ac:spMk id="5" creationId="{FDDFBA27-0CD8-5AAD-D78F-1CF028869220}"/>
          </ac:spMkLst>
        </pc:spChg>
        <pc:spChg chg="add del">
          <ac:chgData name="Tamires Schloegel Kistner" userId="a2557402559c7521" providerId="LiveId" clId="{42279454-B344-4903-9E04-57F36008E8B0}" dt="2024-09-02T20:33:27.972" v="134" actId="26606"/>
          <ac:spMkLst>
            <pc:docMk/>
            <pc:sldMk cId="1808703431" sldId="258"/>
            <ac:spMk id="6" creationId="{C228B962-6D59-47D7-8215-55B79A4D370A}"/>
          </ac:spMkLst>
        </pc:spChg>
        <pc:spChg chg="add del">
          <ac:chgData name="Tamires Schloegel Kistner" userId="a2557402559c7521" providerId="LiveId" clId="{42279454-B344-4903-9E04-57F36008E8B0}" dt="2024-09-02T20:33:33.053" v="144" actId="26606"/>
          <ac:spMkLst>
            <pc:docMk/>
            <pc:sldMk cId="1808703431" sldId="258"/>
            <ac:spMk id="7" creationId="{72974D1C-9B6C-41AA-9861-0A9C0469FA54}"/>
          </ac:spMkLst>
        </pc:spChg>
        <pc:spChg chg="add del">
          <ac:chgData name="Tamires Schloegel Kistner" userId="a2557402559c7521" providerId="LiveId" clId="{42279454-B344-4903-9E04-57F36008E8B0}" dt="2024-09-02T20:33:30.986" v="136" actId="26606"/>
          <ac:spMkLst>
            <pc:docMk/>
            <pc:sldMk cId="1808703431" sldId="258"/>
            <ac:spMk id="8" creationId="{CA01913F-3FBD-4B62-92CF-D2B8A674152E}"/>
          </ac:spMkLst>
        </pc:spChg>
        <pc:spChg chg="add mod">
          <ac:chgData name="Tamires Schloegel Kistner" userId="a2557402559c7521" providerId="LiveId" clId="{42279454-B344-4903-9E04-57F36008E8B0}" dt="2024-09-02T20:38:01.695" v="201" actId="1076"/>
          <ac:spMkLst>
            <pc:docMk/>
            <pc:sldMk cId="1808703431" sldId="258"/>
            <ac:spMk id="9" creationId="{73179C0A-97F2-BFA7-59F5-67355E937CA0}"/>
          </ac:spMkLst>
        </pc:spChg>
        <pc:spChg chg="del">
          <ac:chgData name="Tamires Schloegel Kistner" userId="a2557402559c7521" providerId="LiveId" clId="{42279454-B344-4903-9E04-57F36008E8B0}" dt="2024-08-23T18:28:29.963" v="1"/>
          <ac:spMkLst>
            <pc:docMk/>
            <pc:sldMk cId="1808703431" sldId="258"/>
            <ac:spMk id="9" creationId="{C2AD7556-C90D-4946-8E4E-1E79D5B3D2F5}"/>
          </ac:spMkLst>
        </pc:spChg>
        <pc:spChg chg="del">
          <ac:chgData name="Tamires Schloegel Kistner" userId="a2557402559c7521" providerId="LiveId" clId="{42279454-B344-4903-9E04-57F36008E8B0}" dt="2024-08-23T18:28:29.963" v="1"/>
          <ac:spMkLst>
            <pc:docMk/>
            <pc:sldMk cId="1808703431" sldId="258"/>
            <ac:spMk id="11" creationId="{DBB0CC56-54B2-4AE0-87C5-296E78A028BA}"/>
          </ac:spMkLst>
        </pc:spChg>
        <pc:spChg chg="add mod">
          <ac:chgData name="Tamires Schloegel Kistner" userId="a2557402559c7521" providerId="LiveId" clId="{42279454-B344-4903-9E04-57F36008E8B0}" dt="2024-09-02T20:38:28.473" v="209" actId="1076"/>
          <ac:spMkLst>
            <pc:docMk/>
            <pc:sldMk cId="1808703431" sldId="258"/>
            <ac:spMk id="11" creationId="{F453ABE0-F501-4E0E-E6D6-F255A66BD6B8}"/>
          </ac:spMkLst>
        </pc:spChg>
        <pc:spChg chg="add del">
          <ac:chgData name="Tamires Schloegel Kistner" userId="a2557402559c7521" providerId="LiveId" clId="{42279454-B344-4903-9E04-57F36008E8B0}" dt="2024-09-02T20:33:35.243" v="146" actId="26606"/>
          <ac:spMkLst>
            <pc:docMk/>
            <pc:sldMk cId="1808703431" sldId="258"/>
            <ac:spMk id="12" creationId="{F3BB34A6-31BD-4BBB-A8C8-C3E81A71F41B}"/>
          </ac:spMkLst>
        </pc:spChg>
        <pc:spChg chg="add del">
          <ac:chgData name="Tamires Schloegel Kistner" userId="a2557402559c7521" providerId="LiveId" clId="{42279454-B344-4903-9E04-57F36008E8B0}" dt="2024-09-02T20:33:35.877" v="148" actId="26606"/>
          <ac:spMkLst>
            <pc:docMk/>
            <pc:sldMk cId="1808703431" sldId="258"/>
            <ac:spMk id="15" creationId="{C228B962-6D59-47D7-8215-55B79A4D370A}"/>
          </ac:spMkLst>
        </pc:spChg>
        <pc:spChg chg="add">
          <ac:chgData name="Tamires Schloegel Kistner" userId="a2557402559c7521" providerId="LiveId" clId="{42279454-B344-4903-9E04-57F36008E8B0}" dt="2024-09-02T20:33:35.890" v="149" actId="26606"/>
          <ac:spMkLst>
            <pc:docMk/>
            <pc:sldMk cId="1808703431" sldId="258"/>
            <ac:spMk id="17" creationId="{FB24EDA8-DF72-4C37-9EC2-D92134F72F0B}"/>
          </ac:spMkLst>
        </pc:spChg>
        <pc:spChg chg="add">
          <ac:chgData name="Tamires Schloegel Kistner" userId="a2557402559c7521" providerId="LiveId" clId="{42279454-B344-4903-9E04-57F36008E8B0}" dt="2024-09-02T20:33:35.890" v="149" actId="26606"/>
          <ac:spMkLst>
            <pc:docMk/>
            <pc:sldMk cId="1808703431" sldId="258"/>
            <ac:spMk id="18" creationId="{76F64638-3523-4975-845C-48099809A60F}"/>
          </ac:spMkLst>
        </pc:spChg>
        <pc:picChg chg="mod">
          <ac:chgData name="Tamires Schloegel Kistner" userId="a2557402559c7521" providerId="LiveId" clId="{42279454-B344-4903-9E04-57F36008E8B0}" dt="2024-09-02T20:33:35.890" v="149" actId="26606"/>
          <ac:picMkLst>
            <pc:docMk/>
            <pc:sldMk cId="1808703431" sldId="258"/>
            <ac:picMk id="4" creationId="{E1733F83-EAB9-44CF-B7CE-71CE9853B3EE}"/>
          </ac:picMkLst>
        </pc:picChg>
        <pc:cxnChg chg="add del">
          <ac:chgData name="Tamires Schloegel Kistner" userId="a2557402559c7521" providerId="LiveId" clId="{42279454-B344-4903-9E04-57F36008E8B0}" dt="2024-09-02T20:33:30.986" v="136" actId="26606"/>
          <ac:cxnSpMkLst>
            <pc:docMk/>
            <pc:sldMk cId="1808703431" sldId="258"/>
            <ac:cxnSpMk id="10" creationId="{FBB0A898-5387-4E99-A785-462A85DC0170}"/>
          </ac:cxnSpMkLst>
        </pc:cxnChg>
        <pc:cxnChg chg="add del">
          <ac:chgData name="Tamires Schloegel Kistner" userId="a2557402559c7521" providerId="LiveId" clId="{42279454-B344-4903-9E04-57F36008E8B0}" dt="2024-09-02T20:33:35.243" v="146" actId="26606"/>
          <ac:cxnSpMkLst>
            <pc:docMk/>
            <pc:sldMk cId="1808703431" sldId="258"/>
            <ac:cxnSpMk id="13" creationId="{6FF4E9B4-BE85-45F4-8672-47D51F1401BE}"/>
          </ac:cxnSpMkLst>
        </pc:cxnChg>
        <pc:cxnChg chg="add">
          <ac:chgData name="Tamires Schloegel Kistner" userId="a2557402559c7521" providerId="LiveId" clId="{42279454-B344-4903-9E04-57F36008E8B0}" dt="2024-09-02T20:33:35.890" v="149" actId="26606"/>
          <ac:cxnSpMkLst>
            <pc:docMk/>
            <pc:sldMk cId="1808703431" sldId="258"/>
            <ac:cxnSpMk id="19" creationId="{0A046F70-04DA-4509-A661-28463B63FF3B}"/>
          </ac:cxnSpMkLst>
        </pc:cxnChg>
      </pc:sldChg>
      <pc:sldChg chg="addSp delSp modSp mod">
        <pc:chgData name="Tamires Schloegel Kistner" userId="a2557402559c7521" providerId="LiveId" clId="{42279454-B344-4903-9E04-57F36008E8B0}" dt="2024-09-02T20:40:04.913" v="234" actId="13782"/>
        <pc:sldMkLst>
          <pc:docMk/>
          <pc:sldMk cId="3716169385" sldId="259"/>
        </pc:sldMkLst>
        <pc:spChg chg="add mod">
          <ac:chgData name="Tamires Schloegel Kistner" userId="a2557402559c7521" providerId="LiveId" clId="{42279454-B344-4903-9E04-57F36008E8B0}" dt="2024-09-02T20:39:47.982" v="231" actId="1076"/>
          <ac:spMkLst>
            <pc:docMk/>
            <pc:sldMk cId="3716169385" sldId="259"/>
            <ac:spMk id="2" creationId="{5E4FCB3F-DF03-F6D7-A97C-FB7746F144D4}"/>
          </ac:spMkLst>
        </pc:spChg>
        <pc:spChg chg="add mod">
          <ac:chgData name="Tamires Schloegel Kistner" userId="a2557402559c7521" providerId="LiveId" clId="{42279454-B344-4903-9E04-57F36008E8B0}" dt="2024-09-02T20:39:49.991" v="233" actId="1076"/>
          <ac:spMkLst>
            <pc:docMk/>
            <pc:sldMk cId="3716169385" sldId="259"/>
            <ac:spMk id="3" creationId="{0A768FB8-BE49-46E7-D326-5C54A09E6EB2}"/>
          </ac:spMkLst>
        </pc:spChg>
        <pc:spChg chg="add mod">
          <ac:chgData name="Tamires Schloegel Kistner" userId="a2557402559c7521" providerId="LiveId" clId="{42279454-B344-4903-9E04-57F36008E8B0}" dt="2024-09-02T20:39:49.095" v="232" actId="1076"/>
          <ac:spMkLst>
            <pc:docMk/>
            <pc:sldMk cId="3716169385" sldId="259"/>
            <ac:spMk id="7" creationId="{83BBECD3-779E-A4F4-C7A4-50DF0D679036}"/>
          </ac:spMkLst>
        </pc:spChg>
        <pc:spChg chg="add mod">
          <ac:chgData name="Tamires Schloegel Kistner" userId="a2557402559c7521" providerId="LiveId" clId="{42279454-B344-4903-9E04-57F36008E8B0}" dt="2024-09-02T20:39:47.005" v="230" actId="1076"/>
          <ac:spMkLst>
            <pc:docMk/>
            <pc:sldMk cId="3716169385" sldId="259"/>
            <ac:spMk id="12" creationId="{C5D012FA-AF2F-8D79-B8F0-FB3A77F58496}"/>
          </ac:spMkLst>
        </pc:spChg>
        <pc:spChg chg="mod">
          <ac:chgData name="Tamires Schloegel Kistner" userId="a2557402559c7521" providerId="LiveId" clId="{42279454-B344-4903-9E04-57F36008E8B0}" dt="2024-09-02T20:33:58.792" v="150" actId="17032"/>
          <ac:spMkLst>
            <pc:docMk/>
            <pc:sldMk cId="3716169385" sldId="259"/>
            <ac:spMk id="14" creationId="{0D71FCC7-DB2E-4D93-921D-16E9BF6478AD}"/>
          </ac:spMkLst>
        </pc:spChg>
        <pc:graphicFrameChg chg="mod">
          <ac:chgData name="Tamires Schloegel Kistner" userId="a2557402559c7521" providerId="LiveId" clId="{42279454-B344-4903-9E04-57F36008E8B0}" dt="2024-09-02T20:40:04.913" v="234" actId="13782"/>
          <ac:graphicFrameMkLst>
            <pc:docMk/>
            <pc:sldMk cId="3716169385" sldId="259"/>
            <ac:graphicFrameMk id="16" creationId="{0ED3229D-3D1D-4DD7-BCD2-C7BE058DE9DD}"/>
          </ac:graphicFrameMkLst>
        </pc:graphicFrameChg>
        <pc:picChg chg="del mod">
          <ac:chgData name="Tamires Schloegel Kistner" userId="a2557402559c7521" providerId="LiveId" clId="{42279454-B344-4903-9E04-57F36008E8B0}" dt="2024-09-02T20:39:09.208" v="215" actId="478"/>
          <ac:picMkLst>
            <pc:docMk/>
            <pc:sldMk cId="3716169385" sldId="259"/>
            <ac:picMk id="4" creationId="{9FC47704-AFE8-4D42-A78D-EF6D8EE12DB1}"/>
          </ac:picMkLst>
        </pc:picChg>
        <pc:picChg chg="del mod">
          <ac:chgData name="Tamires Schloegel Kistner" userId="a2557402559c7521" providerId="LiveId" clId="{42279454-B344-4903-9E04-57F36008E8B0}" dt="2024-09-02T20:39:09.208" v="215" actId="478"/>
          <ac:picMkLst>
            <pc:docMk/>
            <pc:sldMk cId="3716169385" sldId="259"/>
            <ac:picMk id="5" creationId="{58323F51-5072-4CCE-BC50-7F60C317A4AE}"/>
          </ac:picMkLst>
        </pc:picChg>
        <pc:picChg chg="del mod">
          <ac:chgData name="Tamires Schloegel Kistner" userId="a2557402559c7521" providerId="LiveId" clId="{42279454-B344-4903-9E04-57F36008E8B0}" dt="2024-09-02T20:39:09.208" v="215" actId="478"/>
          <ac:picMkLst>
            <pc:docMk/>
            <pc:sldMk cId="3716169385" sldId="259"/>
            <ac:picMk id="6" creationId="{472D78F2-0FC6-4DD5-8691-99A1CCBEC24C}"/>
          </ac:picMkLst>
        </pc:picChg>
        <pc:picChg chg="del mod">
          <ac:chgData name="Tamires Schloegel Kistner" userId="a2557402559c7521" providerId="LiveId" clId="{42279454-B344-4903-9E04-57F36008E8B0}" dt="2024-09-02T20:39:09.208" v="215" actId="478"/>
          <ac:picMkLst>
            <pc:docMk/>
            <pc:sldMk cId="3716169385" sldId="259"/>
            <ac:picMk id="8" creationId="{5F44F517-647E-4DF2-B08A-ADE74980DBC5}"/>
          </ac:picMkLst>
        </pc:picChg>
        <pc:picChg chg="del mod">
          <ac:chgData name="Tamires Schloegel Kistner" userId="a2557402559c7521" providerId="LiveId" clId="{42279454-B344-4903-9E04-57F36008E8B0}" dt="2024-09-02T20:39:09.208" v="215" actId="478"/>
          <ac:picMkLst>
            <pc:docMk/>
            <pc:sldMk cId="3716169385" sldId="259"/>
            <ac:picMk id="9" creationId="{020C81BB-C784-4DB6-9F45-2AFF43DCD25D}"/>
          </ac:picMkLst>
        </pc:picChg>
        <pc:picChg chg="del mod">
          <ac:chgData name="Tamires Schloegel Kistner" userId="a2557402559c7521" providerId="LiveId" clId="{42279454-B344-4903-9E04-57F36008E8B0}" dt="2024-09-02T20:39:09.208" v="215" actId="478"/>
          <ac:picMkLst>
            <pc:docMk/>
            <pc:sldMk cId="3716169385" sldId="259"/>
            <ac:picMk id="10" creationId="{BFC9D26B-44AA-4812-8D3E-059DA3B07A3B}"/>
          </ac:picMkLst>
        </pc:picChg>
        <pc:picChg chg="del mod">
          <ac:chgData name="Tamires Schloegel Kistner" userId="a2557402559c7521" providerId="LiveId" clId="{42279454-B344-4903-9E04-57F36008E8B0}" dt="2024-09-02T20:39:10.673" v="216" actId="478"/>
          <ac:picMkLst>
            <pc:docMk/>
            <pc:sldMk cId="3716169385" sldId="259"/>
            <ac:picMk id="11" creationId="{06A9C86C-4F1C-4C44-BBEE-F7BABCE7DA5C}"/>
          </ac:picMkLst>
        </pc:picChg>
      </pc:sldChg>
      <pc:sldChg chg="addSp delSp modSp mod">
        <pc:chgData name="Tamires Schloegel Kistner" userId="a2557402559c7521" providerId="LiveId" clId="{42279454-B344-4903-9E04-57F36008E8B0}" dt="2024-09-02T21:15:07.668" v="839" actId="1076"/>
        <pc:sldMkLst>
          <pc:docMk/>
          <pc:sldMk cId="1119217961" sldId="260"/>
        </pc:sldMkLst>
        <pc:spChg chg="add mod">
          <ac:chgData name="Tamires Schloegel Kistner" userId="a2557402559c7521" providerId="LiveId" clId="{42279454-B344-4903-9E04-57F36008E8B0}" dt="2024-09-02T20:35:02.293" v="183" actId="11529"/>
          <ac:spMkLst>
            <pc:docMk/>
            <pc:sldMk cId="1119217961" sldId="260"/>
            <ac:spMk id="2" creationId="{9D6CE829-EC80-E79C-98C5-CF62EA12D57A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5" creationId="{8FFC3A7E-E076-9939-E801-4A698B110C37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6" creationId="{8E640171-029B-D6E7-471B-2722072E30AD}"/>
          </ac:spMkLst>
        </pc:spChg>
        <pc:spChg chg="mod">
          <ac:chgData name="Tamires Schloegel Kistner" userId="a2557402559c7521" providerId="LiveId" clId="{42279454-B344-4903-9E04-57F36008E8B0}" dt="2024-09-02T21:15:07.668" v="839" actId="1076"/>
          <ac:spMkLst>
            <pc:docMk/>
            <pc:sldMk cId="1119217961" sldId="260"/>
            <ac:spMk id="7" creationId="{1D8F96A8-8C34-458B-AF8C-8377A85925F2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8" creationId="{3399301D-024B-F341-5E2E-118136CCC43C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9" creationId="{99631E1D-2CE1-2A65-383E-B5B8FE8E6D7A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10" creationId="{571EBAFD-3CF4-EC40-6FCD-91EF61E2103C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11" creationId="{DDD1A36A-9ABB-AD35-3E6C-936E591B1CD4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12" creationId="{5245A5F7-DB17-CE59-21F2-A7D06A8F8138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13" creationId="{5213F667-8408-1BFE-32FF-B8A8AD0E6A6C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14" creationId="{B6F43AF2-5B9F-B22B-1B4F-995E9AD70368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15" creationId="{1BD83868-B1D0-6213-14E2-CE631802EFE5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16" creationId="{10AE49B2-44CB-BDDD-7AB5-87325E594223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17" creationId="{DF71B31A-3C8E-401E-0DD4-6D0A4121F041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18" creationId="{B57E1489-A68F-4095-E814-D8A6576C858D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19" creationId="{DFA1A8A0-352F-58F4-EA14-5D8F9B81229D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20" creationId="{304AC575-66F2-3F7F-6D3F-75939A275049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21" creationId="{6EDFDF57-4C39-7134-6938-57460115CD4B}"/>
          </ac:spMkLst>
        </pc:spChg>
        <pc:spChg chg="mod">
          <ac:chgData name="Tamires Schloegel Kistner" userId="a2557402559c7521" providerId="LiveId" clId="{42279454-B344-4903-9E04-57F36008E8B0}" dt="2024-09-02T20:35:16.277" v="185" actId="18245"/>
          <ac:spMkLst>
            <pc:docMk/>
            <pc:sldMk cId="1119217961" sldId="260"/>
            <ac:spMk id="22" creationId="{C7CE5684-7F2F-EB07-616E-41B2090915F2}"/>
          </ac:spMkLst>
        </pc:spChg>
        <pc:spChg chg="mod">
          <ac:chgData name="Tamires Schloegel Kistner" userId="a2557402559c7521" providerId="LiveId" clId="{42279454-B344-4903-9E04-57F36008E8B0}" dt="2024-09-02T20:35:05.880" v="184" actId="18245"/>
          <ac:spMkLst>
            <pc:docMk/>
            <pc:sldMk cId="1119217961" sldId="260"/>
            <ac:spMk id="23" creationId="{51C61B49-D82F-D7C9-EF75-4B1C3906D01C}"/>
          </ac:spMkLst>
        </pc:spChg>
        <pc:spChg chg="add mod ord">
          <ac:chgData name="Tamires Schloegel Kistner" userId="a2557402559c7521" providerId="LiveId" clId="{42279454-B344-4903-9E04-57F36008E8B0}" dt="2024-09-02T21:13:21.269" v="737"/>
          <ac:spMkLst>
            <pc:docMk/>
            <pc:sldMk cId="1119217961" sldId="260"/>
            <ac:spMk id="24" creationId="{33FE417E-ED33-9FA9-1A25-9CB93B1EBE38}"/>
          </ac:spMkLst>
        </pc:spChg>
        <pc:spChg chg="add del mod">
          <ac:chgData name="Tamires Schloegel Kistner" userId="a2557402559c7521" providerId="LiveId" clId="{42279454-B344-4903-9E04-57F36008E8B0}" dt="2024-09-02T21:13:32.808" v="739" actId="478"/>
          <ac:spMkLst>
            <pc:docMk/>
            <pc:sldMk cId="1119217961" sldId="260"/>
            <ac:spMk id="25" creationId="{F7B7DD54-2EDB-2FC1-5009-0F7470E445FC}"/>
          </ac:spMkLst>
        </pc:spChg>
        <pc:spChg chg="add del mod">
          <ac:chgData name="Tamires Schloegel Kistner" userId="a2557402559c7521" providerId="LiveId" clId="{42279454-B344-4903-9E04-57F36008E8B0}" dt="2024-09-02T20:41:13.688" v="248" actId="478"/>
          <ac:spMkLst>
            <pc:docMk/>
            <pc:sldMk cId="1119217961" sldId="260"/>
            <ac:spMk id="26" creationId="{0C211B3F-FA5C-15CB-710B-40A690A4FA95}"/>
          </ac:spMkLst>
        </pc:spChg>
        <pc:spChg chg="add mod ord">
          <ac:chgData name="Tamires Schloegel Kistner" userId="a2557402559c7521" providerId="LiveId" clId="{42279454-B344-4903-9E04-57F36008E8B0}" dt="2024-09-02T21:15:05.310" v="838" actId="29295"/>
          <ac:spMkLst>
            <pc:docMk/>
            <pc:sldMk cId="1119217961" sldId="260"/>
            <ac:spMk id="27" creationId="{4D9B8260-2BEA-93CD-D1B0-EEB3F8491FD1}"/>
          </ac:spMkLst>
        </pc:spChg>
        <pc:grpChg chg="mod">
          <ac:chgData name="Tamires Schloegel Kistner" userId="a2557402559c7521" providerId="LiveId" clId="{42279454-B344-4903-9E04-57F36008E8B0}" dt="2024-09-02T20:35:16.277" v="185" actId="18245"/>
          <ac:grpSpMkLst>
            <pc:docMk/>
            <pc:sldMk cId="1119217961" sldId="260"/>
            <ac:grpSpMk id="3" creationId="{A320689C-BBA1-BDCF-4D22-BD71BB1F0259}"/>
          </ac:grpSpMkLst>
        </pc:grpChg>
        <pc:graphicFrameChg chg="add del mod">
          <ac:chgData name="Tamires Schloegel Kistner" userId="a2557402559c7521" providerId="LiveId" clId="{42279454-B344-4903-9E04-57F36008E8B0}" dt="2024-09-02T20:40:40.240" v="236"/>
          <ac:graphicFrameMkLst>
            <pc:docMk/>
            <pc:sldMk cId="1119217961" sldId="260"/>
            <ac:graphicFrameMk id="4" creationId="{2E2E2E90-B75D-4DCA-A83A-038F5A00A501}"/>
          </ac:graphicFrameMkLst>
        </pc:graphicFrameChg>
        <pc:picChg chg="del">
          <ac:chgData name="Tamires Schloegel Kistner" userId="a2557402559c7521" providerId="LiveId" clId="{42279454-B344-4903-9E04-57F36008E8B0}" dt="2024-09-02T20:40:36.467" v="235" actId="478"/>
          <ac:picMkLst>
            <pc:docMk/>
            <pc:sldMk cId="1119217961" sldId="260"/>
            <ac:picMk id="249" creationId="{4D23242A-17CA-4EA1-8748-69A85F61931C}"/>
          </ac:picMkLst>
        </pc:picChg>
      </pc:sldChg>
      <pc:sldChg chg="addSp delSp modSp mod">
        <pc:chgData name="Tamires Schloegel Kistner" userId="a2557402559c7521" providerId="LiveId" clId="{42279454-B344-4903-9E04-57F36008E8B0}" dt="2024-09-02T21:11:27" v="717" actId="108"/>
        <pc:sldMkLst>
          <pc:docMk/>
          <pc:sldMk cId="668260704" sldId="262"/>
        </pc:sldMkLst>
        <pc:spChg chg="add mod">
          <ac:chgData name="Tamires Schloegel Kistner" userId="a2557402559c7521" providerId="LiveId" clId="{42279454-B344-4903-9E04-57F36008E8B0}" dt="2024-09-02T21:03:04.830" v="595" actId="1076"/>
          <ac:spMkLst>
            <pc:docMk/>
            <pc:sldMk cId="668260704" sldId="262"/>
            <ac:spMk id="2" creationId="{0E49A4AA-87DA-D486-0BB0-88A42E21E3E2}"/>
          </ac:spMkLst>
        </pc:spChg>
        <pc:spChg chg="mod">
          <ac:chgData name="Tamires Schloegel Kistner" userId="a2557402559c7521" providerId="LiveId" clId="{42279454-B344-4903-9E04-57F36008E8B0}" dt="2024-09-02T21:03:14.103" v="597" actId="255"/>
          <ac:spMkLst>
            <pc:docMk/>
            <pc:sldMk cId="668260704" sldId="262"/>
            <ac:spMk id="3" creationId="{8F5B31BB-1F17-4B38-ABF1-9081FDF70E22}"/>
          </ac:spMkLst>
        </pc:spChg>
        <pc:spChg chg="mod">
          <ac:chgData name="Tamires Schloegel Kistner" userId="a2557402559c7521" providerId="LiveId" clId="{42279454-B344-4903-9E04-57F36008E8B0}" dt="2024-09-02T21:11:27" v="717" actId="108"/>
          <ac:spMkLst>
            <pc:docMk/>
            <pc:sldMk cId="668260704" sldId="262"/>
            <ac:spMk id="8" creationId="{36CDF5DF-6841-411A-9826-F6A8DC134193}"/>
          </ac:spMkLst>
        </pc:spChg>
        <pc:picChg chg="del">
          <ac:chgData name="Tamires Schloegel Kistner" userId="a2557402559c7521" providerId="LiveId" clId="{42279454-B344-4903-9E04-57F36008E8B0}" dt="2024-09-02T21:02:41.612" v="581" actId="478"/>
          <ac:picMkLst>
            <pc:docMk/>
            <pc:sldMk cId="668260704" sldId="262"/>
            <ac:picMk id="7" creationId="{02CBD3DF-0563-49CF-83F9-B9A31CCDA517}"/>
          </ac:picMkLst>
        </pc:picChg>
      </pc:sldChg>
      <pc:sldChg chg="del">
        <pc:chgData name="Tamires Schloegel Kistner" userId="a2557402559c7521" providerId="LiveId" clId="{42279454-B344-4903-9E04-57F36008E8B0}" dt="2024-09-02T21:09:12.600" v="695" actId="47"/>
        <pc:sldMkLst>
          <pc:docMk/>
          <pc:sldMk cId="3779174915" sldId="265"/>
        </pc:sldMkLst>
      </pc:sldChg>
      <pc:sldChg chg="delSp modSp add del mod">
        <pc:chgData name="Tamires Schloegel Kistner" userId="a2557402559c7521" providerId="LiveId" clId="{42279454-B344-4903-9E04-57F36008E8B0}" dt="2024-09-02T21:17:26.614" v="857" actId="47"/>
        <pc:sldMkLst>
          <pc:docMk/>
          <pc:sldMk cId="2763575169" sldId="268"/>
        </pc:sldMkLst>
        <pc:spChg chg="mod">
          <ac:chgData name="Tamires Schloegel Kistner" userId="a2557402559c7521" providerId="LiveId" clId="{42279454-B344-4903-9E04-57F36008E8B0}" dt="2024-09-02T21:16:13.174" v="844" actId="108"/>
          <ac:spMkLst>
            <pc:docMk/>
            <pc:sldMk cId="2763575169" sldId="268"/>
            <ac:spMk id="20" creationId="{F79DE622-9D12-40FC-BD9F-A0893D192787}"/>
          </ac:spMkLst>
        </pc:spChg>
        <pc:picChg chg="del">
          <ac:chgData name="Tamires Schloegel Kistner" userId="a2557402559c7521" providerId="LiveId" clId="{42279454-B344-4903-9E04-57F36008E8B0}" dt="2024-09-02T21:09:46.904" v="701" actId="478"/>
          <ac:picMkLst>
            <pc:docMk/>
            <pc:sldMk cId="2763575169" sldId="268"/>
            <ac:picMk id="21" creationId="{74070C0B-94A3-44EB-95BA-AC6C649F5765}"/>
          </ac:picMkLst>
        </pc:picChg>
      </pc:sldChg>
      <pc:sldChg chg="delSp modSp add mod setBg">
        <pc:chgData name="Tamires Schloegel Kistner" userId="a2557402559c7521" providerId="LiveId" clId="{42279454-B344-4903-9E04-57F36008E8B0}" dt="2024-09-02T20:56:53.649" v="508" actId="1076"/>
        <pc:sldMkLst>
          <pc:docMk/>
          <pc:sldMk cId="0" sldId="270"/>
        </pc:sldMkLst>
        <pc:spChg chg="del mod">
          <ac:chgData name="Tamires Schloegel Kistner" userId="a2557402559c7521" providerId="LiveId" clId="{42279454-B344-4903-9E04-57F36008E8B0}" dt="2024-09-02T20:56:48.522" v="506" actId="478"/>
          <ac:spMkLst>
            <pc:docMk/>
            <pc:sldMk cId="0" sldId="270"/>
            <ac:spMk id="5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6:53.649" v="508" actId="1076"/>
          <ac:spMkLst>
            <pc:docMk/>
            <pc:sldMk cId="0" sldId="270"/>
            <ac:spMk id="6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6:41.920" v="504" actId="14100"/>
          <ac:spMkLst>
            <pc:docMk/>
            <pc:sldMk cId="0" sldId="270"/>
            <ac:spMk id="22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6:35.727" v="503" actId="20577"/>
          <ac:spMkLst>
            <pc:docMk/>
            <pc:sldMk cId="0" sldId="270"/>
            <ac:spMk id="25" creationId="{00000000-0000-0000-0000-000000000000}"/>
          </ac:spMkLst>
        </pc:spChg>
        <pc:grpChg chg="del">
          <ac:chgData name="Tamires Schloegel Kistner" userId="a2557402559c7521" providerId="LiveId" clId="{42279454-B344-4903-9E04-57F36008E8B0}" dt="2024-09-02T20:56:48.522" v="506" actId="478"/>
          <ac:grpSpMkLst>
            <pc:docMk/>
            <pc:sldMk cId="0" sldId="270"/>
            <ac:grpSpMk id="4" creationId="{00000000-0000-0000-0000-000000000000}"/>
          </ac:grpSpMkLst>
        </pc:grpChg>
      </pc:sldChg>
      <pc:sldChg chg="modSp add mod setBg">
        <pc:chgData name="Tamires Schloegel Kistner" userId="a2557402559c7521" providerId="LiveId" clId="{42279454-B344-4903-9E04-57F36008E8B0}" dt="2024-09-02T20:56:14.509" v="487" actId="1076"/>
        <pc:sldMkLst>
          <pc:docMk/>
          <pc:sldMk cId="0" sldId="271"/>
        </pc:sldMkLst>
        <pc:spChg chg="mod">
          <ac:chgData name="Tamires Schloegel Kistner" userId="a2557402559c7521" providerId="LiveId" clId="{42279454-B344-4903-9E04-57F36008E8B0}" dt="2024-09-02T20:56:14.509" v="487" actId="1076"/>
          <ac:spMkLst>
            <pc:docMk/>
            <pc:sldMk cId="0" sldId="271"/>
            <ac:spMk id="4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6:11.425" v="486" actId="14100"/>
          <ac:spMkLst>
            <pc:docMk/>
            <pc:sldMk cId="0" sldId="271"/>
            <ac:spMk id="5" creationId="{00000000-0000-0000-0000-000000000000}"/>
          </ac:spMkLst>
        </pc:spChg>
      </pc:sldChg>
      <pc:sldChg chg="del">
        <pc:chgData name="Tamires Schloegel Kistner" userId="a2557402559c7521" providerId="LiveId" clId="{42279454-B344-4903-9E04-57F36008E8B0}" dt="2024-09-02T21:09:20.523" v="697" actId="47"/>
        <pc:sldMkLst>
          <pc:docMk/>
          <pc:sldMk cId="2777487345" sldId="272"/>
        </pc:sldMkLst>
      </pc:sldChg>
      <pc:sldChg chg="add setBg">
        <pc:chgData name="Tamires Schloegel Kistner" userId="a2557402559c7521" providerId="LiveId" clId="{42279454-B344-4903-9E04-57F36008E8B0}" dt="2024-09-02T20:55:32.883" v="475"/>
        <pc:sldMkLst>
          <pc:docMk/>
          <pc:sldMk cId="0" sldId="273"/>
        </pc:sldMkLst>
      </pc:sldChg>
      <pc:sldChg chg="addSp delSp modSp add del mod delAnim">
        <pc:chgData name="Tamires Schloegel Kistner" userId="a2557402559c7521" providerId="LiveId" clId="{42279454-B344-4903-9E04-57F36008E8B0}" dt="2024-09-02T21:20:15.785" v="909" actId="13822"/>
        <pc:sldMkLst>
          <pc:docMk/>
          <pc:sldMk cId="1304552983" sldId="274"/>
        </pc:sldMkLst>
        <pc:spChg chg="mod">
          <ac:chgData name="Tamires Schloegel Kistner" userId="a2557402559c7521" providerId="LiveId" clId="{42279454-B344-4903-9E04-57F36008E8B0}" dt="2024-09-02T21:19:35.086" v="902" actId="2085"/>
          <ac:spMkLst>
            <pc:docMk/>
            <pc:sldMk cId="1304552983" sldId="274"/>
            <ac:spMk id="2" creationId="{8FC64F27-5EEC-4C91-83D3-4B2A8C8D9A21}"/>
          </ac:spMkLst>
        </pc:spChg>
        <pc:spChg chg="add mod">
          <ac:chgData name="Tamires Schloegel Kistner" userId="a2557402559c7521" providerId="LiveId" clId="{42279454-B344-4903-9E04-57F36008E8B0}" dt="2024-09-02T21:18:36.883" v="870"/>
          <ac:spMkLst>
            <pc:docMk/>
            <pc:sldMk cId="1304552983" sldId="274"/>
            <ac:spMk id="4" creationId="{D9F9EAE0-CF2E-0AC3-2A0F-7554C68043A8}"/>
          </ac:spMkLst>
        </pc:spChg>
        <pc:spChg chg="add mod">
          <ac:chgData name="Tamires Schloegel Kistner" userId="a2557402559c7521" providerId="LiveId" clId="{42279454-B344-4903-9E04-57F36008E8B0}" dt="2024-09-02T21:19:01.893" v="876" actId="1076"/>
          <ac:spMkLst>
            <pc:docMk/>
            <pc:sldMk cId="1304552983" sldId="274"/>
            <ac:spMk id="5" creationId="{C7C6D631-2DF1-BFE4-E559-B142F7255345}"/>
          </ac:spMkLst>
        </pc:spChg>
        <pc:spChg chg="add mod">
          <ac:chgData name="Tamires Schloegel Kistner" userId="a2557402559c7521" providerId="LiveId" clId="{42279454-B344-4903-9E04-57F36008E8B0}" dt="2024-09-02T21:19:16.669" v="898" actId="14100"/>
          <ac:spMkLst>
            <pc:docMk/>
            <pc:sldMk cId="1304552983" sldId="274"/>
            <ac:spMk id="6" creationId="{0295AC89-FDFF-45A9-980A-1B332C3B7AB6}"/>
          </ac:spMkLst>
        </pc:spChg>
        <pc:spChg chg="mod">
          <ac:chgData name="Tamires Schloegel Kistner" userId="a2557402559c7521" providerId="LiveId" clId="{42279454-B344-4903-9E04-57F36008E8B0}" dt="2024-09-02T21:19:50.544" v="906" actId="13822"/>
          <ac:spMkLst>
            <pc:docMk/>
            <pc:sldMk cId="1304552983" sldId="274"/>
            <ac:spMk id="8" creationId="{C8C92E7E-EAC9-41D5-A34F-EE17842DA1F8}"/>
          </ac:spMkLst>
        </pc:spChg>
        <pc:spChg chg="mod">
          <ac:chgData name="Tamires Schloegel Kistner" userId="a2557402559c7521" providerId="LiveId" clId="{42279454-B344-4903-9E04-57F36008E8B0}" dt="2024-09-02T21:19:37.732" v="903" actId="13822"/>
          <ac:spMkLst>
            <pc:docMk/>
            <pc:sldMk cId="1304552983" sldId="274"/>
            <ac:spMk id="9" creationId="{5974508F-DA7A-47B8-AFB7-B3045D6FD779}"/>
          </ac:spMkLst>
        </pc:spChg>
        <pc:spChg chg="mod">
          <ac:chgData name="Tamires Schloegel Kistner" userId="a2557402559c7521" providerId="LiveId" clId="{42279454-B344-4903-9E04-57F36008E8B0}" dt="2024-09-02T21:19:44.405" v="905" actId="2085"/>
          <ac:spMkLst>
            <pc:docMk/>
            <pc:sldMk cId="1304552983" sldId="274"/>
            <ac:spMk id="11" creationId="{74F5B31A-D673-4495-8936-071A33DC597C}"/>
          </ac:spMkLst>
        </pc:spChg>
        <pc:spChg chg="mod">
          <ac:chgData name="Tamires Schloegel Kistner" userId="a2557402559c7521" providerId="LiveId" clId="{42279454-B344-4903-9E04-57F36008E8B0}" dt="2024-09-02T21:20:12.655" v="908" actId="13822"/>
          <ac:spMkLst>
            <pc:docMk/>
            <pc:sldMk cId="1304552983" sldId="274"/>
            <ac:spMk id="12" creationId="{CA5467E7-DA88-4DD0-8A9A-6FE399DCFD2D}"/>
          </ac:spMkLst>
        </pc:spChg>
        <pc:spChg chg="mod">
          <ac:chgData name="Tamires Schloegel Kistner" userId="a2557402559c7521" providerId="LiveId" clId="{42279454-B344-4903-9E04-57F36008E8B0}" dt="2024-09-02T21:20:15.785" v="909" actId="13822"/>
          <ac:spMkLst>
            <pc:docMk/>
            <pc:sldMk cId="1304552983" sldId="274"/>
            <ac:spMk id="13" creationId="{D043D9E0-3F90-4FEA-91F9-9F42938BE800}"/>
          </ac:spMkLst>
        </pc:spChg>
        <pc:spChg chg="del">
          <ac:chgData name="Tamires Schloegel Kistner" userId="a2557402559c7521" providerId="LiveId" clId="{42279454-B344-4903-9E04-57F36008E8B0}" dt="2024-09-02T21:18:36.367" v="869" actId="478"/>
          <ac:spMkLst>
            <pc:docMk/>
            <pc:sldMk cId="1304552983" sldId="274"/>
            <ac:spMk id="14" creationId="{2495ABE1-ECBD-45B7-9424-8138FF16F003}"/>
          </ac:spMkLst>
        </pc:spChg>
        <pc:spChg chg="del">
          <ac:chgData name="Tamires Schloegel Kistner" userId="a2557402559c7521" providerId="LiveId" clId="{42279454-B344-4903-9E04-57F36008E8B0}" dt="2024-09-02T21:18:41.140" v="871" actId="478"/>
          <ac:spMkLst>
            <pc:docMk/>
            <pc:sldMk cId="1304552983" sldId="274"/>
            <ac:spMk id="16" creationId="{82F80937-E0FE-444A-8BD5-AF641D5EFFD0}"/>
          </ac:spMkLst>
        </pc:spChg>
        <pc:graphicFrameChg chg="modGraphic">
          <ac:chgData name="Tamires Schloegel Kistner" userId="a2557402559c7521" providerId="LiveId" clId="{42279454-B344-4903-9E04-57F36008E8B0}" dt="2024-09-02T21:20:05.609" v="907" actId="12385"/>
          <ac:graphicFrameMkLst>
            <pc:docMk/>
            <pc:sldMk cId="1304552983" sldId="274"/>
            <ac:graphicFrameMk id="3" creationId="{A2755E08-8762-47B7-A150-1C447DA41574}"/>
          </ac:graphicFrameMkLst>
        </pc:graphicFrameChg>
        <pc:picChg chg="del">
          <ac:chgData name="Tamires Schloegel Kistner" userId="a2557402559c7521" providerId="LiveId" clId="{42279454-B344-4903-9E04-57F36008E8B0}" dt="2024-09-02T21:18:28.942" v="868" actId="478"/>
          <ac:picMkLst>
            <pc:docMk/>
            <pc:sldMk cId="1304552983" sldId="274"/>
            <ac:picMk id="15" creationId="{98C7FD1F-7E80-4C59-BB06-071D6EA3F9D2}"/>
          </ac:picMkLst>
        </pc:picChg>
      </pc:sldChg>
      <pc:sldChg chg="modSp add mod setBg">
        <pc:chgData name="Tamires Schloegel Kistner" userId="a2557402559c7521" providerId="LiveId" clId="{42279454-B344-4903-9E04-57F36008E8B0}" dt="2024-09-02T20:57:28.407" v="510" actId="732"/>
        <pc:sldMkLst>
          <pc:docMk/>
          <pc:sldMk cId="0" sldId="275"/>
        </pc:sldMkLst>
        <pc:spChg chg="mod modCrop">
          <ac:chgData name="Tamires Schloegel Kistner" userId="a2557402559c7521" providerId="LiveId" clId="{42279454-B344-4903-9E04-57F36008E8B0}" dt="2024-09-02T20:57:28.407" v="510" actId="732"/>
          <ac:spMkLst>
            <pc:docMk/>
            <pc:sldMk cId="0" sldId="275"/>
            <ac:spMk id="16" creationId="{00000000-0000-0000-0000-000000000000}"/>
          </ac:spMkLst>
        </pc:spChg>
      </pc:sldChg>
      <pc:sldChg chg="modSp add mod setBg">
        <pc:chgData name="Tamires Schloegel Kistner" userId="a2557402559c7521" providerId="LiveId" clId="{42279454-B344-4903-9E04-57F36008E8B0}" dt="2024-09-02T20:59:59.388" v="549" actId="1076"/>
        <pc:sldMkLst>
          <pc:docMk/>
          <pc:sldMk cId="0" sldId="276"/>
        </pc:sldMkLst>
        <pc:spChg chg="mod">
          <ac:chgData name="Tamires Schloegel Kistner" userId="a2557402559c7521" providerId="LiveId" clId="{42279454-B344-4903-9E04-57F36008E8B0}" dt="2024-09-02T20:58:29.985" v="521" actId="207"/>
          <ac:spMkLst>
            <pc:docMk/>
            <pc:sldMk cId="0" sldId="276"/>
            <ac:spMk id="2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9:59.388" v="549" actId="1076"/>
          <ac:spMkLst>
            <pc:docMk/>
            <pc:sldMk cId="0" sldId="276"/>
            <ac:spMk id="49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9:54.329" v="547" actId="14100"/>
          <ac:spMkLst>
            <pc:docMk/>
            <pc:sldMk cId="0" sldId="276"/>
            <ac:spMk id="51" creationId="{00000000-0000-0000-0000-000000000000}"/>
          </ac:spMkLst>
        </pc:spChg>
      </pc:sldChg>
      <pc:sldChg chg="delSp modSp add mod setBg">
        <pc:chgData name="Tamires Schloegel Kistner" userId="a2557402559c7521" providerId="LiveId" clId="{42279454-B344-4903-9E04-57F36008E8B0}" dt="2024-09-02T20:59:49.373" v="546"/>
        <pc:sldMkLst>
          <pc:docMk/>
          <pc:sldMk cId="0" sldId="277"/>
        </pc:sldMkLst>
        <pc:spChg chg="mod">
          <ac:chgData name="Tamires Schloegel Kistner" userId="a2557402559c7521" providerId="LiveId" clId="{42279454-B344-4903-9E04-57F36008E8B0}" dt="2024-09-02T20:58:35.334" v="523" actId="207"/>
          <ac:spMkLst>
            <pc:docMk/>
            <pc:sldMk cId="0" sldId="277"/>
            <ac:spMk id="2" creationId="{00000000-0000-0000-0000-000000000000}"/>
          </ac:spMkLst>
        </pc:spChg>
        <pc:spChg chg="del topLvl">
          <ac:chgData name="Tamires Schloegel Kistner" userId="a2557402559c7521" providerId="LiveId" clId="{42279454-B344-4903-9E04-57F36008E8B0}" dt="2024-09-02T20:59:44.292" v="544" actId="478"/>
          <ac:spMkLst>
            <pc:docMk/>
            <pc:sldMk cId="0" sldId="277"/>
            <ac:spMk id="5" creationId="{00000000-0000-0000-0000-000000000000}"/>
          </ac:spMkLst>
        </pc:spChg>
        <pc:spChg chg="mod topLvl">
          <ac:chgData name="Tamires Schloegel Kistner" userId="a2557402559c7521" providerId="LiveId" clId="{42279454-B344-4903-9E04-57F36008E8B0}" dt="2024-09-02T20:59:44.292" v="544" actId="478"/>
          <ac:spMkLst>
            <pc:docMk/>
            <pc:sldMk cId="0" sldId="277"/>
            <ac:spMk id="6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9:49.373" v="546"/>
          <ac:spMkLst>
            <pc:docMk/>
            <pc:sldMk cId="0" sldId="277"/>
            <ac:spMk id="49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9:35.809" v="541" actId="14100"/>
          <ac:spMkLst>
            <pc:docMk/>
            <pc:sldMk cId="0" sldId="277"/>
            <ac:spMk id="50" creationId="{00000000-0000-0000-0000-000000000000}"/>
          </ac:spMkLst>
        </pc:spChg>
        <pc:grpChg chg="del">
          <ac:chgData name="Tamires Schloegel Kistner" userId="a2557402559c7521" providerId="LiveId" clId="{42279454-B344-4903-9E04-57F36008E8B0}" dt="2024-09-02T20:59:44.292" v="544" actId="478"/>
          <ac:grpSpMkLst>
            <pc:docMk/>
            <pc:sldMk cId="0" sldId="277"/>
            <ac:grpSpMk id="4" creationId="{00000000-0000-0000-0000-000000000000}"/>
          </ac:grpSpMkLst>
        </pc:grpChg>
      </pc:sldChg>
      <pc:sldChg chg="modSp add mod setBg">
        <pc:chgData name="Tamires Schloegel Kistner" userId="a2557402559c7521" providerId="LiveId" clId="{42279454-B344-4903-9E04-57F36008E8B0}" dt="2024-09-02T20:59:31.790" v="540" actId="1076"/>
        <pc:sldMkLst>
          <pc:docMk/>
          <pc:sldMk cId="0" sldId="278"/>
        </pc:sldMkLst>
        <pc:spChg chg="mod">
          <ac:chgData name="Tamires Schloegel Kistner" userId="a2557402559c7521" providerId="LiveId" clId="{42279454-B344-4903-9E04-57F36008E8B0}" dt="2024-09-02T20:58:26.478" v="520" actId="207"/>
          <ac:spMkLst>
            <pc:docMk/>
            <pc:sldMk cId="0" sldId="278"/>
            <ac:spMk id="2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8:04.619" v="514" actId="207"/>
          <ac:spMkLst>
            <pc:docMk/>
            <pc:sldMk cId="0" sldId="278"/>
            <ac:spMk id="5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9:21.779" v="536" actId="6549"/>
          <ac:spMkLst>
            <pc:docMk/>
            <pc:sldMk cId="0" sldId="278"/>
            <ac:spMk id="6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9:31.790" v="540" actId="1076"/>
          <ac:spMkLst>
            <pc:docMk/>
            <pc:sldMk cId="0" sldId="278"/>
            <ac:spMk id="49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9:12.361" v="531" actId="14100"/>
          <ac:spMkLst>
            <pc:docMk/>
            <pc:sldMk cId="0" sldId="278"/>
            <ac:spMk id="50" creationId="{00000000-0000-0000-0000-000000000000}"/>
          </ac:spMkLst>
        </pc:spChg>
        <pc:grpChg chg="mod">
          <ac:chgData name="Tamires Schloegel Kistner" userId="a2557402559c7521" providerId="LiveId" clId="{42279454-B344-4903-9E04-57F36008E8B0}" dt="2024-09-02T20:59:28.420" v="539" actId="14100"/>
          <ac:grpSpMkLst>
            <pc:docMk/>
            <pc:sldMk cId="0" sldId="278"/>
            <ac:grpSpMk id="4" creationId="{00000000-0000-0000-0000-000000000000}"/>
          </ac:grpSpMkLst>
        </pc:grpChg>
      </pc:sldChg>
      <pc:sldChg chg="modSp add mod setBg">
        <pc:chgData name="Tamires Schloegel Kistner" userId="a2557402559c7521" providerId="LiveId" clId="{42279454-B344-4903-9E04-57F36008E8B0}" dt="2024-09-02T20:59:02.094" v="528" actId="1076"/>
        <pc:sldMkLst>
          <pc:docMk/>
          <pc:sldMk cId="0" sldId="279"/>
        </pc:sldMkLst>
        <pc:spChg chg="mod">
          <ac:chgData name="Tamires Schloegel Kistner" userId="a2557402559c7521" providerId="LiveId" clId="{42279454-B344-4903-9E04-57F36008E8B0}" dt="2024-09-02T20:58:39.296" v="524" actId="207"/>
          <ac:spMkLst>
            <pc:docMk/>
            <pc:sldMk cId="0" sldId="279"/>
            <ac:spMk id="2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9:02.094" v="528" actId="1076"/>
          <ac:spMkLst>
            <pc:docMk/>
            <pc:sldMk cId="0" sldId="279"/>
            <ac:spMk id="49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8:10.025" v="515" actId="207"/>
          <ac:spMkLst>
            <pc:docMk/>
            <pc:sldMk cId="0" sldId="279"/>
            <ac:spMk id="50" creationId="{00000000-0000-0000-0000-000000000000}"/>
          </ac:spMkLst>
        </pc:spChg>
      </pc:sldChg>
      <pc:sldChg chg="modSp add mod setBg">
        <pc:chgData name="Tamires Schloegel Kistner" userId="a2557402559c7521" providerId="LiveId" clId="{42279454-B344-4903-9E04-57F36008E8B0}" dt="2024-09-02T20:58:53.591" v="526" actId="1076"/>
        <pc:sldMkLst>
          <pc:docMk/>
          <pc:sldMk cId="0" sldId="280"/>
        </pc:sldMkLst>
        <pc:spChg chg="mod">
          <ac:chgData name="Tamires Schloegel Kistner" userId="a2557402559c7521" providerId="LiveId" clId="{42279454-B344-4903-9E04-57F36008E8B0}" dt="2024-09-02T20:58:22.072" v="519" actId="207"/>
          <ac:spMkLst>
            <pc:docMk/>
            <pc:sldMk cId="0" sldId="280"/>
            <ac:spMk id="2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8:53.591" v="526" actId="1076"/>
          <ac:spMkLst>
            <pc:docMk/>
            <pc:sldMk cId="0" sldId="280"/>
            <ac:spMk id="49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0:58:17.892" v="518" actId="1076"/>
          <ac:spMkLst>
            <pc:docMk/>
            <pc:sldMk cId="0" sldId="280"/>
            <ac:spMk id="50" creationId="{00000000-0000-0000-0000-000000000000}"/>
          </ac:spMkLst>
        </pc:spChg>
      </pc:sldChg>
      <pc:sldChg chg="modSp add mod setBg">
        <pc:chgData name="Tamires Schloegel Kistner" userId="a2557402559c7521" providerId="LiveId" clId="{42279454-B344-4903-9E04-57F36008E8B0}" dt="2024-09-02T21:02:09.022" v="575" actId="207"/>
        <pc:sldMkLst>
          <pc:docMk/>
          <pc:sldMk cId="0" sldId="281"/>
        </pc:sldMkLst>
        <pc:spChg chg="mod">
          <ac:chgData name="Tamires Schloegel Kistner" userId="a2557402559c7521" providerId="LiveId" clId="{42279454-B344-4903-9E04-57F36008E8B0}" dt="2024-09-02T21:02:09.022" v="575" actId="207"/>
          <ac:spMkLst>
            <pc:docMk/>
            <pc:sldMk cId="0" sldId="281"/>
            <ac:spMk id="2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1:01:37.847" v="567" actId="1076"/>
          <ac:spMkLst>
            <pc:docMk/>
            <pc:sldMk cId="0" sldId="281"/>
            <ac:spMk id="14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1:01:41.597" v="570" actId="1076"/>
          <ac:spMkLst>
            <pc:docMk/>
            <pc:sldMk cId="0" sldId="281"/>
            <ac:spMk id="15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1:01:39.414" v="569" actId="1076"/>
          <ac:spMkLst>
            <pc:docMk/>
            <pc:sldMk cId="0" sldId="281"/>
            <ac:spMk id="16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1:01:26.925" v="562" actId="1076"/>
          <ac:spMkLst>
            <pc:docMk/>
            <pc:sldMk cId="0" sldId="281"/>
            <ac:spMk id="21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1:01:21.776" v="560" actId="14100"/>
          <ac:spMkLst>
            <pc:docMk/>
            <pc:sldMk cId="0" sldId="281"/>
            <ac:spMk id="22" creationId="{00000000-0000-0000-0000-000000000000}"/>
          </ac:spMkLst>
        </pc:spChg>
        <pc:grpChg chg="mod">
          <ac:chgData name="Tamires Schloegel Kistner" userId="a2557402559c7521" providerId="LiveId" clId="{42279454-B344-4903-9E04-57F36008E8B0}" dt="2024-09-02T21:00:32.257" v="551"/>
          <ac:grpSpMkLst>
            <pc:docMk/>
            <pc:sldMk cId="0" sldId="281"/>
            <ac:grpSpMk id="23" creationId="{00000000-0000-0000-0000-000000000000}"/>
          </ac:grpSpMkLst>
        </pc:grpChg>
      </pc:sldChg>
      <pc:sldChg chg="modSp add mod setBg">
        <pc:chgData name="Tamires Schloegel Kistner" userId="a2557402559c7521" providerId="LiveId" clId="{42279454-B344-4903-9E04-57F36008E8B0}" dt="2024-09-02T21:02:03.465" v="574" actId="207"/>
        <pc:sldMkLst>
          <pc:docMk/>
          <pc:sldMk cId="0" sldId="282"/>
        </pc:sldMkLst>
        <pc:spChg chg="mod">
          <ac:chgData name="Tamires Schloegel Kistner" userId="a2557402559c7521" providerId="LiveId" clId="{42279454-B344-4903-9E04-57F36008E8B0}" dt="2024-09-02T21:02:03.465" v="574" actId="207"/>
          <ac:spMkLst>
            <pc:docMk/>
            <pc:sldMk cId="0" sldId="282"/>
            <ac:spMk id="2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1:00:55.157" v="554"/>
          <ac:spMkLst>
            <pc:docMk/>
            <pc:sldMk cId="0" sldId="282"/>
            <ac:spMk id="16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1:00:55.157" v="554"/>
          <ac:spMkLst>
            <pc:docMk/>
            <pc:sldMk cId="0" sldId="282"/>
            <ac:spMk id="17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1:01:13.317" v="558" actId="207"/>
          <ac:spMkLst>
            <pc:docMk/>
            <pc:sldMk cId="0" sldId="282"/>
            <ac:spMk id="22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1:01:13.317" v="558" actId="207"/>
          <ac:spMkLst>
            <pc:docMk/>
            <pc:sldMk cId="0" sldId="282"/>
            <ac:spMk id="23" creationId="{00000000-0000-0000-0000-000000000000}"/>
          </ac:spMkLst>
        </pc:spChg>
        <pc:grpChg chg="mod">
          <ac:chgData name="Tamires Schloegel Kistner" userId="a2557402559c7521" providerId="LiveId" clId="{42279454-B344-4903-9E04-57F36008E8B0}" dt="2024-09-02T21:00:38.229" v="552"/>
          <ac:grpSpMkLst>
            <pc:docMk/>
            <pc:sldMk cId="0" sldId="282"/>
            <ac:grpSpMk id="10" creationId="{00000000-0000-0000-0000-000000000000}"/>
          </ac:grpSpMkLst>
        </pc:grpChg>
      </pc:sldChg>
      <pc:sldChg chg="add">
        <pc:chgData name="Tamires Schloegel Kistner" userId="a2557402559c7521" providerId="LiveId" clId="{42279454-B344-4903-9E04-57F36008E8B0}" dt="2024-09-02T21:02:34.138" v="580"/>
        <pc:sldMkLst>
          <pc:docMk/>
          <pc:sldMk cId="0" sldId="283"/>
        </pc:sldMkLst>
      </pc:sldChg>
      <pc:sldChg chg="addSp delSp modSp add mod setBg">
        <pc:chgData name="Tamires Schloegel Kistner" userId="a2557402559c7521" providerId="LiveId" clId="{42279454-B344-4903-9E04-57F36008E8B0}" dt="2024-09-02T21:11:21.794" v="715" actId="108"/>
        <pc:sldMkLst>
          <pc:docMk/>
          <pc:sldMk cId="0" sldId="287"/>
        </pc:sldMkLst>
        <pc:spChg chg="mod">
          <ac:chgData name="Tamires Schloegel Kistner" userId="a2557402559c7521" providerId="LiveId" clId="{42279454-B344-4903-9E04-57F36008E8B0}" dt="2024-09-02T21:05:29.695" v="654"/>
          <ac:spMkLst>
            <pc:docMk/>
            <pc:sldMk cId="0" sldId="287"/>
            <ac:spMk id="6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1:05:36.594" v="655"/>
          <ac:spMkLst>
            <pc:docMk/>
            <pc:sldMk cId="0" sldId="287"/>
            <ac:spMk id="11" creationId="{00000000-0000-0000-0000-000000000000}"/>
          </ac:spMkLst>
        </pc:spChg>
        <pc:spChg chg="mod">
          <ac:chgData name="Tamires Schloegel Kistner" userId="a2557402559c7521" providerId="LiveId" clId="{42279454-B344-4903-9E04-57F36008E8B0}" dt="2024-09-02T21:05:46.736" v="656"/>
          <ac:spMkLst>
            <pc:docMk/>
            <pc:sldMk cId="0" sldId="287"/>
            <ac:spMk id="16" creationId="{00000000-0000-0000-0000-000000000000}"/>
          </ac:spMkLst>
        </pc:spChg>
        <pc:spChg chg="del mod">
          <ac:chgData name="Tamires Schloegel Kistner" userId="a2557402559c7521" providerId="LiveId" clId="{42279454-B344-4903-9E04-57F36008E8B0}" dt="2024-09-02T21:06:06.780" v="658" actId="478"/>
          <ac:spMkLst>
            <pc:docMk/>
            <pc:sldMk cId="0" sldId="287"/>
            <ac:spMk id="17" creationId="{00000000-0000-0000-0000-000000000000}"/>
          </ac:spMkLst>
        </pc:spChg>
        <pc:spChg chg="add mod">
          <ac:chgData name="Tamires Schloegel Kistner" userId="a2557402559c7521" providerId="LiveId" clId="{42279454-B344-4903-9E04-57F36008E8B0}" dt="2024-09-02T21:11:21.794" v="715" actId="108"/>
          <ac:spMkLst>
            <pc:docMk/>
            <pc:sldMk cId="0" sldId="287"/>
            <ac:spMk id="19" creationId="{4E4C5FC5-3C68-6F5D-2FA0-E062C754C8CC}"/>
          </ac:spMkLst>
        </pc:spChg>
      </pc:sldChg>
      <pc:sldChg chg="addSp delSp modSp add mod setBg">
        <pc:chgData name="Tamires Schloegel Kistner" userId="a2557402559c7521" providerId="LiveId" clId="{42279454-B344-4903-9E04-57F36008E8B0}" dt="2024-09-02T21:11:15.263" v="714" actId="108"/>
        <pc:sldMkLst>
          <pc:docMk/>
          <pc:sldMk cId="0" sldId="288"/>
        </pc:sldMkLst>
        <pc:spChg chg="mod modCrop">
          <ac:chgData name="Tamires Schloegel Kistner" userId="a2557402559c7521" providerId="LiveId" clId="{42279454-B344-4903-9E04-57F36008E8B0}" dt="2024-09-02T21:06:59.335" v="668" actId="732"/>
          <ac:spMkLst>
            <pc:docMk/>
            <pc:sldMk cId="0" sldId="288"/>
            <ac:spMk id="2" creationId="{00000000-0000-0000-0000-000000000000}"/>
          </ac:spMkLst>
        </pc:spChg>
        <pc:spChg chg="del">
          <ac:chgData name="Tamires Schloegel Kistner" userId="a2557402559c7521" providerId="LiveId" clId="{42279454-B344-4903-9E04-57F36008E8B0}" dt="2024-09-02T21:06:35.904" v="663" actId="478"/>
          <ac:spMkLst>
            <pc:docMk/>
            <pc:sldMk cId="0" sldId="288"/>
            <ac:spMk id="25" creationId="{00000000-0000-0000-0000-000000000000}"/>
          </ac:spMkLst>
        </pc:spChg>
        <pc:spChg chg="add mod">
          <ac:chgData name="Tamires Schloegel Kistner" userId="a2557402559c7521" providerId="LiveId" clId="{42279454-B344-4903-9E04-57F36008E8B0}" dt="2024-09-02T21:06:32.540" v="662"/>
          <ac:spMkLst>
            <pc:docMk/>
            <pc:sldMk cId="0" sldId="288"/>
            <ac:spMk id="27" creationId="{8545BF79-7C77-2FCB-B3C3-074098313D00}"/>
          </ac:spMkLst>
        </pc:spChg>
        <pc:spChg chg="add mod">
          <ac:chgData name="Tamires Schloegel Kistner" userId="a2557402559c7521" providerId="LiveId" clId="{42279454-B344-4903-9E04-57F36008E8B0}" dt="2024-09-02T21:11:15.263" v="714" actId="108"/>
          <ac:spMkLst>
            <pc:docMk/>
            <pc:sldMk cId="0" sldId="288"/>
            <ac:spMk id="28" creationId="{7144637B-09DB-1C9F-7535-557A43A31D32}"/>
          </ac:spMkLst>
        </pc:spChg>
      </pc:sldChg>
      <pc:sldChg chg="addSp delSp modSp mod">
        <pc:chgData name="Tamires Schloegel Kistner" userId="a2557402559c7521" providerId="LiveId" clId="{42279454-B344-4903-9E04-57F36008E8B0}" dt="2024-09-02T21:12:21.974" v="727" actId="2085"/>
        <pc:sldMkLst>
          <pc:docMk/>
          <pc:sldMk cId="1559789889" sldId="291"/>
        </pc:sldMkLst>
        <pc:spChg chg="add del mod">
          <ac:chgData name="Tamires Schloegel Kistner" userId="a2557402559c7521" providerId="LiveId" clId="{42279454-B344-4903-9E04-57F36008E8B0}" dt="2024-09-02T20:42:42.202" v="274" actId="478"/>
          <ac:spMkLst>
            <pc:docMk/>
            <pc:sldMk cId="1559789889" sldId="291"/>
            <ac:spMk id="2" creationId="{1E143962-4DD8-D088-D149-36E62369A17A}"/>
          </ac:spMkLst>
        </pc:spChg>
        <pc:spChg chg="mod">
          <ac:chgData name="Tamires Schloegel Kistner" userId="a2557402559c7521" providerId="LiveId" clId="{42279454-B344-4903-9E04-57F36008E8B0}" dt="2024-09-02T20:43:03.226" v="275" actId="2085"/>
          <ac:spMkLst>
            <pc:docMk/>
            <pc:sldMk cId="1559789889" sldId="291"/>
            <ac:spMk id="3" creationId="{F13469C7-F02F-4491-9E6D-278C751EFFA7}"/>
          </ac:spMkLst>
        </pc:spChg>
        <pc:spChg chg="mod">
          <ac:chgData name="Tamires Schloegel Kistner" userId="a2557402559c7521" providerId="LiveId" clId="{42279454-B344-4903-9E04-57F36008E8B0}" dt="2024-09-02T21:12:21.974" v="727" actId="2085"/>
          <ac:spMkLst>
            <pc:docMk/>
            <pc:sldMk cId="1559789889" sldId="291"/>
            <ac:spMk id="4" creationId="{5C68DF1B-A305-4984-8968-698B22797728}"/>
          </ac:spMkLst>
        </pc:spChg>
        <pc:spChg chg="add mod">
          <ac:chgData name="Tamires Schloegel Kistner" userId="a2557402559c7521" providerId="LiveId" clId="{42279454-B344-4903-9E04-57F36008E8B0}" dt="2024-09-02T20:43:30.408" v="278" actId="1076"/>
          <ac:spMkLst>
            <pc:docMk/>
            <pc:sldMk cId="1559789889" sldId="291"/>
            <ac:spMk id="6" creationId="{6F678F8C-A6AF-1E4C-2C06-CFDA810ED68A}"/>
          </ac:spMkLst>
        </pc:spChg>
        <pc:picChg chg="del">
          <ac:chgData name="Tamires Schloegel Kistner" userId="a2557402559c7521" providerId="LiveId" clId="{42279454-B344-4903-9E04-57F36008E8B0}" dt="2024-09-02T20:41:23.552" v="249" actId="478"/>
          <ac:picMkLst>
            <pc:docMk/>
            <pc:sldMk cId="1559789889" sldId="291"/>
            <ac:picMk id="1026" creationId="{5505A11A-E8BC-4FA6-BA36-573DA8985E2D}"/>
          </ac:picMkLst>
        </pc:picChg>
      </pc:sldChg>
      <pc:sldChg chg="addSp delSp modSp mod">
        <pc:chgData name="Tamires Schloegel Kistner" userId="a2557402559c7521" providerId="LiveId" clId="{42279454-B344-4903-9E04-57F36008E8B0}" dt="2024-09-02T21:12:16.879" v="726" actId="2085"/>
        <pc:sldMkLst>
          <pc:docMk/>
          <pc:sldMk cId="2791675692" sldId="292"/>
        </pc:sldMkLst>
        <pc:spChg chg="add mod">
          <ac:chgData name="Tamires Schloegel Kistner" userId="a2557402559c7521" providerId="LiveId" clId="{42279454-B344-4903-9E04-57F36008E8B0}" dt="2024-09-02T20:44:07.805" v="283" actId="1076"/>
          <ac:spMkLst>
            <pc:docMk/>
            <pc:sldMk cId="2791675692" sldId="292"/>
            <ac:spMk id="2" creationId="{75D65F82-5384-2631-8E9F-190E30C06914}"/>
          </ac:spMkLst>
        </pc:spChg>
        <pc:spChg chg="mod">
          <ac:chgData name="Tamires Schloegel Kistner" userId="a2557402559c7521" providerId="LiveId" clId="{42279454-B344-4903-9E04-57F36008E8B0}" dt="2024-09-02T21:12:16.879" v="726" actId="2085"/>
          <ac:spMkLst>
            <pc:docMk/>
            <pc:sldMk cId="2791675692" sldId="292"/>
            <ac:spMk id="4" creationId="{5C68DF1B-A305-4984-8968-698B22797728}"/>
          </ac:spMkLst>
        </pc:spChg>
        <pc:picChg chg="del">
          <ac:chgData name="Tamires Schloegel Kistner" userId="a2557402559c7521" providerId="LiveId" clId="{42279454-B344-4903-9E04-57F36008E8B0}" dt="2024-09-02T20:43:37.518" v="279" actId="478"/>
          <ac:picMkLst>
            <pc:docMk/>
            <pc:sldMk cId="2791675692" sldId="292"/>
            <ac:picMk id="1026" creationId="{5505A11A-E8BC-4FA6-BA36-573DA8985E2D}"/>
          </ac:picMkLst>
        </pc:picChg>
      </pc:sldChg>
      <pc:sldChg chg="addSp delSp modSp mod">
        <pc:chgData name="Tamires Schloegel Kistner" userId="a2557402559c7521" providerId="LiveId" clId="{42279454-B344-4903-9E04-57F36008E8B0}" dt="2024-09-02T21:12:12.982" v="725" actId="2085"/>
        <pc:sldMkLst>
          <pc:docMk/>
          <pc:sldMk cId="3894808796" sldId="293"/>
        </pc:sldMkLst>
        <pc:spChg chg="mod">
          <ac:chgData name="Tamires Schloegel Kistner" userId="a2557402559c7521" providerId="LiveId" clId="{42279454-B344-4903-9E04-57F36008E8B0}" dt="2024-09-02T20:45:40.755" v="312" actId="207"/>
          <ac:spMkLst>
            <pc:docMk/>
            <pc:sldMk cId="3894808796" sldId="293"/>
            <ac:spMk id="3" creationId="{F13469C7-F02F-4491-9E6D-278C751EFFA7}"/>
          </ac:spMkLst>
        </pc:spChg>
        <pc:spChg chg="mod">
          <ac:chgData name="Tamires Schloegel Kistner" userId="a2557402559c7521" providerId="LiveId" clId="{42279454-B344-4903-9E04-57F36008E8B0}" dt="2024-09-02T21:12:12.982" v="725" actId="2085"/>
          <ac:spMkLst>
            <pc:docMk/>
            <pc:sldMk cId="3894808796" sldId="293"/>
            <ac:spMk id="4" creationId="{5C68DF1B-A305-4984-8968-698B22797728}"/>
          </ac:spMkLst>
        </pc:spChg>
        <pc:spChg chg="add mod">
          <ac:chgData name="Tamires Schloegel Kistner" userId="a2557402559c7521" providerId="LiveId" clId="{42279454-B344-4903-9E04-57F36008E8B0}" dt="2024-09-02T20:47:15.699" v="344"/>
          <ac:spMkLst>
            <pc:docMk/>
            <pc:sldMk cId="3894808796" sldId="293"/>
            <ac:spMk id="5" creationId="{614D9EA6-4E67-51A0-2FD7-08B33035455F}"/>
          </ac:spMkLst>
        </pc:spChg>
        <pc:picChg chg="del">
          <ac:chgData name="Tamires Schloegel Kistner" userId="a2557402559c7521" providerId="LiveId" clId="{42279454-B344-4903-9E04-57F36008E8B0}" dt="2024-09-02T20:44:12.361" v="284" actId="478"/>
          <ac:picMkLst>
            <pc:docMk/>
            <pc:sldMk cId="3894808796" sldId="293"/>
            <ac:picMk id="1026" creationId="{5505A11A-E8BC-4FA6-BA36-573DA8985E2D}"/>
          </ac:picMkLst>
        </pc:picChg>
      </pc:sldChg>
      <pc:sldChg chg="addSp delSp modSp mod">
        <pc:chgData name="Tamires Schloegel Kistner" userId="a2557402559c7521" providerId="LiveId" clId="{42279454-B344-4903-9E04-57F36008E8B0}" dt="2024-09-02T21:12:08.461" v="724" actId="2085"/>
        <pc:sldMkLst>
          <pc:docMk/>
          <pc:sldMk cId="3213513483" sldId="295"/>
        </pc:sldMkLst>
        <pc:spChg chg="add mod">
          <ac:chgData name="Tamires Schloegel Kistner" userId="a2557402559c7521" providerId="LiveId" clId="{42279454-B344-4903-9E04-57F36008E8B0}" dt="2024-09-02T20:46:15.126" v="321" actId="1076"/>
          <ac:spMkLst>
            <pc:docMk/>
            <pc:sldMk cId="3213513483" sldId="295"/>
            <ac:spMk id="2" creationId="{3E1EEB01-E4FC-6CC0-52E2-59B05D21EC52}"/>
          </ac:spMkLst>
        </pc:spChg>
        <pc:spChg chg="mod">
          <ac:chgData name="Tamires Schloegel Kistner" userId="a2557402559c7521" providerId="LiveId" clId="{42279454-B344-4903-9E04-57F36008E8B0}" dt="2024-09-02T20:46:19.241" v="322" actId="2085"/>
          <ac:spMkLst>
            <pc:docMk/>
            <pc:sldMk cId="3213513483" sldId="295"/>
            <ac:spMk id="3" creationId="{F13469C7-F02F-4491-9E6D-278C751EFFA7}"/>
          </ac:spMkLst>
        </pc:spChg>
        <pc:spChg chg="mod">
          <ac:chgData name="Tamires Schloegel Kistner" userId="a2557402559c7521" providerId="LiveId" clId="{42279454-B344-4903-9E04-57F36008E8B0}" dt="2024-09-02T21:12:08.461" v="724" actId="2085"/>
          <ac:spMkLst>
            <pc:docMk/>
            <pc:sldMk cId="3213513483" sldId="295"/>
            <ac:spMk id="4" creationId="{5C68DF1B-A305-4984-8968-698B22797728}"/>
          </ac:spMkLst>
        </pc:spChg>
        <pc:spChg chg="add mod">
          <ac:chgData name="Tamires Schloegel Kistner" userId="a2557402559c7521" providerId="LiveId" clId="{42279454-B344-4903-9E04-57F36008E8B0}" dt="2024-09-02T20:47:07.803" v="343"/>
          <ac:spMkLst>
            <pc:docMk/>
            <pc:sldMk cId="3213513483" sldId="295"/>
            <ac:spMk id="5" creationId="{0F57E25C-CD6B-2F72-CEFD-E8185120C25C}"/>
          </ac:spMkLst>
        </pc:spChg>
        <pc:spChg chg="add mod">
          <ac:chgData name="Tamires Schloegel Kistner" userId="a2557402559c7521" providerId="LiveId" clId="{42279454-B344-4903-9E04-57F36008E8B0}" dt="2024-09-02T20:47:02.766" v="341" actId="14100"/>
          <ac:spMkLst>
            <pc:docMk/>
            <pc:sldMk cId="3213513483" sldId="295"/>
            <ac:spMk id="6" creationId="{3D5A18DC-021E-F518-5CFA-B1EC499AC289}"/>
          </ac:spMkLst>
        </pc:spChg>
        <pc:picChg chg="del">
          <ac:chgData name="Tamires Schloegel Kistner" userId="a2557402559c7521" providerId="LiveId" clId="{42279454-B344-4903-9E04-57F36008E8B0}" dt="2024-09-02T20:46:04.737" v="314" actId="478"/>
          <ac:picMkLst>
            <pc:docMk/>
            <pc:sldMk cId="3213513483" sldId="295"/>
            <ac:picMk id="1026" creationId="{5505A11A-E8BC-4FA6-BA36-573DA8985E2D}"/>
          </ac:picMkLst>
        </pc:picChg>
      </pc:sldChg>
      <pc:sldChg chg="addSp delSp modSp mod">
        <pc:chgData name="Tamires Schloegel Kistner" userId="a2557402559c7521" providerId="LiveId" clId="{42279454-B344-4903-9E04-57F36008E8B0}" dt="2024-09-02T21:15:26.895" v="840" actId="2085"/>
        <pc:sldMkLst>
          <pc:docMk/>
          <pc:sldMk cId="2269740284" sldId="296"/>
        </pc:sldMkLst>
        <pc:spChg chg="add mod">
          <ac:chgData name="Tamires Schloegel Kistner" userId="a2557402559c7521" providerId="LiveId" clId="{42279454-B344-4903-9E04-57F36008E8B0}" dt="2024-09-02T20:51:52.708" v="422" actId="1076"/>
          <ac:spMkLst>
            <pc:docMk/>
            <pc:sldMk cId="2269740284" sldId="296"/>
            <ac:spMk id="2" creationId="{38CFC6A8-B53E-DD25-75AB-1A14866C1216}"/>
          </ac:spMkLst>
        </pc:spChg>
        <pc:spChg chg="mod">
          <ac:chgData name="Tamires Schloegel Kistner" userId="a2557402559c7521" providerId="LiveId" clId="{42279454-B344-4903-9E04-57F36008E8B0}" dt="2024-09-02T20:50:55.120" v="409" actId="27636"/>
          <ac:spMkLst>
            <pc:docMk/>
            <pc:sldMk cId="2269740284" sldId="296"/>
            <ac:spMk id="3" creationId="{F13469C7-F02F-4491-9E6D-278C751EFFA7}"/>
          </ac:spMkLst>
        </pc:spChg>
        <pc:spChg chg="mod">
          <ac:chgData name="Tamires Schloegel Kistner" userId="a2557402559c7521" providerId="LiveId" clId="{42279454-B344-4903-9E04-57F36008E8B0}" dt="2024-09-02T21:15:26.895" v="840" actId="2085"/>
          <ac:spMkLst>
            <pc:docMk/>
            <pc:sldMk cId="2269740284" sldId="296"/>
            <ac:spMk id="4" creationId="{5C68DF1B-A305-4984-8968-698B22797728}"/>
          </ac:spMkLst>
        </pc:spChg>
        <pc:spChg chg="add mod">
          <ac:chgData name="Tamires Schloegel Kistner" userId="a2557402559c7521" providerId="LiveId" clId="{42279454-B344-4903-9E04-57F36008E8B0}" dt="2024-09-02T20:51:31.278" v="416" actId="255"/>
          <ac:spMkLst>
            <pc:docMk/>
            <pc:sldMk cId="2269740284" sldId="296"/>
            <ac:spMk id="5" creationId="{9013FE17-ABD0-B57C-E77C-725FAB189466}"/>
          </ac:spMkLst>
        </pc:spChg>
        <pc:spChg chg="add mod">
          <ac:chgData name="Tamires Schloegel Kistner" userId="a2557402559c7521" providerId="LiveId" clId="{42279454-B344-4903-9E04-57F36008E8B0}" dt="2024-09-02T20:50:41.669" v="405" actId="1076"/>
          <ac:spMkLst>
            <pc:docMk/>
            <pc:sldMk cId="2269740284" sldId="296"/>
            <ac:spMk id="6" creationId="{8E0EB784-803E-C7A3-19CB-62D9DDDB614F}"/>
          </ac:spMkLst>
        </pc:spChg>
        <pc:spChg chg="add mod">
          <ac:chgData name="Tamires Schloegel Kistner" userId="a2557402559c7521" providerId="LiveId" clId="{42279454-B344-4903-9E04-57F36008E8B0}" dt="2024-09-02T20:51:40.679" v="418" actId="255"/>
          <ac:spMkLst>
            <pc:docMk/>
            <pc:sldMk cId="2269740284" sldId="296"/>
            <ac:spMk id="7" creationId="{35C4FE88-26FA-3C22-B325-BF3071253A5B}"/>
          </ac:spMkLst>
        </pc:spChg>
        <pc:picChg chg="del">
          <ac:chgData name="Tamires Schloegel Kistner" userId="a2557402559c7521" providerId="LiveId" clId="{42279454-B344-4903-9E04-57F36008E8B0}" dt="2024-09-02T20:49:31.243" v="380" actId="478"/>
          <ac:picMkLst>
            <pc:docMk/>
            <pc:sldMk cId="2269740284" sldId="296"/>
            <ac:picMk id="1026" creationId="{5505A11A-E8BC-4FA6-BA36-573DA8985E2D}"/>
          </ac:picMkLst>
        </pc:picChg>
      </pc:sldChg>
      <pc:sldChg chg="addSp delSp modSp mod">
        <pc:chgData name="Tamires Schloegel Kistner" userId="a2557402559c7521" providerId="LiveId" clId="{42279454-B344-4903-9E04-57F36008E8B0}" dt="2024-09-02T21:11:57.741" v="721" actId="2085"/>
        <pc:sldMkLst>
          <pc:docMk/>
          <pc:sldMk cId="3849081701" sldId="297"/>
        </pc:sldMkLst>
        <pc:spChg chg="add mod">
          <ac:chgData name="Tamires Schloegel Kistner" userId="a2557402559c7521" providerId="LiveId" clId="{42279454-B344-4903-9E04-57F36008E8B0}" dt="2024-09-02T20:49:01.862" v="373" actId="1076"/>
          <ac:spMkLst>
            <pc:docMk/>
            <pc:sldMk cId="3849081701" sldId="297"/>
            <ac:spMk id="2" creationId="{380A076F-211F-D238-A7D4-42F642ADB9B5}"/>
          </ac:spMkLst>
        </pc:spChg>
        <pc:spChg chg="mod">
          <ac:chgData name="Tamires Schloegel Kistner" userId="a2557402559c7521" providerId="LiveId" clId="{42279454-B344-4903-9E04-57F36008E8B0}" dt="2024-09-02T20:49:10.844" v="377" actId="27636"/>
          <ac:spMkLst>
            <pc:docMk/>
            <pc:sldMk cId="3849081701" sldId="297"/>
            <ac:spMk id="3" creationId="{F13469C7-F02F-4491-9E6D-278C751EFFA7}"/>
          </ac:spMkLst>
        </pc:spChg>
        <pc:spChg chg="mod">
          <ac:chgData name="Tamires Schloegel Kistner" userId="a2557402559c7521" providerId="LiveId" clId="{42279454-B344-4903-9E04-57F36008E8B0}" dt="2024-09-02T21:11:57.741" v="721" actId="2085"/>
          <ac:spMkLst>
            <pc:docMk/>
            <pc:sldMk cId="3849081701" sldId="297"/>
            <ac:spMk id="4" creationId="{5C68DF1B-A305-4984-8968-698B22797728}"/>
          </ac:spMkLst>
        </pc:spChg>
        <pc:spChg chg="add mod">
          <ac:chgData name="Tamires Schloegel Kistner" userId="a2557402559c7521" providerId="LiveId" clId="{42279454-B344-4903-9E04-57F36008E8B0}" dt="2024-09-02T20:49:20.033" v="379" actId="1076"/>
          <ac:spMkLst>
            <pc:docMk/>
            <pc:sldMk cId="3849081701" sldId="297"/>
            <ac:spMk id="5" creationId="{97E6470E-BEC5-2BB7-3501-507661D73578}"/>
          </ac:spMkLst>
        </pc:spChg>
        <pc:picChg chg="del">
          <ac:chgData name="Tamires Schloegel Kistner" userId="a2557402559c7521" providerId="LiveId" clId="{42279454-B344-4903-9E04-57F36008E8B0}" dt="2024-09-02T20:47:55.295" v="348" actId="478"/>
          <ac:picMkLst>
            <pc:docMk/>
            <pc:sldMk cId="3849081701" sldId="297"/>
            <ac:picMk id="1026" creationId="{5505A11A-E8BC-4FA6-BA36-573DA8985E2D}"/>
          </ac:picMkLst>
        </pc:picChg>
      </pc:sldChg>
      <pc:sldChg chg="addSp delSp modSp mod">
        <pc:chgData name="Tamires Schloegel Kistner" userId="a2557402559c7521" providerId="LiveId" clId="{42279454-B344-4903-9E04-57F36008E8B0}" dt="2024-09-02T21:11:51.832" v="720" actId="2085"/>
        <pc:sldMkLst>
          <pc:docMk/>
          <pc:sldMk cId="2296567191" sldId="298"/>
        </pc:sldMkLst>
        <pc:spChg chg="add mod">
          <ac:chgData name="Tamires Schloegel Kistner" userId="a2557402559c7521" providerId="LiveId" clId="{42279454-B344-4903-9E04-57F36008E8B0}" dt="2024-09-02T20:52:58.550" v="442" actId="14100"/>
          <ac:spMkLst>
            <pc:docMk/>
            <pc:sldMk cId="2296567191" sldId="298"/>
            <ac:spMk id="2" creationId="{38B63D42-2CAE-F616-0EA6-BDC4D0E6B2BA}"/>
          </ac:spMkLst>
        </pc:spChg>
        <pc:spChg chg="mod">
          <ac:chgData name="Tamires Schloegel Kistner" userId="a2557402559c7521" providerId="LiveId" clId="{42279454-B344-4903-9E04-57F36008E8B0}" dt="2024-09-02T20:53:07.010" v="444" actId="5793"/>
          <ac:spMkLst>
            <pc:docMk/>
            <pc:sldMk cId="2296567191" sldId="298"/>
            <ac:spMk id="3" creationId="{F13469C7-F02F-4491-9E6D-278C751EFFA7}"/>
          </ac:spMkLst>
        </pc:spChg>
        <pc:spChg chg="mod">
          <ac:chgData name="Tamires Schloegel Kistner" userId="a2557402559c7521" providerId="LiveId" clId="{42279454-B344-4903-9E04-57F36008E8B0}" dt="2024-09-02T21:11:51.832" v="720" actId="2085"/>
          <ac:spMkLst>
            <pc:docMk/>
            <pc:sldMk cId="2296567191" sldId="298"/>
            <ac:spMk id="4" creationId="{5C68DF1B-A305-4984-8968-698B22797728}"/>
          </ac:spMkLst>
        </pc:spChg>
        <pc:spChg chg="add mod">
          <ac:chgData name="Tamires Schloegel Kistner" userId="a2557402559c7521" providerId="LiveId" clId="{42279454-B344-4903-9E04-57F36008E8B0}" dt="2024-09-02T20:52:36.681" v="433" actId="1076"/>
          <ac:spMkLst>
            <pc:docMk/>
            <pc:sldMk cId="2296567191" sldId="298"/>
            <ac:spMk id="5" creationId="{D34AB544-E0E7-70D8-E438-1B80A917798A}"/>
          </ac:spMkLst>
        </pc:spChg>
        <pc:picChg chg="del">
          <ac:chgData name="Tamires Schloegel Kistner" userId="a2557402559c7521" providerId="LiveId" clId="{42279454-B344-4903-9E04-57F36008E8B0}" dt="2024-09-02T20:51:59.152" v="424" actId="478"/>
          <ac:picMkLst>
            <pc:docMk/>
            <pc:sldMk cId="2296567191" sldId="298"/>
            <ac:picMk id="8" creationId="{3316EB72-6A8B-4A40-8393-2ECC8074D325}"/>
          </ac:picMkLst>
        </pc:picChg>
        <pc:picChg chg="del">
          <ac:chgData name="Tamires Schloegel Kistner" userId="a2557402559c7521" providerId="LiveId" clId="{42279454-B344-4903-9E04-57F36008E8B0}" dt="2024-09-02T20:51:57.887" v="423" actId="478"/>
          <ac:picMkLst>
            <pc:docMk/>
            <pc:sldMk cId="2296567191" sldId="298"/>
            <ac:picMk id="1026" creationId="{5505A11A-E8BC-4FA6-BA36-573DA8985E2D}"/>
          </ac:picMkLst>
        </pc:picChg>
      </pc:sldChg>
      <pc:sldChg chg="addSp delSp modSp mod">
        <pc:chgData name="Tamires Schloegel Kistner" userId="a2557402559c7521" providerId="LiveId" clId="{42279454-B344-4903-9E04-57F36008E8B0}" dt="2024-09-02T21:15:32.911" v="841" actId="2085"/>
        <pc:sldMkLst>
          <pc:docMk/>
          <pc:sldMk cId="4186604784" sldId="299"/>
        </pc:sldMkLst>
        <pc:spChg chg="mod">
          <ac:chgData name="Tamires Schloegel Kistner" userId="a2557402559c7521" providerId="LiveId" clId="{42279454-B344-4903-9E04-57F36008E8B0}" dt="2024-09-02T20:53:23.888" v="446" actId="2085"/>
          <ac:spMkLst>
            <pc:docMk/>
            <pc:sldMk cId="4186604784" sldId="299"/>
            <ac:spMk id="3" creationId="{F13469C7-F02F-4491-9E6D-278C751EFFA7}"/>
          </ac:spMkLst>
        </pc:spChg>
        <pc:spChg chg="mod">
          <ac:chgData name="Tamires Schloegel Kistner" userId="a2557402559c7521" providerId="LiveId" clId="{42279454-B344-4903-9E04-57F36008E8B0}" dt="2024-09-02T21:15:32.911" v="841" actId="2085"/>
          <ac:spMkLst>
            <pc:docMk/>
            <pc:sldMk cId="4186604784" sldId="299"/>
            <ac:spMk id="4" creationId="{5C68DF1B-A305-4984-8968-698B22797728}"/>
          </ac:spMkLst>
        </pc:spChg>
        <pc:spChg chg="add mod">
          <ac:chgData name="Tamires Schloegel Kistner" userId="a2557402559c7521" providerId="LiveId" clId="{42279454-B344-4903-9E04-57F36008E8B0}" dt="2024-09-02T20:53:51.438" v="456" actId="1076"/>
          <ac:spMkLst>
            <pc:docMk/>
            <pc:sldMk cId="4186604784" sldId="299"/>
            <ac:spMk id="6" creationId="{49C7FFB3-1067-67D8-4C23-7F4213E0FD42}"/>
          </ac:spMkLst>
        </pc:spChg>
        <pc:picChg chg="del">
          <ac:chgData name="Tamires Schloegel Kistner" userId="a2557402559c7521" providerId="LiveId" clId="{42279454-B344-4903-9E04-57F36008E8B0}" dt="2024-09-02T20:53:45.816" v="453" actId="478"/>
          <ac:picMkLst>
            <pc:docMk/>
            <pc:sldMk cId="4186604784" sldId="299"/>
            <ac:picMk id="5" creationId="{40AD6B1C-7C9F-45C5-9295-6C47E1EDD6CF}"/>
          </ac:picMkLst>
        </pc:picChg>
        <pc:picChg chg="del">
          <ac:chgData name="Tamires Schloegel Kistner" userId="a2557402559c7521" providerId="LiveId" clId="{42279454-B344-4903-9E04-57F36008E8B0}" dt="2024-09-02T20:53:15.184" v="445" actId="478"/>
          <ac:picMkLst>
            <pc:docMk/>
            <pc:sldMk cId="4186604784" sldId="299"/>
            <ac:picMk id="1026" creationId="{5505A11A-E8BC-4FA6-BA36-573DA8985E2D}"/>
          </ac:picMkLst>
        </pc:picChg>
      </pc:sldChg>
      <pc:sldChg chg="delSp modSp del mod">
        <pc:chgData name="Tamires Schloegel Kistner" userId="a2557402559c7521" providerId="LiveId" clId="{42279454-B344-4903-9E04-57F36008E8B0}" dt="2024-09-02T20:55:26.632" v="474" actId="47"/>
        <pc:sldMkLst>
          <pc:docMk/>
          <pc:sldMk cId="315549621" sldId="300"/>
        </pc:sldMkLst>
        <pc:spChg chg="mod">
          <ac:chgData name="Tamires Schloegel Kistner" userId="a2557402559c7521" providerId="LiveId" clId="{42279454-B344-4903-9E04-57F36008E8B0}" dt="2024-09-02T20:54:52.765" v="468" actId="2085"/>
          <ac:spMkLst>
            <pc:docMk/>
            <pc:sldMk cId="315549621" sldId="300"/>
            <ac:spMk id="3" creationId="{F13469C7-F02F-4491-9E6D-278C751EFFA7}"/>
          </ac:spMkLst>
        </pc:spChg>
        <pc:spChg chg="mod">
          <ac:chgData name="Tamires Schloegel Kistner" userId="a2557402559c7521" providerId="LiveId" clId="{42279454-B344-4903-9E04-57F36008E8B0}" dt="2024-09-02T20:55:00.733" v="471" actId="207"/>
          <ac:spMkLst>
            <pc:docMk/>
            <pc:sldMk cId="315549621" sldId="300"/>
            <ac:spMk id="4" creationId="{5C68DF1B-A305-4984-8968-698B22797728}"/>
          </ac:spMkLst>
        </pc:spChg>
        <pc:picChg chg="del">
          <ac:chgData name="Tamires Schloegel Kistner" userId="a2557402559c7521" providerId="LiveId" clId="{42279454-B344-4903-9E04-57F36008E8B0}" dt="2024-09-02T20:54:25.512" v="463" actId="478"/>
          <ac:picMkLst>
            <pc:docMk/>
            <pc:sldMk cId="315549621" sldId="300"/>
            <ac:picMk id="1026" creationId="{5505A11A-E8BC-4FA6-BA36-573DA8985E2D}"/>
          </ac:picMkLst>
        </pc:picChg>
      </pc:sldChg>
      <pc:sldChg chg="modSp del mod">
        <pc:chgData name="Tamires Schloegel Kistner" userId="a2557402559c7521" providerId="LiveId" clId="{42279454-B344-4903-9E04-57F36008E8B0}" dt="2024-09-02T20:55:58.109" v="479" actId="47"/>
        <pc:sldMkLst>
          <pc:docMk/>
          <pc:sldMk cId="108887459" sldId="301"/>
        </pc:sldMkLst>
        <pc:spChg chg="mod">
          <ac:chgData name="Tamires Schloegel Kistner" userId="a2557402559c7521" providerId="LiveId" clId="{42279454-B344-4903-9E04-57F36008E8B0}" dt="2024-09-02T20:33:05.141" v="114" actId="27636"/>
          <ac:spMkLst>
            <pc:docMk/>
            <pc:sldMk cId="108887459" sldId="301"/>
            <ac:spMk id="3" creationId="{F13469C7-F02F-4491-9E6D-278C751EFFA7}"/>
          </ac:spMkLst>
        </pc:spChg>
      </pc:sldChg>
      <pc:sldChg chg="delSp del">
        <pc:chgData name="Tamires Schloegel Kistner" userId="a2557402559c7521" providerId="LiveId" clId="{42279454-B344-4903-9E04-57F36008E8B0}" dt="2024-09-02T21:02:28.277" v="579" actId="47"/>
        <pc:sldMkLst>
          <pc:docMk/>
          <pc:sldMk cId="368383699" sldId="303"/>
        </pc:sldMkLst>
        <pc:picChg chg="del">
          <ac:chgData name="Tamires Schloegel Kistner" userId="a2557402559c7521" providerId="LiveId" clId="{42279454-B344-4903-9E04-57F36008E8B0}" dt="2024-09-02T21:02:16.652" v="576" actId="478"/>
          <ac:picMkLst>
            <pc:docMk/>
            <pc:sldMk cId="368383699" sldId="303"/>
            <ac:picMk id="1026" creationId="{5505A11A-E8BC-4FA6-BA36-573DA8985E2D}"/>
          </ac:picMkLst>
        </pc:picChg>
      </pc:sldChg>
      <pc:sldChg chg="addSp delSp modSp mod">
        <pc:chgData name="Tamires Schloegel Kistner" userId="a2557402559c7521" providerId="LiveId" clId="{42279454-B344-4903-9E04-57F36008E8B0}" dt="2024-09-02T21:15:52.520" v="842" actId="108"/>
        <pc:sldMkLst>
          <pc:docMk/>
          <pc:sldMk cId="3279216221" sldId="304"/>
        </pc:sldMkLst>
        <pc:spChg chg="add mod">
          <ac:chgData name="Tamires Schloegel Kistner" userId="a2557402559c7521" providerId="LiveId" clId="{42279454-B344-4903-9E04-57F36008E8B0}" dt="2024-09-02T21:04:55.621" v="651" actId="1076"/>
          <ac:spMkLst>
            <pc:docMk/>
            <pc:sldMk cId="3279216221" sldId="304"/>
            <ac:spMk id="2" creationId="{C35B8F99-144A-A876-2E00-7B97C544093C}"/>
          </ac:spMkLst>
        </pc:spChg>
        <pc:spChg chg="mod">
          <ac:chgData name="Tamires Schloegel Kistner" userId="a2557402559c7521" providerId="LiveId" clId="{42279454-B344-4903-9E04-57F36008E8B0}" dt="2024-09-02T21:04:48.510" v="646" actId="5793"/>
          <ac:spMkLst>
            <pc:docMk/>
            <pc:sldMk cId="3279216221" sldId="304"/>
            <ac:spMk id="3" creationId="{8F5B31BB-1F17-4B38-ABF1-9081FDF70E22}"/>
          </ac:spMkLst>
        </pc:spChg>
        <pc:spChg chg="mod">
          <ac:chgData name="Tamires Schloegel Kistner" userId="a2557402559c7521" providerId="LiveId" clId="{42279454-B344-4903-9E04-57F36008E8B0}" dt="2024-09-02T21:15:52.520" v="842" actId="108"/>
          <ac:spMkLst>
            <pc:docMk/>
            <pc:sldMk cId="3279216221" sldId="304"/>
            <ac:spMk id="5" creationId="{6E499445-DC6D-4530-B3E0-226FE8537710}"/>
          </ac:spMkLst>
        </pc:spChg>
        <pc:picChg chg="del">
          <ac:chgData name="Tamires Schloegel Kistner" userId="a2557402559c7521" providerId="LiveId" clId="{42279454-B344-4903-9E04-57F36008E8B0}" dt="2024-09-02T21:04:22.491" v="635" actId="478"/>
          <ac:picMkLst>
            <pc:docMk/>
            <pc:sldMk cId="3279216221" sldId="304"/>
            <ac:picMk id="7" creationId="{02CBD3DF-0563-49CF-83F9-B9A31CCDA517}"/>
          </ac:picMkLst>
        </pc:picChg>
      </pc:sldChg>
      <pc:sldChg chg="delSp modSp mod">
        <pc:chgData name="Tamires Schloegel Kistner" userId="a2557402559c7521" providerId="LiveId" clId="{42279454-B344-4903-9E04-57F36008E8B0}" dt="2024-09-02T21:11:12.603" v="713" actId="108"/>
        <pc:sldMkLst>
          <pc:docMk/>
          <pc:sldMk cId="979000374" sldId="305"/>
        </pc:sldMkLst>
        <pc:spChg chg="mod">
          <ac:chgData name="Tamires Schloegel Kistner" userId="a2557402559c7521" providerId="LiveId" clId="{42279454-B344-4903-9E04-57F36008E8B0}" dt="2024-09-02T21:07:36.638" v="672" actId="2085"/>
          <ac:spMkLst>
            <pc:docMk/>
            <pc:sldMk cId="979000374" sldId="305"/>
            <ac:spMk id="3" creationId="{8F5B31BB-1F17-4B38-ABF1-9081FDF70E22}"/>
          </ac:spMkLst>
        </pc:spChg>
        <pc:spChg chg="mod">
          <ac:chgData name="Tamires Schloegel Kistner" userId="a2557402559c7521" providerId="LiveId" clId="{42279454-B344-4903-9E04-57F36008E8B0}" dt="2024-09-02T21:11:12.603" v="713" actId="108"/>
          <ac:spMkLst>
            <pc:docMk/>
            <pc:sldMk cId="979000374" sldId="305"/>
            <ac:spMk id="6" creationId="{03B85A26-3F83-4FC2-9FC0-7489CAE21B05}"/>
          </ac:spMkLst>
        </pc:spChg>
        <pc:picChg chg="del mod">
          <ac:chgData name="Tamires Schloegel Kistner" userId="a2557402559c7521" providerId="LiveId" clId="{42279454-B344-4903-9E04-57F36008E8B0}" dt="2024-09-02T20:33:00.392" v="102" actId="478"/>
          <ac:picMkLst>
            <pc:docMk/>
            <pc:sldMk cId="979000374" sldId="305"/>
            <ac:picMk id="7" creationId="{02CBD3DF-0563-49CF-83F9-B9A31CCDA517}"/>
          </ac:picMkLst>
        </pc:picChg>
      </pc:sldChg>
      <pc:sldChg chg="addSp delSp modSp mod">
        <pc:chgData name="Tamires Schloegel Kistner" userId="a2557402559c7521" providerId="LiveId" clId="{42279454-B344-4903-9E04-57F36008E8B0}" dt="2024-09-02T21:11:24.375" v="716" actId="108"/>
        <pc:sldMkLst>
          <pc:docMk/>
          <pc:sldMk cId="2914126846" sldId="306"/>
        </pc:sldMkLst>
        <pc:spChg chg="add mod">
          <ac:chgData name="Tamires Schloegel Kistner" userId="a2557402559c7521" providerId="LiveId" clId="{42279454-B344-4903-9E04-57F36008E8B0}" dt="2024-09-02T21:04:11.733" v="634" actId="1076"/>
          <ac:spMkLst>
            <pc:docMk/>
            <pc:sldMk cId="2914126846" sldId="306"/>
            <ac:spMk id="2" creationId="{CD71716D-DA8C-38DB-5C3E-CD0E1547B5CB}"/>
          </ac:spMkLst>
        </pc:spChg>
        <pc:spChg chg="mod">
          <ac:chgData name="Tamires Schloegel Kistner" userId="a2557402559c7521" providerId="LiveId" clId="{42279454-B344-4903-9E04-57F36008E8B0}" dt="2024-09-02T21:04:00.806" v="630" actId="27636"/>
          <ac:spMkLst>
            <pc:docMk/>
            <pc:sldMk cId="2914126846" sldId="306"/>
            <ac:spMk id="3" creationId="{8F5B31BB-1F17-4B38-ABF1-9081FDF70E22}"/>
          </ac:spMkLst>
        </pc:spChg>
        <pc:spChg chg="mod">
          <ac:chgData name="Tamires Schloegel Kistner" userId="a2557402559c7521" providerId="LiveId" clId="{42279454-B344-4903-9E04-57F36008E8B0}" dt="2024-09-02T21:11:24.375" v="716" actId="108"/>
          <ac:spMkLst>
            <pc:docMk/>
            <pc:sldMk cId="2914126846" sldId="306"/>
            <ac:spMk id="8" creationId="{36CDF5DF-6841-411A-9826-F6A8DC134193}"/>
          </ac:spMkLst>
        </pc:spChg>
        <pc:picChg chg="del">
          <ac:chgData name="Tamires Schloegel Kistner" userId="a2557402559c7521" providerId="LiveId" clId="{42279454-B344-4903-9E04-57F36008E8B0}" dt="2024-09-02T21:03:29.814" v="600" actId="478"/>
          <ac:picMkLst>
            <pc:docMk/>
            <pc:sldMk cId="2914126846" sldId="306"/>
            <ac:picMk id="7" creationId="{02CBD3DF-0563-49CF-83F9-B9A31CCDA517}"/>
          </ac:picMkLst>
        </pc:picChg>
      </pc:sldChg>
      <pc:sldChg chg="delSp modSp mod">
        <pc:chgData name="Tamires Schloegel Kistner" userId="a2557402559c7521" providerId="LiveId" clId="{42279454-B344-4903-9E04-57F36008E8B0}" dt="2024-09-02T21:11:09.072" v="712" actId="108"/>
        <pc:sldMkLst>
          <pc:docMk/>
          <pc:sldMk cId="897848150" sldId="307"/>
        </pc:sldMkLst>
        <pc:spChg chg="mod">
          <ac:chgData name="Tamires Schloegel Kistner" userId="a2557402559c7521" providerId="LiveId" clId="{42279454-B344-4903-9E04-57F36008E8B0}" dt="2024-09-02T21:07:42.350" v="674" actId="2085"/>
          <ac:spMkLst>
            <pc:docMk/>
            <pc:sldMk cId="897848150" sldId="307"/>
            <ac:spMk id="3" creationId="{8F5B31BB-1F17-4B38-ABF1-9081FDF70E22}"/>
          </ac:spMkLst>
        </pc:spChg>
        <pc:spChg chg="mod">
          <ac:chgData name="Tamires Schloegel Kistner" userId="a2557402559c7521" providerId="LiveId" clId="{42279454-B344-4903-9E04-57F36008E8B0}" dt="2024-09-02T21:11:09.072" v="712" actId="108"/>
          <ac:spMkLst>
            <pc:docMk/>
            <pc:sldMk cId="897848150" sldId="307"/>
            <ac:spMk id="6" creationId="{03B85A26-3F83-4FC2-9FC0-7489CAE21B05}"/>
          </ac:spMkLst>
        </pc:spChg>
        <pc:picChg chg="del">
          <ac:chgData name="Tamires Schloegel Kistner" userId="a2557402559c7521" providerId="LiveId" clId="{42279454-B344-4903-9E04-57F36008E8B0}" dt="2024-09-02T21:07:29.681" v="670" actId="478"/>
          <ac:picMkLst>
            <pc:docMk/>
            <pc:sldMk cId="897848150" sldId="307"/>
            <ac:picMk id="7" creationId="{02CBD3DF-0563-49CF-83F9-B9A31CCDA517}"/>
          </ac:picMkLst>
        </pc:picChg>
      </pc:sldChg>
      <pc:sldChg chg="del">
        <pc:chgData name="Tamires Schloegel Kistner" userId="a2557402559c7521" providerId="LiveId" clId="{42279454-B344-4903-9E04-57F36008E8B0}" dt="2024-09-02T21:07:22.004" v="669" actId="47"/>
        <pc:sldMkLst>
          <pc:docMk/>
          <pc:sldMk cId="1739435248" sldId="308"/>
        </pc:sldMkLst>
      </pc:sldChg>
      <pc:sldChg chg="delSp modSp mod">
        <pc:chgData name="Tamires Schloegel Kistner" userId="a2557402559c7521" providerId="LiveId" clId="{42279454-B344-4903-9E04-57F36008E8B0}" dt="2024-09-02T21:16:02.296" v="843" actId="108"/>
        <pc:sldMkLst>
          <pc:docMk/>
          <pc:sldMk cId="3818010810" sldId="309"/>
        </pc:sldMkLst>
        <pc:spChg chg="mod">
          <ac:chgData name="Tamires Schloegel Kistner" userId="a2557402559c7521" providerId="LiveId" clId="{42279454-B344-4903-9E04-57F36008E8B0}" dt="2024-09-02T21:07:50.478" v="675" actId="2085"/>
          <ac:spMkLst>
            <pc:docMk/>
            <pc:sldMk cId="3818010810" sldId="309"/>
            <ac:spMk id="3" creationId="{8F5B31BB-1F17-4B38-ABF1-9081FDF70E22}"/>
          </ac:spMkLst>
        </pc:spChg>
        <pc:spChg chg="mod">
          <ac:chgData name="Tamires Schloegel Kistner" userId="a2557402559c7521" providerId="LiveId" clId="{42279454-B344-4903-9E04-57F36008E8B0}" dt="2024-09-02T21:07:59.095" v="678" actId="2085"/>
          <ac:spMkLst>
            <pc:docMk/>
            <pc:sldMk cId="3818010810" sldId="309"/>
            <ac:spMk id="5" creationId="{5E5CCBB7-E024-4DEC-A02E-7479678D40DE}"/>
          </ac:spMkLst>
        </pc:spChg>
        <pc:spChg chg="mod">
          <ac:chgData name="Tamires Schloegel Kistner" userId="a2557402559c7521" providerId="LiveId" clId="{42279454-B344-4903-9E04-57F36008E8B0}" dt="2024-09-02T21:16:02.296" v="843" actId="108"/>
          <ac:spMkLst>
            <pc:docMk/>
            <pc:sldMk cId="3818010810" sldId="309"/>
            <ac:spMk id="6" creationId="{03B85A26-3F83-4FC2-9FC0-7489CAE21B05}"/>
          </ac:spMkLst>
        </pc:spChg>
        <pc:picChg chg="del">
          <ac:chgData name="Tamires Schloegel Kistner" userId="a2557402559c7521" providerId="LiveId" clId="{42279454-B344-4903-9E04-57F36008E8B0}" dt="2024-09-02T21:07:52.299" v="677" actId="478"/>
          <ac:picMkLst>
            <pc:docMk/>
            <pc:sldMk cId="3818010810" sldId="309"/>
            <ac:picMk id="7" creationId="{02CBD3DF-0563-49CF-83F9-B9A31CCDA517}"/>
          </ac:picMkLst>
        </pc:picChg>
      </pc:sldChg>
      <pc:sldChg chg="delSp modSp mod">
        <pc:chgData name="Tamires Schloegel Kistner" userId="a2557402559c7521" providerId="LiveId" clId="{42279454-B344-4903-9E04-57F36008E8B0}" dt="2024-09-02T21:10:53.256" v="709" actId="108"/>
        <pc:sldMkLst>
          <pc:docMk/>
          <pc:sldMk cId="2339393960" sldId="310"/>
        </pc:sldMkLst>
        <pc:spChg chg="mod">
          <ac:chgData name="Tamires Schloegel Kistner" userId="a2557402559c7521" providerId="LiveId" clId="{42279454-B344-4903-9E04-57F36008E8B0}" dt="2024-09-02T21:08:59.749" v="692" actId="2085"/>
          <ac:spMkLst>
            <pc:docMk/>
            <pc:sldMk cId="2339393960" sldId="310"/>
            <ac:spMk id="3" creationId="{8F5B31BB-1F17-4B38-ABF1-9081FDF70E22}"/>
          </ac:spMkLst>
        </pc:spChg>
        <pc:spChg chg="mod">
          <ac:chgData name="Tamires Schloegel Kistner" userId="a2557402559c7521" providerId="LiveId" clId="{42279454-B344-4903-9E04-57F36008E8B0}" dt="2024-09-02T21:10:53.256" v="709" actId="108"/>
          <ac:spMkLst>
            <pc:docMk/>
            <pc:sldMk cId="2339393960" sldId="310"/>
            <ac:spMk id="6" creationId="{03B85A26-3F83-4FC2-9FC0-7489CAE21B05}"/>
          </ac:spMkLst>
        </pc:spChg>
        <pc:picChg chg="del">
          <ac:chgData name="Tamires Schloegel Kistner" userId="a2557402559c7521" providerId="LiveId" clId="{42279454-B344-4903-9E04-57F36008E8B0}" dt="2024-09-02T21:08:56.996" v="691" actId="478"/>
          <ac:picMkLst>
            <pc:docMk/>
            <pc:sldMk cId="2339393960" sldId="310"/>
            <ac:picMk id="7" creationId="{02CBD3DF-0563-49CF-83F9-B9A31CCDA517}"/>
          </ac:picMkLst>
        </pc:picChg>
      </pc:sldChg>
      <pc:sldChg chg="delSp modSp mod">
        <pc:chgData name="Tamires Schloegel Kistner" userId="a2557402559c7521" providerId="LiveId" clId="{42279454-B344-4903-9E04-57F36008E8B0}" dt="2024-09-02T21:11:04.763" v="711" actId="108"/>
        <pc:sldMkLst>
          <pc:docMk/>
          <pc:sldMk cId="712171247" sldId="311"/>
        </pc:sldMkLst>
        <pc:spChg chg="mod">
          <ac:chgData name="Tamires Schloegel Kistner" userId="a2557402559c7521" providerId="LiveId" clId="{42279454-B344-4903-9E04-57F36008E8B0}" dt="2024-09-02T21:08:15.204" v="681" actId="2085"/>
          <ac:spMkLst>
            <pc:docMk/>
            <pc:sldMk cId="712171247" sldId="311"/>
            <ac:spMk id="3" creationId="{8F5B31BB-1F17-4B38-ABF1-9081FDF70E22}"/>
          </ac:spMkLst>
        </pc:spChg>
        <pc:spChg chg="mod">
          <ac:chgData name="Tamires Schloegel Kistner" userId="a2557402559c7521" providerId="LiveId" clId="{42279454-B344-4903-9E04-57F36008E8B0}" dt="2024-09-02T21:08:05.390" v="679" actId="2085"/>
          <ac:spMkLst>
            <pc:docMk/>
            <pc:sldMk cId="712171247" sldId="311"/>
            <ac:spMk id="5" creationId="{5E5CCBB7-E024-4DEC-A02E-7479678D40DE}"/>
          </ac:spMkLst>
        </pc:spChg>
        <pc:spChg chg="mod">
          <ac:chgData name="Tamires Schloegel Kistner" userId="a2557402559c7521" providerId="LiveId" clId="{42279454-B344-4903-9E04-57F36008E8B0}" dt="2024-09-02T21:11:04.763" v="711" actId="108"/>
          <ac:spMkLst>
            <pc:docMk/>
            <pc:sldMk cId="712171247" sldId="311"/>
            <ac:spMk id="6" creationId="{03B85A26-3F83-4FC2-9FC0-7489CAE21B05}"/>
          </ac:spMkLst>
        </pc:spChg>
        <pc:picChg chg="del">
          <ac:chgData name="Tamires Schloegel Kistner" userId="a2557402559c7521" providerId="LiveId" clId="{42279454-B344-4903-9E04-57F36008E8B0}" dt="2024-09-02T21:08:12.781" v="680" actId="478"/>
          <ac:picMkLst>
            <pc:docMk/>
            <pc:sldMk cId="712171247" sldId="311"/>
            <ac:picMk id="7" creationId="{02CBD3DF-0563-49CF-83F9-B9A31CCDA517}"/>
          </ac:picMkLst>
        </pc:picChg>
      </pc:sldChg>
      <pc:sldChg chg="delSp modSp mod">
        <pc:chgData name="Tamires Schloegel Kistner" userId="a2557402559c7521" providerId="LiveId" clId="{42279454-B344-4903-9E04-57F36008E8B0}" dt="2024-09-02T21:11:01.317" v="710" actId="108"/>
        <pc:sldMkLst>
          <pc:docMk/>
          <pc:sldMk cId="3350383119" sldId="312"/>
        </pc:sldMkLst>
        <pc:spChg chg="mod">
          <ac:chgData name="Tamires Schloegel Kistner" userId="a2557402559c7521" providerId="LiveId" clId="{42279454-B344-4903-9E04-57F36008E8B0}" dt="2024-09-02T21:08:26.317" v="685" actId="2085"/>
          <ac:spMkLst>
            <pc:docMk/>
            <pc:sldMk cId="3350383119" sldId="312"/>
            <ac:spMk id="3" creationId="{8F5B31BB-1F17-4B38-ABF1-9081FDF70E22}"/>
          </ac:spMkLst>
        </pc:spChg>
        <pc:spChg chg="mod">
          <ac:chgData name="Tamires Schloegel Kistner" userId="a2557402559c7521" providerId="LiveId" clId="{42279454-B344-4903-9E04-57F36008E8B0}" dt="2024-09-02T21:08:28.413" v="686" actId="2085"/>
          <ac:spMkLst>
            <pc:docMk/>
            <pc:sldMk cId="3350383119" sldId="312"/>
            <ac:spMk id="5" creationId="{5E5CCBB7-E024-4DEC-A02E-7479678D40DE}"/>
          </ac:spMkLst>
        </pc:spChg>
        <pc:spChg chg="mod">
          <ac:chgData name="Tamires Schloegel Kistner" userId="a2557402559c7521" providerId="LiveId" clId="{42279454-B344-4903-9E04-57F36008E8B0}" dt="2024-09-02T21:11:01.317" v="710" actId="108"/>
          <ac:spMkLst>
            <pc:docMk/>
            <pc:sldMk cId="3350383119" sldId="312"/>
            <ac:spMk id="6" creationId="{03B85A26-3F83-4FC2-9FC0-7489CAE21B05}"/>
          </ac:spMkLst>
        </pc:spChg>
        <pc:picChg chg="del">
          <ac:chgData name="Tamires Schloegel Kistner" userId="a2557402559c7521" providerId="LiveId" clId="{42279454-B344-4903-9E04-57F36008E8B0}" dt="2024-09-02T21:08:19.464" v="683" actId="478"/>
          <ac:picMkLst>
            <pc:docMk/>
            <pc:sldMk cId="3350383119" sldId="312"/>
            <ac:picMk id="7" creationId="{02CBD3DF-0563-49CF-83F9-B9A31CCDA517}"/>
          </ac:picMkLst>
        </pc:picChg>
      </pc:sldChg>
      <pc:sldChg chg="delSp modSp mod">
        <pc:chgData name="Tamires Schloegel Kistner" userId="a2557402559c7521" providerId="LiveId" clId="{42279454-B344-4903-9E04-57F36008E8B0}" dt="2024-09-02T21:10:29.576" v="708" actId="13926"/>
        <pc:sldMkLst>
          <pc:docMk/>
          <pc:sldMk cId="3162439790" sldId="313"/>
        </pc:sldMkLst>
        <pc:spChg chg="mod">
          <ac:chgData name="Tamires Schloegel Kistner" userId="a2557402559c7521" providerId="LiveId" clId="{42279454-B344-4903-9E04-57F36008E8B0}" dt="2024-09-02T21:08:49.861" v="687" actId="2085"/>
          <ac:spMkLst>
            <pc:docMk/>
            <pc:sldMk cId="3162439790" sldId="313"/>
            <ac:spMk id="3" creationId="{8F5B31BB-1F17-4B38-ABF1-9081FDF70E22}"/>
          </ac:spMkLst>
        </pc:spChg>
        <pc:spChg chg="mod">
          <ac:chgData name="Tamires Schloegel Kistner" userId="a2557402559c7521" providerId="LiveId" clId="{42279454-B344-4903-9E04-57F36008E8B0}" dt="2024-09-02T21:08:52.791" v="689" actId="2085"/>
          <ac:spMkLst>
            <pc:docMk/>
            <pc:sldMk cId="3162439790" sldId="313"/>
            <ac:spMk id="5" creationId="{5E5CCBB7-E024-4DEC-A02E-7479678D40DE}"/>
          </ac:spMkLst>
        </pc:spChg>
        <pc:spChg chg="mod">
          <ac:chgData name="Tamires Schloegel Kistner" userId="a2557402559c7521" providerId="LiveId" clId="{42279454-B344-4903-9E04-57F36008E8B0}" dt="2024-09-02T21:10:29.576" v="708" actId="13926"/>
          <ac:spMkLst>
            <pc:docMk/>
            <pc:sldMk cId="3162439790" sldId="313"/>
            <ac:spMk id="6" creationId="{03B85A26-3F83-4FC2-9FC0-7489CAE21B05}"/>
          </ac:spMkLst>
        </pc:spChg>
        <pc:picChg chg="del">
          <ac:chgData name="Tamires Schloegel Kistner" userId="a2557402559c7521" providerId="LiveId" clId="{42279454-B344-4903-9E04-57F36008E8B0}" dt="2024-09-02T21:08:53.726" v="690" actId="478"/>
          <ac:picMkLst>
            <pc:docMk/>
            <pc:sldMk cId="3162439790" sldId="313"/>
            <ac:picMk id="7" creationId="{02CBD3DF-0563-49CF-83F9-B9A31CCDA517}"/>
          </ac:picMkLst>
        </pc:picChg>
      </pc:sldChg>
      <pc:sldChg chg="modSp del mod">
        <pc:chgData name="Tamires Schloegel Kistner" userId="a2557402559c7521" providerId="LiveId" clId="{42279454-B344-4903-9E04-57F36008E8B0}" dt="2024-09-02T21:01:52.428" v="572" actId="47"/>
        <pc:sldMkLst>
          <pc:docMk/>
          <pc:sldMk cId="3686103999" sldId="314"/>
        </pc:sldMkLst>
        <pc:spChg chg="mod">
          <ac:chgData name="Tamires Schloegel Kistner" userId="a2557402559c7521" providerId="LiveId" clId="{42279454-B344-4903-9E04-57F36008E8B0}" dt="2024-09-02T20:33:05.373" v="119" actId="27636"/>
          <ac:spMkLst>
            <pc:docMk/>
            <pc:sldMk cId="3686103999" sldId="314"/>
            <ac:spMk id="3" creationId="{F13469C7-F02F-4491-9E6D-278C751EFFA7}"/>
          </ac:spMkLst>
        </pc:spChg>
      </pc:sldChg>
      <pc:sldChg chg="modSp del mod">
        <pc:chgData name="Tamires Schloegel Kistner" userId="a2557402559c7521" providerId="LiveId" clId="{42279454-B344-4903-9E04-57F36008E8B0}" dt="2024-09-02T21:02:25.722" v="578" actId="47"/>
        <pc:sldMkLst>
          <pc:docMk/>
          <pc:sldMk cId="1317378621" sldId="315"/>
        </pc:sldMkLst>
        <pc:spChg chg="mod">
          <ac:chgData name="Tamires Schloegel Kistner" userId="a2557402559c7521" providerId="LiveId" clId="{42279454-B344-4903-9E04-57F36008E8B0}" dt="2024-09-02T20:33:11.411" v="130" actId="27636"/>
          <ac:spMkLst>
            <pc:docMk/>
            <pc:sldMk cId="1317378621" sldId="315"/>
            <ac:spMk id="3" creationId="{F13469C7-F02F-4491-9E6D-278C751EFFA7}"/>
          </ac:spMkLst>
        </pc:spChg>
      </pc:sldChg>
      <pc:sldChg chg="modSp del mod">
        <pc:chgData name="Tamires Schloegel Kistner" userId="a2557402559c7521" providerId="LiveId" clId="{42279454-B344-4903-9E04-57F36008E8B0}" dt="2024-09-02T21:02:23.822" v="577" actId="47"/>
        <pc:sldMkLst>
          <pc:docMk/>
          <pc:sldMk cId="2813138233" sldId="316"/>
        </pc:sldMkLst>
        <pc:spChg chg="mod">
          <ac:chgData name="Tamires Schloegel Kistner" userId="a2557402559c7521" providerId="LiveId" clId="{42279454-B344-4903-9E04-57F36008E8B0}" dt="2024-09-02T20:33:11.402" v="129" actId="27636"/>
          <ac:spMkLst>
            <pc:docMk/>
            <pc:sldMk cId="2813138233" sldId="316"/>
            <ac:spMk id="3" creationId="{F13469C7-F02F-4491-9E6D-278C751EFFA7}"/>
          </ac:spMkLst>
        </pc:spChg>
      </pc:sldChg>
      <pc:sldChg chg="delSp modSp mod setBg">
        <pc:chgData name="Tamires Schloegel Kistner" userId="a2557402559c7521" providerId="LiveId" clId="{42279454-B344-4903-9E04-57F36008E8B0}" dt="2024-09-02T21:11:43.704" v="719" actId="2085"/>
        <pc:sldMkLst>
          <pc:docMk/>
          <pc:sldMk cId="2464996941" sldId="318"/>
        </pc:sldMkLst>
        <pc:spChg chg="mod">
          <ac:chgData name="Tamires Schloegel Kistner" userId="a2557402559c7521" providerId="LiveId" clId="{42279454-B344-4903-9E04-57F36008E8B0}" dt="2024-09-02T20:54:06.486" v="459" actId="2085"/>
          <ac:spMkLst>
            <pc:docMk/>
            <pc:sldMk cId="2464996941" sldId="318"/>
            <ac:spMk id="3" creationId="{F13469C7-F02F-4491-9E6D-278C751EFFA7}"/>
          </ac:spMkLst>
        </pc:spChg>
        <pc:spChg chg="mod">
          <ac:chgData name="Tamires Schloegel Kistner" userId="a2557402559c7521" providerId="LiveId" clId="{42279454-B344-4903-9E04-57F36008E8B0}" dt="2024-09-02T21:11:43.704" v="719" actId="2085"/>
          <ac:spMkLst>
            <pc:docMk/>
            <pc:sldMk cId="2464996941" sldId="318"/>
            <ac:spMk id="4" creationId="{5C68DF1B-A305-4984-8968-698B22797728}"/>
          </ac:spMkLst>
        </pc:spChg>
        <pc:picChg chg="del">
          <ac:chgData name="Tamires Schloegel Kistner" userId="a2557402559c7521" providerId="LiveId" clId="{42279454-B344-4903-9E04-57F36008E8B0}" dt="2024-09-02T20:53:58.297" v="458" actId="478"/>
          <ac:picMkLst>
            <pc:docMk/>
            <pc:sldMk cId="2464996941" sldId="318"/>
            <ac:picMk id="7" creationId="{9914BFE5-61B3-49D7-ACC7-E218752ED283}"/>
          </ac:picMkLst>
        </pc:picChg>
        <pc:picChg chg="del">
          <ac:chgData name="Tamires Schloegel Kistner" userId="a2557402559c7521" providerId="LiveId" clId="{42279454-B344-4903-9E04-57F36008E8B0}" dt="2024-09-02T20:53:57.086" v="457" actId="478"/>
          <ac:picMkLst>
            <pc:docMk/>
            <pc:sldMk cId="2464996941" sldId="318"/>
            <ac:picMk id="1026" creationId="{5505A11A-E8BC-4FA6-BA36-573DA8985E2D}"/>
          </ac:picMkLst>
        </pc:picChg>
      </pc:sldChg>
      <pc:sldChg chg="modSp del mod">
        <pc:chgData name="Tamires Schloegel Kistner" userId="a2557402559c7521" providerId="LiveId" clId="{42279454-B344-4903-9E04-57F36008E8B0}" dt="2024-09-02T20:55:58.790" v="480" actId="47"/>
        <pc:sldMkLst>
          <pc:docMk/>
          <pc:sldMk cId="873621139" sldId="319"/>
        </pc:sldMkLst>
        <pc:spChg chg="mod">
          <ac:chgData name="Tamires Schloegel Kistner" userId="a2557402559c7521" providerId="LiveId" clId="{42279454-B344-4903-9E04-57F36008E8B0}" dt="2024-09-02T20:33:05.318" v="115" actId="27636"/>
          <ac:spMkLst>
            <pc:docMk/>
            <pc:sldMk cId="873621139" sldId="319"/>
            <ac:spMk id="3" creationId="{F13469C7-F02F-4491-9E6D-278C751EFFA7}"/>
          </ac:spMkLst>
        </pc:spChg>
      </pc:sldChg>
      <pc:sldChg chg="modSp del mod">
        <pc:chgData name="Tamires Schloegel Kistner" userId="a2557402559c7521" providerId="LiveId" clId="{42279454-B344-4903-9E04-57F36008E8B0}" dt="2024-09-02T20:55:59.360" v="481" actId="47"/>
        <pc:sldMkLst>
          <pc:docMk/>
          <pc:sldMk cId="634490793" sldId="320"/>
        </pc:sldMkLst>
        <pc:spChg chg="mod">
          <ac:chgData name="Tamires Schloegel Kistner" userId="a2557402559c7521" providerId="LiveId" clId="{42279454-B344-4903-9E04-57F36008E8B0}" dt="2024-09-02T20:33:05.332" v="116" actId="27636"/>
          <ac:spMkLst>
            <pc:docMk/>
            <pc:sldMk cId="634490793" sldId="320"/>
            <ac:spMk id="3" creationId="{F13469C7-F02F-4491-9E6D-278C751EFFA7}"/>
          </ac:spMkLst>
        </pc:spChg>
      </pc:sldChg>
      <pc:sldChg chg="modSp del mod">
        <pc:chgData name="Tamires Schloegel Kistner" userId="a2557402559c7521" providerId="LiveId" clId="{42279454-B344-4903-9E04-57F36008E8B0}" dt="2024-09-02T20:56:00.159" v="482" actId="47"/>
        <pc:sldMkLst>
          <pc:docMk/>
          <pc:sldMk cId="1077641395" sldId="321"/>
        </pc:sldMkLst>
        <pc:spChg chg="mod">
          <ac:chgData name="Tamires Schloegel Kistner" userId="a2557402559c7521" providerId="LiveId" clId="{42279454-B344-4903-9E04-57F36008E8B0}" dt="2024-09-02T20:33:05.346" v="117" actId="27636"/>
          <ac:spMkLst>
            <pc:docMk/>
            <pc:sldMk cId="1077641395" sldId="321"/>
            <ac:spMk id="3" creationId="{F13469C7-F02F-4491-9E6D-278C751EFFA7}"/>
          </ac:spMkLst>
        </pc:spChg>
      </pc:sldChg>
      <pc:sldChg chg="modSp del mod">
        <pc:chgData name="Tamires Schloegel Kistner" userId="a2557402559c7521" providerId="LiveId" clId="{42279454-B344-4903-9E04-57F36008E8B0}" dt="2024-09-02T20:56:00.886" v="483" actId="47"/>
        <pc:sldMkLst>
          <pc:docMk/>
          <pc:sldMk cId="2784048765" sldId="322"/>
        </pc:sldMkLst>
        <pc:spChg chg="mod">
          <ac:chgData name="Tamires Schloegel Kistner" userId="a2557402559c7521" providerId="LiveId" clId="{42279454-B344-4903-9E04-57F36008E8B0}" dt="2024-09-02T20:33:05.359" v="118" actId="27636"/>
          <ac:spMkLst>
            <pc:docMk/>
            <pc:sldMk cId="2784048765" sldId="322"/>
            <ac:spMk id="3" creationId="{F13469C7-F02F-4491-9E6D-278C751EFFA7}"/>
          </ac:spMkLst>
        </pc:spChg>
      </pc:sldChg>
      <pc:sldChg chg="addSp delSp modSp new mod">
        <pc:chgData name="Tamires Schloegel Kistner" userId="a2557402559c7521" providerId="LiveId" clId="{42279454-B344-4903-9E04-57F36008E8B0}" dt="2024-09-02T20:42:21.988" v="272" actId="1076"/>
        <pc:sldMkLst>
          <pc:docMk/>
          <pc:sldMk cId="609903568" sldId="323"/>
        </pc:sldMkLst>
        <pc:spChg chg="del">
          <ac:chgData name="Tamires Schloegel Kistner" userId="a2557402559c7521" providerId="LiveId" clId="{42279454-B344-4903-9E04-57F36008E8B0}" dt="2024-09-02T20:42:03.405" v="267" actId="478"/>
          <ac:spMkLst>
            <pc:docMk/>
            <pc:sldMk cId="609903568" sldId="323"/>
            <ac:spMk id="2" creationId="{2B1068ED-3EB1-CE92-69B6-980ACFF507C6}"/>
          </ac:spMkLst>
        </pc:spChg>
        <pc:spChg chg="del">
          <ac:chgData name="Tamires Schloegel Kistner" userId="a2557402559c7521" providerId="LiveId" clId="{42279454-B344-4903-9E04-57F36008E8B0}" dt="2024-09-02T20:42:02.357" v="266" actId="478"/>
          <ac:spMkLst>
            <pc:docMk/>
            <pc:sldMk cId="609903568" sldId="323"/>
            <ac:spMk id="3" creationId="{DC6CE0CE-62AA-9C0A-F3F1-7F83CCB3DED9}"/>
          </ac:spMkLst>
        </pc:spChg>
        <pc:spChg chg="add mod">
          <ac:chgData name="Tamires Schloegel Kistner" userId="a2557402559c7521" providerId="LiveId" clId="{42279454-B344-4903-9E04-57F36008E8B0}" dt="2024-09-02T20:42:05.413" v="268" actId="1076"/>
          <ac:spMkLst>
            <pc:docMk/>
            <pc:sldMk cId="609903568" sldId="323"/>
            <ac:spMk id="4" creationId="{022AFBD4-0BE6-A01B-D12B-89A9D11A05E6}"/>
          </ac:spMkLst>
        </pc:spChg>
        <pc:spChg chg="add mod">
          <ac:chgData name="Tamires Schloegel Kistner" userId="a2557402559c7521" providerId="LiveId" clId="{42279454-B344-4903-9E04-57F36008E8B0}" dt="2024-09-02T20:42:21.988" v="272" actId="1076"/>
          <ac:spMkLst>
            <pc:docMk/>
            <pc:sldMk cId="609903568" sldId="323"/>
            <ac:spMk id="5" creationId="{D4566746-FAC6-ECD5-22CA-73313AFF2591}"/>
          </ac:spMkLst>
        </pc:spChg>
      </pc:sldChg>
      <pc:sldChg chg="new del">
        <pc:chgData name="Tamires Schloegel Kistner" userId="a2557402559c7521" providerId="LiveId" clId="{42279454-B344-4903-9E04-57F36008E8B0}" dt="2024-09-02T20:54:43.136" v="466" actId="47"/>
        <pc:sldMkLst>
          <pc:docMk/>
          <pc:sldMk cId="917486399" sldId="324"/>
        </pc:sldMkLst>
      </pc:sldChg>
      <pc:sldChg chg="add setBg">
        <pc:chgData name="Tamires Schloegel Kistner" userId="a2557402559c7521" providerId="LiveId" clId="{42279454-B344-4903-9E04-57F36008E8B0}" dt="2024-09-02T20:55:19.791" v="473"/>
        <pc:sldMkLst>
          <pc:docMk/>
          <pc:sldMk cId="1055362312" sldId="324"/>
        </pc:sldMkLst>
      </pc:sldChg>
      <pc:sldChg chg="modSp add setBg">
        <pc:chgData name="Tamires Schloegel Kistner" userId="a2557402559c7521" providerId="LiveId" clId="{42279454-B344-4903-9E04-57F36008E8B0}" dt="2024-09-02T20:57:15.273" v="509"/>
        <pc:sldMkLst>
          <pc:docMk/>
          <pc:sldMk cId="3411081215" sldId="325"/>
        </pc:sldMkLst>
        <pc:spChg chg="mod">
          <ac:chgData name="Tamires Schloegel Kistner" userId="a2557402559c7521" providerId="LiveId" clId="{42279454-B344-4903-9E04-57F36008E8B0}" dt="2024-09-02T20:57:15.273" v="509"/>
          <ac:spMkLst>
            <pc:docMk/>
            <pc:sldMk cId="3411081215" sldId="325"/>
            <ac:spMk id="16" creationId="{00000000-0000-0000-0000-000000000000}"/>
          </ac:spMkLst>
        </pc:spChg>
      </pc:sldChg>
      <pc:sldChg chg="add">
        <pc:chgData name="Tamires Schloegel Kistner" userId="a2557402559c7521" providerId="LiveId" clId="{42279454-B344-4903-9E04-57F36008E8B0}" dt="2024-09-02T21:09:10.780" v="694"/>
        <pc:sldMkLst>
          <pc:docMk/>
          <pc:sldMk cId="0" sldId="326"/>
        </pc:sldMkLst>
      </pc:sldChg>
      <pc:sldChg chg="new del">
        <pc:chgData name="Tamires Schloegel Kistner" userId="a2557402559c7521" providerId="LiveId" clId="{42279454-B344-4903-9E04-57F36008E8B0}" dt="2024-09-02T21:01:53.052" v="573" actId="47"/>
        <pc:sldMkLst>
          <pc:docMk/>
          <pc:sldMk cId="1579643066" sldId="326"/>
        </pc:sldMkLst>
      </pc:sldChg>
      <pc:sldChg chg="modSp add mod">
        <pc:chgData name="Tamires Schloegel Kistner" userId="a2557402559c7521" providerId="LiveId" clId="{42279454-B344-4903-9E04-57F36008E8B0}" dt="2024-09-02T21:09:39.246" v="700" actId="207"/>
        <pc:sldMkLst>
          <pc:docMk/>
          <pc:sldMk cId="2578014702" sldId="327"/>
        </pc:sldMkLst>
        <pc:spChg chg="mod">
          <ac:chgData name="Tamires Schloegel Kistner" userId="a2557402559c7521" providerId="LiveId" clId="{42279454-B344-4903-9E04-57F36008E8B0}" dt="2024-09-02T21:09:39.246" v="700" actId="207"/>
          <ac:spMkLst>
            <pc:docMk/>
            <pc:sldMk cId="2578014702" sldId="327"/>
            <ac:spMk id="5" creationId="{00000000-0000-0000-0000-000000000000}"/>
          </ac:spMkLst>
        </pc:spChg>
      </pc:sldChg>
      <pc:sldChg chg="addSp delSp modSp add mod setBg modAnim">
        <pc:chgData name="Tamires Schloegel Kistner" userId="a2557402559c7521" providerId="LiveId" clId="{42279454-B344-4903-9E04-57F36008E8B0}" dt="2024-09-02T21:18:19.080" v="867"/>
        <pc:sldMkLst>
          <pc:docMk/>
          <pc:sldMk cId="1975701301" sldId="328"/>
        </pc:sldMkLst>
        <pc:spChg chg="del">
          <ac:chgData name="Tamires Schloegel Kistner" userId="a2557402559c7521" providerId="LiveId" clId="{42279454-B344-4903-9E04-57F36008E8B0}" dt="2024-09-02T21:16:43.281" v="846" actId="478"/>
          <ac:spMkLst>
            <pc:docMk/>
            <pc:sldMk cId="1975701301" sldId="328"/>
            <ac:spMk id="41" creationId="{00000000-0000-0000-0000-000000000000}"/>
          </ac:spMkLst>
        </pc:spChg>
        <pc:spChg chg="add mod">
          <ac:chgData name="Tamires Schloegel Kistner" userId="a2557402559c7521" providerId="LiveId" clId="{42279454-B344-4903-9E04-57F36008E8B0}" dt="2024-09-02T21:16:43.566" v="847"/>
          <ac:spMkLst>
            <pc:docMk/>
            <pc:sldMk cId="1975701301" sldId="328"/>
            <ac:spMk id="55" creationId="{30E5ED59-BBC4-76DA-72D8-56517540FF5B}"/>
          </ac:spMkLst>
        </pc:spChg>
      </pc:sldChg>
      <pc:sldChg chg="addSp delSp modSp new mod">
        <pc:chgData name="Tamires Schloegel Kistner" userId="a2557402559c7521" providerId="LiveId" clId="{42279454-B344-4903-9E04-57F36008E8B0}" dt="2024-09-03T00:17:19.471" v="1136" actId="20577"/>
        <pc:sldMkLst>
          <pc:docMk/>
          <pc:sldMk cId="485017602" sldId="329"/>
        </pc:sldMkLst>
        <pc:spChg chg="add del mod">
          <ac:chgData name="Tamires Schloegel Kistner" userId="a2557402559c7521" providerId="LiveId" clId="{42279454-B344-4903-9E04-57F36008E8B0}" dt="2024-09-03T00:05:27.939" v="913" actId="478"/>
          <ac:spMkLst>
            <pc:docMk/>
            <pc:sldMk cId="485017602" sldId="329"/>
            <ac:spMk id="3" creationId="{2729A9C8-9BD9-498A-7696-D7EC3E1A1952}"/>
          </ac:spMkLst>
        </pc:spChg>
        <pc:spChg chg="add">
          <ac:chgData name="Tamires Schloegel Kistner" userId="a2557402559c7521" providerId="LiveId" clId="{42279454-B344-4903-9E04-57F36008E8B0}" dt="2024-09-03T00:05:33.056" v="914"/>
          <ac:spMkLst>
            <pc:docMk/>
            <pc:sldMk cId="485017602" sldId="329"/>
            <ac:spMk id="4" creationId="{1B51F53E-7EDD-B35C-0204-ACDF87FEA95A}"/>
          </ac:spMkLst>
        </pc:spChg>
        <pc:spChg chg="add mod">
          <ac:chgData name="Tamires Schloegel Kistner" userId="a2557402559c7521" providerId="LiveId" clId="{42279454-B344-4903-9E04-57F36008E8B0}" dt="2024-09-03T00:06:39.783" v="940" actId="14100"/>
          <ac:spMkLst>
            <pc:docMk/>
            <pc:sldMk cId="485017602" sldId="329"/>
            <ac:spMk id="9" creationId="{C2E80E5B-76DB-602B-8786-B1EF8BA8DE25}"/>
          </ac:spMkLst>
        </pc:spChg>
        <pc:spChg chg="add mod">
          <ac:chgData name="Tamires Schloegel Kistner" userId="a2557402559c7521" providerId="LiveId" clId="{42279454-B344-4903-9E04-57F36008E8B0}" dt="2024-09-03T00:06:29.612" v="923"/>
          <ac:spMkLst>
            <pc:docMk/>
            <pc:sldMk cId="485017602" sldId="329"/>
            <ac:spMk id="10" creationId="{7C770CA5-6D97-8FD0-71E9-B8C9570DFFFD}"/>
          </ac:spMkLst>
        </pc:spChg>
        <pc:spChg chg="add mod">
          <ac:chgData name="Tamires Schloegel Kistner" userId="a2557402559c7521" providerId="LiveId" clId="{42279454-B344-4903-9E04-57F36008E8B0}" dt="2024-09-03T00:07:14.992" v="943" actId="121"/>
          <ac:spMkLst>
            <pc:docMk/>
            <pc:sldMk cId="485017602" sldId="329"/>
            <ac:spMk id="11" creationId="{136F10B5-EA94-23C4-320C-1718DD9064D3}"/>
          </ac:spMkLst>
        </pc:spChg>
        <pc:spChg chg="add mod">
          <ac:chgData name="Tamires Schloegel Kistner" userId="a2557402559c7521" providerId="LiveId" clId="{42279454-B344-4903-9E04-57F36008E8B0}" dt="2024-09-03T00:13:22.793" v="1033" actId="113"/>
          <ac:spMkLst>
            <pc:docMk/>
            <pc:sldMk cId="485017602" sldId="329"/>
            <ac:spMk id="12" creationId="{654B25AA-3197-3B5E-4B5D-39EF44F3A5D3}"/>
          </ac:spMkLst>
        </pc:spChg>
        <pc:spChg chg="add mod">
          <ac:chgData name="Tamires Schloegel Kistner" userId="a2557402559c7521" providerId="LiveId" clId="{42279454-B344-4903-9E04-57F36008E8B0}" dt="2024-09-03T00:12:33.942" v="1017" actId="1076"/>
          <ac:spMkLst>
            <pc:docMk/>
            <pc:sldMk cId="485017602" sldId="329"/>
            <ac:spMk id="13" creationId="{063B50A5-2963-3F93-8F59-C70FFADF7788}"/>
          </ac:spMkLst>
        </pc:spChg>
        <pc:spChg chg="add mod">
          <ac:chgData name="Tamires Schloegel Kistner" userId="a2557402559c7521" providerId="LiveId" clId="{42279454-B344-4903-9E04-57F36008E8B0}" dt="2024-09-03T00:17:19.471" v="1136" actId="20577"/>
          <ac:spMkLst>
            <pc:docMk/>
            <pc:sldMk cId="485017602" sldId="329"/>
            <ac:spMk id="14" creationId="{D642E08F-CDA9-5C77-8C01-34F3976F562A}"/>
          </ac:spMkLst>
        </pc:spChg>
        <pc:spChg chg="add mod">
          <ac:chgData name="Tamires Schloegel Kistner" userId="a2557402559c7521" providerId="LiveId" clId="{42279454-B344-4903-9E04-57F36008E8B0}" dt="2024-09-03T00:13:10.662" v="1032" actId="1076"/>
          <ac:spMkLst>
            <pc:docMk/>
            <pc:sldMk cId="485017602" sldId="329"/>
            <ac:spMk id="15" creationId="{20FEF1E7-3F0A-16FB-CE55-62200E26B137}"/>
          </ac:spMkLst>
        </pc:spChg>
        <pc:spChg chg="add del">
          <ac:chgData name="Tamires Schloegel Kistner" userId="a2557402559c7521" providerId="LiveId" clId="{42279454-B344-4903-9E04-57F36008E8B0}" dt="2024-09-03T00:10:33.864" v="990" actId="478"/>
          <ac:spMkLst>
            <pc:docMk/>
            <pc:sldMk cId="485017602" sldId="329"/>
            <ac:spMk id="16" creationId="{78C2BD2C-D96A-AB28-7F20-7FD70245DBD6}"/>
          </ac:spMkLst>
        </pc:spChg>
        <pc:spChg chg="add mod">
          <ac:chgData name="Tamires Schloegel Kistner" userId="a2557402559c7521" providerId="LiveId" clId="{42279454-B344-4903-9E04-57F36008E8B0}" dt="2024-09-03T00:10:27.781" v="989"/>
          <ac:spMkLst>
            <pc:docMk/>
            <pc:sldMk cId="485017602" sldId="329"/>
            <ac:spMk id="17" creationId="{37B0FC53-1783-4A4D-6800-68FEDF522F47}"/>
          </ac:spMkLst>
        </pc:spChg>
        <pc:spChg chg="add">
          <ac:chgData name="Tamires Schloegel Kistner" userId="a2557402559c7521" providerId="LiveId" clId="{42279454-B344-4903-9E04-57F36008E8B0}" dt="2024-09-03T00:10:45.740" v="991"/>
          <ac:spMkLst>
            <pc:docMk/>
            <pc:sldMk cId="485017602" sldId="329"/>
            <ac:spMk id="18" creationId="{0388A07C-01D9-85BF-C499-8DA25B2C02CD}"/>
          </ac:spMkLst>
        </pc:spChg>
        <pc:picChg chg="add del mod">
          <ac:chgData name="Tamires Schloegel Kistner" userId="a2557402559c7521" providerId="LiveId" clId="{42279454-B344-4903-9E04-57F36008E8B0}" dt="2024-09-03T00:06:13.123" v="917" actId="478"/>
          <ac:picMkLst>
            <pc:docMk/>
            <pc:sldMk cId="485017602" sldId="329"/>
            <ac:picMk id="6" creationId="{B40BF330-88C1-B178-B8E5-48E29BC8E302}"/>
          </ac:picMkLst>
        </pc:picChg>
        <pc:picChg chg="add mod">
          <ac:chgData name="Tamires Schloegel Kistner" userId="a2557402559c7521" providerId="LiveId" clId="{42279454-B344-4903-9E04-57F36008E8B0}" dt="2024-09-03T00:06:24.741" v="922" actId="14100"/>
          <ac:picMkLst>
            <pc:docMk/>
            <pc:sldMk cId="485017602" sldId="329"/>
            <ac:picMk id="8" creationId="{7C90E213-57D5-3258-A5EB-0F2387F5F5F0}"/>
          </ac:picMkLst>
        </pc:picChg>
      </pc:sldChg>
      <pc:sldChg chg="new del">
        <pc:chgData name="Tamires Schloegel Kistner" userId="a2557402559c7521" providerId="LiveId" clId="{42279454-B344-4903-9E04-57F36008E8B0}" dt="2024-09-03T00:14:10.637" v="1036" actId="680"/>
        <pc:sldMkLst>
          <pc:docMk/>
          <pc:sldMk cId="2708995944" sldId="330"/>
        </pc:sldMkLst>
      </pc:sldChg>
      <pc:sldChg chg="addSp delSp modSp add mod">
        <pc:chgData name="Tamires Schloegel Kistner" userId="a2557402559c7521" providerId="LiveId" clId="{42279454-B344-4903-9E04-57F36008E8B0}" dt="2024-09-03T00:15:27.957" v="1079" actId="478"/>
        <pc:sldMkLst>
          <pc:docMk/>
          <pc:sldMk cId="3343492719" sldId="330"/>
        </pc:sldMkLst>
        <pc:spChg chg="add del mod">
          <ac:chgData name="Tamires Schloegel Kistner" userId="a2557402559c7521" providerId="LiveId" clId="{42279454-B344-4903-9E04-57F36008E8B0}" dt="2024-09-03T00:15:27.957" v="1079" actId="478"/>
          <ac:spMkLst>
            <pc:docMk/>
            <pc:sldMk cId="3343492719" sldId="330"/>
            <ac:spMk id="2" creationId="{9941DA1D-2DDE-37CA-B7D9-2261D44D2CD7}"/>
          </ac:spMkLst>
        </pc:spChg>
        <pc:spChg chg="del">
          <ac:chgData name="Tamires Schloegel Kistner" userId="a2557402559c7521" providerId="LiveId" clId="{42279454-B344-4903-9E04-57F36008E8B0}" dt="2024-09-03T00:14:15.733" v="1038" actId="478"/>
          <ac:spMkLst>
            <pc:docMk/>
            <pc:sldMk cId="3343492719" sldId="330"/>
            <ac:spMk id="12" creationId="{654B25AA-3197-3B5E-4B5D-39EF44F3A5D3}"/>
          </ac:spMkLst>
        </pc:spChg>
        <pc:spChg chg="mod">
          <ac:chgData name="Tamires Schloegel Kistner" userId="a2557402559c7521" providerId="LiveId" clId="{42279454-B344-4903-9E04-57F36008E8B0}" dt="2024-09-03T00:15:15.342" v="1076" actId="1076"/>
          <ac:spMkLst>
            <pc:docMk/>
            <pc:sldMk cId="3343492719" sldId="330"/>
            <ac:spMk id="13" creationId="{063B50A5-2963-3F93-8F59-C70FFADF7788}"/>
          </ac:spMkLst>
        </pc:spChg>
        <pc:spChg chg="del">
          <ac:chgData name="Tamires Schloegel Kistner" userId="a2557402559c7521" providerId="LiveId" clId="{42279454-B344-4903-9E04-57F36008E8B0}" dt="2024-09-03T00:15:10.533" v="1075" actId="478"/>
          <ac:spMkLst>
            <pc:docMk/>
            <pc:sldMk cId="3343492719" sldId="330"/>
            <ac:spMk id="14" creationId="{D642E08F-CDA9-5C77-8C01-34F3976F562A}"/>
          </ac:spMkLst>
        </pc:spChg>
        <pc:spChg chg="del">
          <ac:chgData name="Tamires Schloegel Kistner" userId="a2557402559c7521" providerId="LiveId" clId="{42279454-B344-4903-9E04-57F36008E8B0}" dt="2024-09-03T00:15:09.064" v="1074" actId="478"/>
          <ac:spMkLst>
            <pc:docMk/>
            <pc:sldMk cId="3343492719" sldId="330"/>
            <ac:spMk id="15" creationId="{20FEF1E7-3F0A-16FB-CE55-62200E26B137}"/>
          </ac:spMkLst>
        </pc:spChg>
      </pc:sldChg>
      <pc:sldChg chg="addSp delSp modSp new mod">
        <pc:chgData name="Tamires Schloegel Kistner" userId="a2557402559c7521" providerId="LiveId" clId="{42279454-B344-4903-9E04-57F36008E8B0}" dt="2024-09-03T00:29:15.556" v="1452" actId="20577"/>
        <pc:sldMkLst>
          <pc:docMk/>
          <pc:sldMk cId="1964685703" sldId="331"/>
        </pc:sldMkLst>
        <pc:spChg chg="del">
          <ac:chgData name="Tamires Schloegel Kistner" userId="a2557402559c7521" providerId="LiveId" clId="{42279454-B344-4903-9E04-57F36008E8B0}" dt="2024-09-03T00:18:11.327" v="1139" actId="478"/>
          <ac:spMkLst>
            <pc:docMk/>
            <pc:sldMk cId="1964685703" sldId="331"/>
            <ac:spMk id="2" creationId="{8AEEB843-287C-B786-D991-61F7BAF539C0}"/>
          </ac:spMkLst>
        </pc:spChg>
        <pc:spChg chg="del">
          <ac:chgData name="Tamires Schloegel Kistner" userId="a2557402559c7521" providerId="LiveId" clId="{42279454-B344-4903-9E04-57F36008E8B0}" dt="2024-09-03T00:18:09.785" v="1138" actId="478"/>
          <ac:spMkLst>
            <pc:docMk/>
            <pc:sldMk cId="1964685703" sldId="331"/>
            <ac:spMk id="3" creationId="{36B1E9FC-85BA-5873-B815-49003862586A}"/>
          </ac:spMkLst>
        </pc:spChg>
        <pc:spChg chg="add mod">
          <ac:chgData name="Tamires Schloegel Kistner" userId="a2557402559c7521" providerId="LiveId" clId="{42279454-B344-4903-9E04-57F36008E8B0}" dt="2024-09-03T00:29:15.556" v="1452" actId="20577"/>
          <ac:spMkLst>
            <pc:docMk/>
            <pc:sldMk cId="1964685703" sldId="331"/>
            <ac:spMk id="4" creationId="{51FE7DF2-B062-DD77-91C5-4A8383FB0134}"/>
          </ac:spMkLst>
        </pc:spChg>
        <pc:spChg chg="add">
          <ac:chgData name="Tamires Schloegel Kistner" userId="a2557402559c7521" providerId="LiveId" clId="{42279454-B344-4903-9E04-57F36008E8B0}" dt="2024-09-03T00:18:18.427" v="1142"/>
          <ac:spMkLst>
            <pc:docMk/>
            <pc:sldMk cId="1964685703" sldId="331"/>
            <ac:spMk id="5" creationId="{7A43E655-9A5F-7627-2F52-14411F7CC065}"/>
          </ac:spMkLst>
        </pc:spChg>
        <pc:spChg chg="add mod">
          <ac:chgData name="Tamires Schloegel Kistner" userId="a2557402559c7521" providerId="LiveId" clId="{42279454-B344-4903-9E04-57F36008E8B0}" dt="2024-09-03T00:18:36.266" v="1147"/>
          <ac:spMkLst>
            <pc:docMk/>
            <pc:sldMk cId="1964685703" sldId="331"/>
            <ac:spMk id="6" creationId="{DD9077C6-0800-5BD2-CEE6-49E0D3C90A86}"/>
          </ac:spMkLst>
        </pc:spChg>
        <pc:spChg chg="add mod">
          <ac:chgData name="Tamires Schloegel Kistner" userId="a2557402559c7521" providerId="LiveId" clId="{42279454-B344-4903-9E04-57F36008E8B0}" dt="2024-09-03T00:18:55.006" v="1163" actId="20577"/>
          <ac:spMkLst>
            <pc:docMk/>
            <pc:sldMk cId="1964685703" sldId="331"/>
            <ac:spMk id="7" creationId="{F8F24B0C-2F35-1312-7DD7-2451D656AAE0}"/>
          </ac:spMkLst>
        </pc:spChg>
        <pc:spChg chg="add mod">
          <ac:chgData name="Tamires Schloegel Kistner" userId="a2557402559c7521" providerId="LiveId" clId="{42279454-B344-4903-9E04-57F36008E8B0}" dt="2024-09-03T00:27:27.093" v="1417" actId="14100"/>
          <ac:spMkLst>
            <pc:docMk/>
            <pc:sldMk cId="1964685703" sldId="331"/>
            <ac:spMk id="8" creationId="{5C371EF9-77A5-5496-E1EC-56420FA8860F}"/>
          </ac:spMkLst>
        </pc:spChg>
        <pc:spChg chg="add mod">
          <ac:chgData name="Tamires Schloegel Kistner" userId="a2557402559c7521" providerId="LiveId" clId="{42279454-B344-4903-9E04-57F36008E8B0}" dt="2024-09-03T00:27:21.743" v="1409" actId="1076"/>
          <ac:spMkLst>
            <pc:docMk/>
            <pc:sldMk cId="1964685703" sldId="331"/>
            <ac:spMk id="9" creationId="{63D0A880-FE90-A8CF-6621-1527E5453F06}"/>
          </ac:spMkLst>
        </pc:spChg>
      </pc:sldChg>
    </pc:docChg>
  </pc:docChgLst>
  <pc:docChgLst>
    <pc:chgData name="Tamires Schloegel Kistner" userId="a2557402559c7521" providerId="Windows Live" clId="Web-{66A53B45-3A10-4DF8-BEFC-BBAD92D8E76F}"/>
    <pc:docChg chg="modSld">
      <pc:chgData name="Tamires Schloegel Kistner" userId="a2557402559c7521" providerId="Windows Live" clId="Web-{66A53B45-3A10-4DF8-BEFC-BBAD92D8E76F}" dt="2020-12-07T22:59:09.457" v="4" actId="1076"/>
      <pc:docMkLst>
        <pc:docMk/>
      </pc:docMkLst>
      <pc:sldChg chg="addSp modSp">
        <pc:chgData name="Tamires Schloegel Kistner" userId="a2557402559c7521" providerId="Windows Live" clId="Web-{66A53B45-3A10-4DF8-BEFC-BBAD92D8E76F}" dt="2020-12-07T22:59:09.457" v="4" actId="1076"/>
        <pc:sldMkLst>
          <pc:docMk/>
          <pc:sldMk cId="1536379238" sldId="283"/>
        </pc:sldMkLst>
        <pc:spChg chg="add mod">
          <ac:chgData name="Tamires Schloegel Kistner" userId="a2557402559c7521" providerId="Windows Live" clId="Web-{66A53B45-3A10-4DF8-BEFC-BBAD92D8E76F}" dt="2020-12-07T22:59:09.457" v="4" actId="1076"/>
          <ac:spMkLst>
            <pc:docMk/>
            <pc:sldMk cId="1536379238" sldId="283"/>
            <ac:spMk id="4" creationId="{40C1DAEA-B342-4F5B-B584-E3E9E548E528}"/>
          </ac:spMkLst>
        </pc:spChg>
      </pc:sldChg>
    </pc:docChg>
  </pc:docChgLst>
  <pc:docChgLst>
    <pc:chgData name="Tamires Schloegel Kistner" userId="a2557402559c7521" providerId="Windows Live" clId="Web-{7B85B6E4-52C6-4332-84F4-615B229366CB}"/>
    <pc:docChg chg="modSld">
      <pc:chgData name="Tamires Schloegel Kistner" userId="a2557402559c7521" providerId="Windows Live" clId="Web-{7B85B6E4-52C6-4332-84F4-615B229366CB}" dt="2024-09-10T00:37:05.623" v="38" actId="20577"/>
      <pc:docMkLst>
        <pc:docMk/>
      </pc:docMkLst>
      <pc:sldChg chg="modSp">
        <pc:chgData name="Tamires Schloegel Kistner" userId="a2557402559c7521" providerId="Windows Live" clId="Web-{7B85B6E4-52C6-4332-84F4-615B229366CB}" dt="2024-09-10T00:35:21.918" v="17" actId="20577"/>
        <pc:sldMkLst>
          <pc:docMk/>
          <pc:sldMk cId="1119217961" sldId="260"/>
        </pc:sldMkLst>
        <pc:graphicFrameChg chg="modGraphic">
          <ac:chgData name="Tamires Schloegel Kistner" userId="a2557402559c7521" providerId="Windows Live" clId="Web-{7B85B6E4-52C6-4332-84F4-615B229366CB}" dt="2024-09-10T00:35:21.918" v="17" actId="20577"/>
          <ac:graphicFrameMkLst>
            <pc:docMk/>
            <pc:sldMk cId="1119217961" sldId="260"/>
            <ac:graphicFrameMk id="4" creationId="{2E2E2E90-B75D-4DCA-A83A-038F5A00A501}"/>
          </ac:graphicFrameMkLst>
        </pc:graphicFrameChg>
      </pc:sldChg>
      <pc:sldChg chg="modSp">
        <pc:chgData name="Tamires Schloegel Kistner" userId="a2557402559c7521" providerId="Windows Live" clId="Web-{7B85B6E4-52C6-4332-84F4-615B229366CB}" dt="2024-09-10T00:36:21.653" v="28" actId="20577"/>
        <pc:sldMkLst>
          <pc:docMk/>
          <pc:sldMk cId="1964685703" sldId="331"/>
        </pc:sldMkLst>
        <pc:spChg chg="mod">
          <ac:chgData name="Tamires Schloegel Kistner" userId="a2557402559c7521" providerId="Windows Live" clId="Web-{7B85B6E4-52C6-4332-84F4-615B229366CB}" dt="2024-09-10T00:36:21.653" v="28" actId="20577"/>
          <ac:spMkLst>
            <pc:docMk/>
            <pc:sldMk cId="1964685703" sldId="331"/>
            <ac:spMk id="4" creationId="{51FE7DF2-B062-DD77-91C5-4A8383FB0134}"/>
          </ac:spMkLst>
        </pc:spChg>
      </pc:sldChg>
      <pc:sldChg chg="modSp">
        <pc:chgData name="Tamires Schloegel Kistner" userId="a2557402559c7521" providerId="Windows Live" clId="Web-{7B85B6E4-52C6-4332-84F4-615B229366CB}" dt="2024-09-10T00:37:05.623" v="38" actId="20577"/>
        <pc:sldMkLst>
          <pc:docMk/>
          <pc:sldMk cId="749997206" sldId="357"/>
        </pc:sldMkLst>
        <pc:spChg chg="mod">
          <ac:chgData name="Tamires Schloegel Kistner" userId="a2557402559c7521" providerId="Windows Live" clId="Web-{7B85B6E4-52C6-4332-84F4-615B229366CB}" dt="2024-09-10T00:37:05.623" v="38" actId="20577"/>
          <ac:spMkLst>
            <pc:docMk/>
            <pc:sldMk cId="749997206" sldId="357"/>
            <ac:spMk id="4" creationId="{51FE7DF2-B062-DD77-91C5-4A8383FB0134}"/>
          </ac:spMkLst>
        </pc:spChg>
      </pc:sldChg>
    </pc:docChg>
  </pc:docChgLst>
  <pc:docChgLst>
    <pc:chgData name="Tamires Schloegel Kistner" userId="a2557402559c7521" providerId="Windows Live" clId="Web-{356E1C2E-F615-47F6-93BD-0F8AE41CE38D}"/>
    <pc:docChg chg="addSld modSld">
      <pc:chgData name="Tamires Schloegel Kistner" userId="a2557402559c7521" providerId="Windows Live" clId="Web-{356E1C2E-F615-47F6-93BD-0F8AE41CE38D}" dt="2021-09-04T11:42:39.055" v="259" actId="20577"/>
      <pc:docMkLst>
        <pc:docMk/>
      </pc:docMkLst>
      <pc:sldChg chg="addSp delSp modSp">
        <pc:chgData name="Tamires Schloegel Kistner" userId="a2557402559c7521" providerId="Windows Live" clId="Web-{356E1C2E-F615-47F6-93BD-0F8AE41CE38D}" dt="2021-09-04T11:04:45.362" v="21" actId="20577"/>
        <pc:sldMkLst>
          <pc:docMk/>
          <pc:sldMk cId="1559789889" sldId="291"/>
        </pc:sldMkLst>
        <pc:spChg chg="add del">
          <ac:chgData name="Tamires Schloegel Kistner" userId="a2557402559c7521" providerId="Windows Live" clId="Web-{356E1C2E-F615-47F6-93BD-0F8AE41CE38D}" dt="2021-09-04T11:01:01.021" v="4"/>
          <ac:spMkLst>
            <pc:docMk/>
            <pc:sldMk cId="1559789889" sldId="291"/>
            <ac:spMk id="2" creationId="{92319017-BF52-478D-9C0C-9CBAF1C7C4B8}"/>
          </ac:spMkLst>
        </pc:spChg>
        <pc:spChg chg="mod">
          <ac:chgData name="Tamires Schloegel Kistner" userId="a2557402559c7521" providerId="Windows Live" clId="Web-{356E1C2E-F615-47F6-93BD-0F8AE41CE38D}" dt="2021-09-04T11:04:45.362" v="21" actId="20577"/>
          <ac:spMkLst>
            <pc:docMk/>
            <pc:sldMk cId="1559789889" sldId="291"/>
            <ac:spMk id="3" creationId="{F13469C7-F02F-4491-9E6D-278C751EFFA7}"/>
          </ac:spMkLst>
        </pc:spChg>
        <pc:picChg chg="add mod">
          <ac:chgData name="Tamires Schloegel Kistner" userId="a2557402559c7521" providerId="Windows Live" clId="Web-{356E1C2E-F615-47F6-93BD-0F8AE41CE38D}" dt="2021-09-04T11:01:20.288" v="18" actId="1076"/>
          <ac:picMkLst>
            <pc:docMk/>
            <pc:sldMk cId="1559789889" sldId="291"/>
            <ac:picMk id="5" creationId="{8B6B5881-B036-4DCF-BFC2-66C7C89D6E0C}"/>
          </ac:picMkLst>
        </pc:picChg>
      </pc:sldChg>
      <pc:sldChg chg="addSp modSp">
        <pc:chgData name="Tamires Schloegel Kistner" userId="a2557402559c7521" providerId="Windows Live" clId="Web-{356E1C2E-F615-47F6-93BD-0F8AE41CE38D}" dt="2021-09-04T11:39:42.107" v="216" actId="1076"/>
        <pc:sldMkLst>
          <pc:docMk/>
          <pc:sldMk cId="4186604784" sldId="299"/>
        </pc:sldMkLst>
        <pc:spChg chg="mod">
          <ac:chgData name="Tamires Schloegel Kistner" userId="a2557402559c7521" providerId="Windows Live" clId="Web-{356E1C2E-F615-47F6-93BD-0F8AE41CE38D}" dt="2021-09-04T11:39:34.028" v="215" actId="14100"/>
          <ac:spMkLst>
            <pc:docMk/>
            <pc:sldMk cId="4186604784" sldId="299"/>
            <ac:spMk id="3" creationId="{F13469C7-F02F-4491-9E6D-278C751EFFA7}"/>
          </ac:spMkLst>
        </pc:spChg>
        <pc:picChg chg="add mod">
          <ac:chgData name="Tamires Schloegel Kistner" userId="a2557402559c7521" providerId="Windows Live" clId="Web-{356E1C2E-F615-47F6-93BD-0F8AE41CE38D}" dt="2021-09-04T11:39:42.107" v="216" actId="1076"/>
          <ac:picMkLst>
            <pc:docMk/>
            <pc:sldMk cId="4186604784" sldId="299"/>
            <ac:picMk id="2" creationId="{039FD1FA-D7CA-4D68-B718-7D553083E57D}"/>
          </ac:picMkLst>
        </pc:picChg>
      </pc:sldChg>
      <pc:sldChg chg="addSp delSp modSp add replId">
        <pc:chgData name="Tamires Schloegel Kistner" userId="a2557402559c7521" providerId="Windows Live" clId="Web-{356E1C2E-F615-47F6-93BD-0F8AE41CE38D}" dt="2021-09-04T11:42:39.055" v="259" actId="20577"/>
        <pc:sldMkLst>
          <pc:docMk/>
          <pc:sldMk cId="2464996941" sldId="318"/>
        </pc:sldMkLst>
        <pc:spChg chg="mod">
          <ac:chgData name="Tamires Schloegel Kistner" userId="a2557402559c7521" providerId="Windows Live" clId="Web-{356E1C2E-F615-47F6-93BD-0F8AE41CE38D}" dt="2021-09-04T11:42:39.055" v="259" actId="20577"/>
          <ac:spMkLst>
            <pc:docMk/>
            <pc:sldMk cId="2464996941" sldId="318"/>
            <ac:spMk id="3" creationId="{F13469C7-F02F-4491-9E6D-278C751EFFA7}"/>
          </ac:spMkLst>
        </pc:spChg>
        <pc:spChg chg="mod">
          <ac:chgData name="Tamires Schloegel Kistner" userId="a2557402559c7521" providerId="Windows Live" clId="Web-{356E1C2E-F615-47F6-93BD-0F8AE41CE38D}" dt="2021-09-04T11:42:18.522" v="255" actId="1076"/>
          <ac:spMkLst>
            <pc:docMk/>
            <pc:sldMk cId="2464996941" sldId="318"/>
            <ac:spMk id="4" creationId="{5C68DF1B-A305-4984-8968-698B22797728}"/>
          </ac:spMkLst>
        </pc:spChg>
        <pc:picChg chg="del">
          <ac:chgData name="Tamires Schloegel Kistner" userId="a2557402559c7521" providerId="Windows Live" clId="Web-{356E1C2E-F615-47F6-93BD-0F8AE41CE38D}" dt="2021-09-04T11:36:54.300" v="131"/>
          <ac:picMkLst>
            <pc:docMk/>
            <pc:sldMk cId="2464996941" sldId="318"/>
            <ac:picMk id="2" creationId="{039FD1FA-D7CA-4D68-B718-7D553083E57D}"/>
          </ac:picMkLst>
        </pc:picChg>
        <pc:picChg chg="add mod">
          <ac:chgData name="Tamires Schloegel Kistner" userId="a2557402559c7521" providerId="Windows Live" clId="Web-{356E1C2E-F615-47F6-93BD-0F8AE41CE38D}" dt="2021-09-04T11:42:27.585" v="258" actId="1076"/>
          <ac:picMkLst>
            <pc:docMk/>
            <pc:sldMk cId="2464996941" sldId="318"/>
            <ac:picMk id="5" creationId="{2C34DAB8-9062-42A6-8FB7-6A2F61E1E2EE}"/>
          </ac:picMkLst>
        </pc:picChg>
        <pc:picChg chg="add mod">
          <ac:chgData name="Tamires Schloegel Kistner" userId="a2557402559c7521" providerId="Windows Live" clId="Web-{356E1C2E-F615-47F6-93BD-0F8AE41CE38D}" dt="2021-09-04T11:42:23.429" v="257" actId="1076"/>
          <ac:picMkLst>
            <pc:docMk/>
            <pc:sldMk cId="2464996941" sldId="318"/>
            <ac:picMk id="6" creationId="{860B961C-96F2-4A8C-A4D2-CBCC18242AE9}"/>
          </ac:picMkLst>
        </pc:picChg>
      </pc:sldChg>
    </pc:docChg>
  </pc:docChgLst>
  <pc:docChgLst>
    <pc:chgData name="Tamires Schloegel Kistner" userId="a2557402559c7521" providerId="Windows Live" clId="Web-{26A92D54-FADE-4A0E-99C1-83512D377293}"/>
    <pc:docChg chg="addSld delSld modSld addMainMaster">
      <pc:chgData name="Tamires Schloegel Kistner" userId="a2557402559c7521" providerId="Windows Live" clId="Web-{26A92D54-FADE-4A0E-99C1-83512D377293}" dt="2020-12-06T21:52:12.318" v="308"/>
      <pc:docMkLst>
        <pc:docMk/>
      </pc:docMkLst>
      <pc:sldChg chg="del">
        <pc:chgData name="Tamires Schloegel Kistner" userId="a2557402559c7521" providerId="Windows Live" clId="Web-{26A92D54-FADE-4A0E-99C1-83512D377293}" dt="2020-12-06T21:01:52.298" v="2"/>
        <pc:sldMkLst>
          <pc:docMk/>
          <pc:sldMk cId="2210866551" sldId="256"/>
        </pc:sldMkLst>
      </pc:sldChg>
      <pc:sldChg chg="add del">
        <pc:chgData name="Tamires Schloegel Kistner" userId="a2557402559c7521" providerId="Windows Live" clId="Web-{26A92D54-FADE-4A0E-99C1-83512D377293}" dt="2020-12-06T21:02:24.438" v="42"/>
        <pc:sldMkLst>
          <pc:docMk/>
          <pc:sldMk cId="2743395379" sldId="257"/>
        </pc:sldMkLst>
      </pc:sldChg>
      <pc:sldChg chg="modSp add">
        <pc:chgData name="Tamires Schloegel Kistner" userId="a2557402559c7521" providerId="Windows Live" clId="Web-{26A92D54-FADE-4A0E-99C1-83512D377293}" dt="2020-12-06T21:02:06.469" v="39" actId="20577"/>
        <pc:sldMkLst>
          <pc:docMk/>
          <pc:sldMk cId="1808703431" sldId="258"/>
        </pc:sldMkLst>
        <pc:spChg chg="mod">
          <ac:chgData name="Tamires Schloegel Kistner" userId="a2557402559c7521" providerId="Windows Live" clId="Web-{26A92D54-FADE-4A0E-99C1-83512D377293}" dt="2020-12-06T21:02:06.469" v="39" actId="20577"/>
          <ac:spMkLst>
            <pc:docMk/>
            <pc:sldMk cId="1808703431" sldId="258"/>
            <ac:spMk id="2" creationId="{677914EE-1D22-4261-BABC-E59226E99B59}"/>
          </ac:spMkLst>
        </pc:spChg>
      </pc:sldChg>
      <pc:sldChg chg="modSp add">
        <pc:chgData name="Tamires Schloegel Kistner" userId="a2557402559c7521" providerId="Windows Live" clId="Web-{26A92D54-FADE-4A0E-99C1-83512D377293}" dt="2020-12-06T21:44:11.902" v="239" actId="20577"/>
        <pc:sldMkLst>
          <pc:docMk/>
          <pc:sldMk cId="3716169385" sldId="259"/>
        </pc:sldMkLst>
        <pc:spChg chg="mod">
          <ac:chgData name="Tamires Schloegel Kistner" userId="a2557402559c7521" providerId="Windows Live" clId="Web-{26A92D54-FADE-4A0E-99C1-83512D377293}" dt="2020-12-06T21:44:11.902" v="239" actId="20577"/>
          <ac:spMkLst>
            <pc:docMk/>
            <pc:sldMk cId="3716169385" sldId="259"/>
            <ac:spMk id="3" creationId="{22104780-3799-4A54-870F-47DA49250330}"/>
          </ac:spMkLst>
        </pc:spChg>
      </pc:sldChg>
      <pc:sldChg chg="addSp delSp modSp new mod setBg">
        <pc:chgData name="Tamires Schloegel Kistner" userId="a2557402559c7521" providerId="Windows Live" clId="Web-{26A92D54-FADE-4A0E-99C1-83512D377293}" dt="2020-12-06T21:47:42.368" v="281" actId="14100"/>
        <pc:sldMkLst>
          <pc:docMk/>
          <pc:sldMk cId="1119217961" sldId="260"/>
        </pc:sldMkLst>
        <pc:spChg chg="mod">
          <ac:chgData name="Tamires Schloegel Kistner" userId="a2557402559c7521" providerId="Windows Live" clId="Web-{26A92D54-FADE-4A0E-99C1-83512D377293}" dt="2020-12-06T21:39:27.187" v="193"/>
          <ac:spMkLst>
            <pc:docMk/>
            <pc:sldMk cId="1119217961" sldId="260"/>
            <ac:spMk id="2" creationId="{4662BF00-21F6-4B47-85E7-5D29859B9C97}"/>
          </ac:spMkLst>
        </pc:spChg>
        <pc:spChg chg="del mod">
          <ac:chgData name="Tamires Schloegel Kistner" userId="a2557402559c7521" providerId="Windows Live" clId="Web-{26A92D54-FADE-4A0E-99C1-83512D377293}" dt="2020-12-06T21:38:48.688" v="190"/>
          <ac:spMkLst>
            <pc:docMk/>
            <pc:sldMk cId="1119217961" sldId="260"/>
            <ac:spMk id="3" creationId="{9FAFD1CF-7637-4FD0-993C-AB7012611013}"/>
          </ac:spMkLst>
        </pc:spChg>
        <pc:spChg chg="add del">
          <ac:chgData name="Tamires Schloegel Kistner" userId="a2557402559c7521" providerId="Windows Live" clId="Web-{26A92D54-FADE-4A0E-99C1-83512D377293}" dt="2020-12-06T21:39:27.187" v="193"/>
          <ac:spMkLst>
            <pc:docMk/>
            <pc:sldMk cId="1119217961" sldId="260"/>
            <ac:spMk id="9" creationId="{93F0ADB5-A0B4-4B01-A8C4-FDC34CE22BD4}"/>
          </ac:spMkLst>
        </pc:spChg>
        <pc:spChg chg="add del">
          <ac:chgData name="Tamires Schloegel Kistner" userId="a2557402559c7521" providerId="Windows Live" clId="Web-{26A92D54-FADE-4A0E-99C1-83512D377293}" dt="2020-12-06T21:39:27.187" v="193"/>
          <ac:spMkLst>
            <pc:docMk/>
            <pc:sldMk cId="1119217961" sldId="260"/>
            <ac:spMk id="11" creationId="{AA6D0FDE-0241-4C21-A720-A69475358235}"/>
          </ac:spMkLst>
        </pc:spChg>
        <pc:spChg chg="add del mod">
          <ac:chgData name="Tamires Schloegel Kistner" userId="a2557402559c7521" providerId="Windows Live" clId="Web-{26A92D54-FADE-4A0E-99C1-83512D377293}" dt="2020-12-06T21:39:15.609" v="191"/>
          <ac:spMkLst>
            <pc:docMk/>
            <pc:sldMk cId="1119217961" sldId="260"/>
            <ac:spMk id="12" creationId="{154878AA-657F-41D4-99A5-2E7B00E67A13}"/>
          </ac:spMkLst>
        </pc:spChg>
        <pc:graphicFrameChg chg="add mod modGraphic">
          <ac:chgData name="Tamires Schloegel Kistner" userId="a2557402559c7521" providerId="Windows Live" clId="Web-{26A92D54-FADE-4A0E-99C1-83512D377293}" dt="2020-12-06T21:47:42.368" v="281" actId="14100"/>
          <ac:graphicFrameMkLst>
            <pc:docMk/>
            <pc:sldMk cId="1119217961" sldId="260"/>
            <ac:graphicFrameMk id="4" creationId="{2E2E2E90-B75D-4DCA-A83A-038F5A00A501}"/>
          </ac:graphicFrameMkLst>
        </pc:graphicFrameChg>
        <pc:picChg chg="add mod ord">
          <ac:chgData name="Tamires Schloegel Kistner" userId="a2557402559c7521" providerId="Windows Live" clId="Web-{26A92D54-FADE-4A0E-99C1-83512D377293}" dt="2020-12-06T21:46:55.213" v="279"/>
          <ac:picMkLst>
            <pc:docMk/>
            <pc:sldMk cId="1119217961" sldId="260"/>
            <ac:picMk id="249" creationId="{4D23242A-17CA-4EA1-8748-69A85F61931C}"/>
          </ac:picMkLst>
        </pc:picChg>
      </pc:sldChg>
      <pc:sldChg chg="addSp delSp modSp new">
        <pc:chgData name="Tamires Schloegel Kistner" userId="a2557402559c7521" providerId="Windows Live" clId="Web-{26A92D54-FADE-4A0E-99C1-83512D377293}" dt="2020-12-06T21:52:12.318" v="308"/>
        <pc:sldMkLst>
          <pc:docMk/>
          <pc:sldMk cId="3803821799" sldId="261"/>
        </pc:sldMkLst>
        <pc:spChg chg="mod">
          <ac:chgData name="Tamires Schloegel Kistner" userId="a2557402559c7521" providerId="Windows Live" clId="Web-{26A92D54-FADE-4A0E-99C1-83512D377293}" dt="2020-12-06T21:45:26.151" v="270" actId="20577"/>
          <ac:spMkLst>
            <pc:docMk/>
            <pc:sldMk cId="3803821799" sldId="261"/>
            <ac:spMk id="2" creationId="{8F5CDE79-CFE2-4FEB-88EB-1EBF3CC512B3}"/>
          </ac:spMkLst>
        </pc:spChg>
        <pc:spChg chg="mod">
          <ac:chgData name="Tamires Schloegel Kistner" userId="a2557402559c7521" providerId="Windows Live" clId="Web-{26A92D54-FADE-4A0E-99C1-83512D377293}" dt="2020-12-06T21:49:23.367" v="287"/>
          <ac:spMkLst>
            <pc:docMk/>
            <pc:sldMk cId="3803821799" sldId="261"/>
            <ac:spMk id="3" creationId="{8F5B31BB-1F17-4B38-ABF1-9081FDF70E22}"/>
          </ac:spMkLst>
        </pc:spChg>
        <pc:spChg chg="add mod">
          <ac:chgData name="Tamires Schloegel Kistner" userId="a2557402559c7521" providerId="Windows Live" clId="Web-{26A92D54-FADE-4A0E-99C1-83512D377293}" dt="2020-12-06T21:52:12.318" v="308"/>
          <ac:spMkLst>
            <pc:docMk/>
            <pc:sldMk cId="3803821799" sldId="261"/>
            <ac:spMk id="5" creationId="{AF39B96C-1AC7-4616-B7DD-CD968DBD9F0E}"/>
          </ac:spMkLst>
        </pc:spChg>
        <pc:picChg chg="add del mod">
          <ac:chgData name="Tamires Schloegel Kistner" userId="a2557402559c7521" providerId="Windows Live" clId="Web-{26A92D54-FADE-4A0E-99C1-83512D377293}" dt="2020-12-06T21:50:24.335" v="290"/>
          <ac:picMkLst>
            <pc:docMk/>
            <pc:sldMk cId="3803821799" sldId="261"/>
            <ac:picMk id="4" creationId="{B7F6C957-B570-4EFD-B58B-008E501462BF}"/>
          </ac:picMkLst>
        </pc:picChg>
      </pc:sldChg>
      <pc:sldMasterChg chg="add addSldLayout">
        <pc:chgData name="Tamires Schloegel Kistner" userId="a2557402559c7521" providerId="Windows Live" clId="Web-{26A92D54-FADE-4A0E-99C1-83512D377293}" dt="2020-12-06T21:01:48.345" v="0"/>
        <pc:sldMasterMkLst>
          <pc:docMk/>
          <pc:sldMasterMk cId="2236498710" sldId="2147483660"/>
        </pc:sldMasterMkLst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2384126617" sldId="2147483661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4275040101" sldId="2147483662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2016686492" sldId="2147483663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1379329730" sldId="2147483664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2390784244" sldId="2147483665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088505945" sldId="2147483666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2633835" sldId="2147483667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1202096059" sldId="2147483668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510296769" sldId="2147483669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1241612141" sldId="2147483670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604129783" sldId="2147483671"/>
          </pc:sldLayoutMkLst>
        </pc:sldLayoutChg>
      </pc:sldMasterChg>
    </pc:docChg>
  </pc:docChgLst>
  <pc:docChgLst>
    <pc:chgData name="Tamires Schloegel Kistner" userId="a2557402559c7521" providerId="LiveId" clId="{BF89C84F-CB2E-47DA-84B5-844080403458}"/>
    <pc:docChg chg="undo custSel addSld delSld modSld">
      <pc:chgData name="Tamires Schloegel Kistner" userId="a2557402559c7521" providerId="LiveId" clId="{BF89C84F-CB2E-47DA-84B5-844080403458}" dt="2024-09-03T01:45:15.634" v="3075" actId="20577"/>
      <pc:docMkLst>
        <pc:docMk/>
      </pc:docMkLst>
      <pc:sldChg chg="modSp">
        <pc:chgData name="Tamires Schloegel Kistner" userId="a2557402559c7521" providerId="LiveId" clId="{BF89C84F-CB2E-47DA-84B5-844080403458}" dt="2024-09-03T01:31:15.228" v="2749"/>
        <pc:sldMkLst>
          <pc:docMk/>
          <pc:sldMk cId="1119217961" sldId="260"/>
        </pc:sldMkLst>
        <pc:graphicFrameChg chg="mod">
          <ac:chgData name="Tamires Schloegel Kistner" userId="a2557402559c7521" providerId="LiveId" clId="{BF89C84F-CB2E-47DA-84B5-844080403458}" dt="2024-09-03T01:31:15.228" v="2749"/>
          <ac:graphicFrameMkLst>
            <pc:docMk/>
            <pc:sldMk cId="1119217961" sldId="260"/>
            <ac:graphicFrameMk id="4" creationId="{2E2E2E90-B75D-4DCA-A83A-038F5A00A501}"/>
          </ac:graphicFrameMkLst>
        </pc:graphicFrameChg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668260704" sldId="262"/>
        </pc:sldMkLst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0" sldId="270"/>
        </pc:sldMkLst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0" sldId="271"/>
        </pc:sldMkLst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0" sldId="273"/>
        </pc:sldMkLst>
      </pc:sldChg>
      <pc:sldChg chg="del">
        <pc:chgData name="Tamires Schloegel Kistner" userId="a2557402559c7521" providerId="LiveId" clId="{BF89C84F-CB2E-47DA-84B5-844080403458}" dt="2024-09-03T00:41:55.340" v="48" actId="47"/>
        <pc:sldMkLst>
          <pc:docMk/>
          <pc:sldMk cId="1304552983" sldId="274"/>
        </pc:sldMkLst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0" sldId="275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0" sldId="276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0" sldId="277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0" sldId="278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0" sldId="279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0" sldId="280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0" sldId="281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0" sldId="282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0" sldId="283"/>
        </pc:sldMkLst>
      </pc:sldChg>
      <pc:sldChg chg="delSp modSp add mod">
        <pc:chgData name="Tamires Schloegel Kistner" userId="a2557402559c7521" providerId="LiveId" clId="{BF89C84F-CB2E-47DA-84B5-844080403458}" dt="2024-09-03T00:40:33.235" v="42" actId="2085"/>
        <pc:sldMkLst>
          <pc:docMk/>
          <pc:sldMk cId="3439050044" sldId="286"/>
        </pc:sldMkLst>
        <pc:spChg chg="mod">
          <ac:chgData name="Tamires Schloegel Kistner" userId="a2557402559c7521" providerId="LiveId" clId="{BF89C84F-CB2E-47DA-84B5-844080403458}" dt="2024-09-03T00:40:33.235" v="42" actId="2085"/>
          <ac:spMkLst>
            <pc:docMk/>
            <pc:sldMk cId="3439050044" sldId="286"/>
            <ac:spMk id="6" creationId="{3844AAF3-44B1-48D7-94D0-7D805BF9C557}"/>
          </ac:spMkLst>
        </pc:spChg>
        <pc:spChg chg="mod">
          <ac:chgData name="Tamires Schloegel Kistner" userId="a2557402559c7521" providerId="LiveId" clId="{BF89C84F-CB2E-47DA-84B5-844080403458}" dt="2024-09-03T00:40:18.445" v="40" actId="108"/>
          <ac:spMkLst>
            <pc:docMk/>
            <pc:sldMk cId="3439050044" sldId="286"/>
            <ac:spMk id="9" creationId="{E8F0083C-8EC9-4DB4-8491-1BDF3D4D86EE}"/>
          </ac:spMkLst>
        </pc:spChg>
        <pc:picChg chg="del">
          <ac:chgData name="Tamires Schloegel Kistner" userId="a2557402559c7521" providerId="LiveId" clId="{BF89C84F-CB2E-47DA-84B5-844080403458}" dt="2024-09-03T00:40:11.484" v="38" actId="478"/>
          <ac:picMkLst>
            <pc:docMk/>
            <pc:sldMk cId="3439050044" sldId="286"/>
            <ac:picMk id="10" creationId="{FECA625C-4DDF-4D6E-8A90-9ED4534A2A7B}"/>
          </ac:picMkLst>
        </pc:picChg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0" sldId="287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0" sldId="288"/>
        </pc:sldMkLst>
      </pc:sldChg>
      <pc:sldChg chg="delSp modSp add mod">
        <pc:chgData name="Tamires Schloegel Kistner" userId="a2557402559c7521" providerId="LiveId" clId="{BF89C84F-CB2E-47DA-84B5-844080403458}" dt="2024-09-03T00:40:38.207" v="43" actId="2085"/>
        <pc:sldMkLst>
          <pc:docMk/>
          <pc:sldMk cId="3657160803" sldId="289"/>
        </pc:sldMkLst>
        <pc:spChg chg="mod">
          <ac:chgData name="Tamires Schloegel Kistner" userId="a2557402559c7521" providerId="LiveId" clId="{BF89C84F-CB2E-47DA-84B5-844080403458}" dt="2024-09-03T00:40:38.207" v="43" actId="2085"/>
          <ac:spMkLst>
            <pc:docMk/>
            <pc:sldMk cId="3657160803" sldId="289"/>
            <ac:spMk id="6" creationId="{3844AAF3-44B1-48D7-94D0-7D805BF9C557}"/>
          </ac:spMkLst>
        </pc:spChg>
        <pc:spChg chg="mod">
          <ac:chgData name="Tamires Schloegel Kistner" userId="a2557402559c7521" providerId="LiveId" clId="{BF89C84F-CB2E-47DA-84B5-844080403458}" dt="2024-09-03T00:40:16.407" v="39" actId="108"/>
          <ac:spMkLst>
            <pc:docMk/>
            <pc:sldMk cId="3657160803" sldId="289"/>
            <ac:spMk id="9" creationId="{1486DBDB-7572-4B84-A9AD-3CBAA7B23C9A}"/>
          </ac:spMkLst>
        </pc:spChg>
        <pc:picChg chg="del">
          <ac:chgData name="Tamires Schloegel Kistner" userId="a2557402559c7521" providerId="LiveId" clId="{BF89C84F-CB2E-47DA-84B5-844080403458}" dt="2024-09-03T00:40:10.093" v="37" actId="478"/>
          <ac:picMkLst>
            <pc:docMk/>
            <pc:sldMk cId="3657160803" sldId="289"/>
            <ac:picMk id="13" creationId="{CD4A6539-7BD3-4A76-9493-C9C85C4F3CE5}"/>
          </ac:picMkLst>
        </pc:picChg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1559789889" sldId="291"/>
        </pc:sldMkLst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2791675692" sldId="292"/>
        </pc:sldMkLst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3894808796" sldId="293"/>
        </pc:sldMkLst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3213513483" sldId="295"/>
        </pc:sldMkLst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2269740284" sldId="296"/>
        </pc:sldMkLst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3849081701" sldId="297"/>
        </pc:sldMkLst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2296567191" sldId="298"/>
        </pc:sldMkLst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4186604784" sldId="299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3279216221" sldId="304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979000374" sldId="305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2914126846" sldId="306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897848150" sldId="307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3818010810" sldId="309"/>
        </pc:sldMkLst>
      </pc:sldChg>
      <pc:sldChg chg="del">
        <pc:chgData name="Tamires Schloegel Kistner" userId="a2557402559c7521" providerId="LiveId" clId="{BF89C84F-CB2E-47DA-84B5-844080403458}" dt="2024-09-03T00:40:59.646" v="45" actId="47"/>
        <pc:sldMkLst>
          <pc:docMk/>
          <pc:sldMk cId="2339393960" sldId="310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712171247" sldId="311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3350383119" sldId="312"/>
        </pc:sldMkLst>
      </pc:sldChg>
      <pc:sldChg chg="del">
        <pc:chgData name="Tamires Schloegel Kistner" userId="a2557402559c7521" providerId="LiveId" clId="{BF89C84F-CB2E-47DA-84B5-844080403458}" dt="2024-09-03T00:39:21.714" v="30" actId="47"/>
        <pc:sldMkLst>
          <pc:docMk/>
          <pc:sldMk cId="3162439790" sldId="313"/>
        </pc:sldMkLst>
      </pc:sldChg>
      <pc:sldChg chg="delSp modSp add mod">
        <pc:chgData name="Tamires Schloegel Kistner" userId="a2557402559c7521" providerId="LiveId" clId="{BF89C84F-CB2E-47DA-84B5-844080403458}" dt="2024-09-03T00:40:46.047" v="44" actId="2085"/>
        <pc:sldMkLst>
          <pc:docMk/>
          <pc:sldMk cId="2158936419" sldId="317"/>
        </pc:sldMkLst>
        <pc:spChg chg="mod">
          <ac:chgData name="Tamires Schloegel Kistner" userId="a2557402559c7521" providerId="LiveId" clId="{BF89C84F-CB2E-47DA-84B5-844080403458}" dt="2024-09-03T00:40:46.047" v="44" actId="2085"/>
          <ac:spMkLst>
            <pc:docMk/>
            <pc:sldMk cId="2158936419" sldId="317"/>
            <ac:spMk id="6" creationId="{3844AAF3-44B1-48D7-94D0-7D805BF9C557}"/>
          </ac:spMkLst>
        </pc:spChg>
        <pc:spChg chg="mod">
          <ac:chgData name="Tamires Schloegel Kistner" userId="a2557402559c7521" providerId="LiveId" clId="{BF89C84F-CB2E-47DA-84B5-844080403458}" dt="2024-09-03T00:40:24.656" v="41" actId="108"/>
          <ac:spMkLst>
            <pc:docMk/>
            <pc:sldMk cId="2158936419" sldId="317"/>
            <ac:spMk id="9" creationId="{1486DBDB-7572-4B84-A9AD-3CBAA7B23C9A}"/>
          </ac:spMkLst>
        </pc:spChg>
        <pc:picChg chg="del">
          <ac:chgData name="Tamires Schloegel Kistner" userId="a2557402559c7521" providerId="LiveId" clId="{BF89C84F-CB2E-47DA-84B5-844080403458}" dt="2024-09-03T00:40:08.900" v="36" actId="478"/>
          <ac:picMkLst>
            <pc:docMk/>
            <pc:sldMk cId="2158936419" sldId="317"/>
            <ac:picMk id="13" creationId="{CD4A6539-7BD3-4A76-9493-C9C85C4F3CE5}"/>
          </ac:picMkLst>
        </pc:picChg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2464996941" sldId="318"/>
        </pc:sldMkLst>
      </pc:sldChg>
      <pc:sldChg chg="delSp modSp add del mod">
        <pc:chgData name="Tamires Schloegel Kistner" userId="a2557402559c7521" providerId="LiveId" clId="{BF89C84F-CB2E-47DA-84B5-844080403458}" dt="2024-09-03T00:57:13.202" v="1381" actId="47"/>
        <pc:sldMkLst>
          <pc:docMk/>
          <pc:sldMk cId="3303166556" sldId="318"/>
        </pc:sldMkLst>
        <pc:spChg chg="mod">
          <ac:chgData name="Tamires Schloegel Kistner" userId="a2557402559c7521" providerId="LiveId" clId="{BF89C84F-CB2E-47DA-84B5-844080403458}" dt="2024-09-03T00:53:28.805" v="1336" actId="1076"/>
          <ac:spMkLst>
            <pc:docMk/>
            <pc:sldMk cId="3303166556" sldId="318"/>
            <ac:spMk id="9" creationId="{1486DBDB-7572-4B84-A9AD-3CBAA7B23C9A}"/>
          </ac:spMkLst>
        </pc:spChg>
        <pc:picChg chg="mod">
          <ac:chgData name="Tamires Schloegel Kistner" userId="a2557402559c7521" providerId="LiveId" clId="{BF89C84F-CB2E-47DA-84B5-844080403458}" dt="2024-09-03T00:53:22.172" v="1334" actId="1076"/>
          <ac:picMkLst>
            <pc:docMk/>
            <pc:sldMk cId="3303166556" sldId="318"/>
            <ac:picMk id="5" creationId="{A1D0FA5B-D4DC-4CF0-8ECF-FC360A3E95AD}"/>
          </ac:picMkLst>
        </pc:picChg>
        <pc:picChg chg="mod">
          <ac:chgData name="Tamires Schloegel Kistner" userId="a2557402559c7521" providerId="LiveId" clId="{BF89C84F-CB2E-47DA-84B5-844080403458}" dt="2024-09-03T00:53:19.132" v="1333" actId="1076"/>
          <ac:picMkLst>
            <pc:docMk/>
            <pc:sldMk cId="3303166556" sldId="318"/>
            <ac:picMk id="7" creationId="{A51203C0-AB5F-40BD-9851-2D80705E2329}"/>
          </ac:picMkLst>
        </pc:picChg>
        <pc:picChg chg="del">
          <ac:chgData name="Tamires Schloegel Kistner" userId="a2557402559c7521" providerId="LiveId" clId="{BF89C84F-CB2E-47DA-84B5-844080403458}" dt="2024-09-03T00:52:58.447" v="1327" actId="478"/>
          <ac:picMkLst>
            <pc:docMk/>
            <pc:sldMk cId="3303166556" sldId="318"/>
            <ac:picMk id="10" creationId="{594F9230-1905-4EA2-8183-4BE1A67D4304}"/>
          </ac:picMkLst>
        </pc:picChg>
      </pc:sldChg>
      <pc:sldChg chg="delSp modSp add del mod">
        <pc:chgData name="Tamires Schloegel Kistner" userId="a2557402559c7521" providerId="LiveId" clId="{BF89C84F-CB2E-47DA-84B5-844080403458}" dt="2024-09-03T00:57:13.202" v="1381" actId="47"/>
        <pc:sldMkLst>
          <pc:docMk/>
          <pc:sldMk cId="2864555379" sldId="319"/>
        </pc:sldMkLst>
        <pc:spChg chg="mod">
          <ac:chgData name="Tamires Schloegel Kistner" userId="a2557402559c7521" providerId="LiveId" clId="{BF89C84F-CB2E-47DA-84B5-844080403458}" dt="2024-09-03T00:52:44.183" v="1325" actId="2085"/>
          <ac:spMkLst>
            <pc:docMk/>
            <pc:sldMk cId="2864555379" sldId="319"/>
            <ac:spMk id="6" creationId="{3844AAF3-44B1-48D7-94D0-7D805BF9C557}"/>
          </ac:spMkLst>
        </pc:spChg>
        <pc:spChg chg="mod">
          <ac:chgData name="Tamires Schloegel Kistner" userId="a2557402559c7521" providerId="LiveId" clId="{BF89C84F-CB2E-47DA-84B5-844080403458}" dt="2024-09-03T00:52:36.674" v="1323" actId="108"/>
          <ac:spMkLst>
            <pc:docMk/>
            <pc:sldMk cId="2864555379" sldId="319"/>
            <ac:spMk id="9" creationId="{1486DBDB-7572-4B84-A9AD-3CBAA7B23C9A}"/>
          </ac:spMkLst>
        </pc:spChg>
        <pc:picChg chg="del">
          <ac:chgData name="Tamires Schloegel Kistner" userId="a2557402559c7521" providerId="LiveId" clId="{BF89C84F-CB2E-47DA-84B5-844080403458}" dt="2024-09-03T00:52:29.447" v="1322" actId="478"/>
          <ac:picMkLst>
            <pc:docMk/>
            <pc:sldMk cId="2864555379" sldId="319"/>
            <ac:picMk id="11" creationId="{DAAD360B-0D74-4158-9575-2CB8A6781D99}"/>
          </ac:picMkLst>
        </pc:picChg>
      </pc:sldChg>
      <pc:sldChg chg="delSp modSp add del mod">
        <pc:chgData name="Tamires Schloegel Kistner" userId="a2557402559c7521" providerId="LiveId" clId="{BF89C84F-CB2E-47DA-84B5-844080403458}" dt="2024-09-03T00:57:13.202" v="1381" actId="47"/>
        <pc:sldMkLst>
          <pc:docMk/>
          <pc:sldMk cId="2752856879" sldId="320"/>
        </pc:sldMkLst>
        <pc:spChg chg="mod">
          <ac:chgData name="Tamires Schloegel Kistner" userId="a2557402559c7521" providerId="LiveId" clId="{BF89C84F-CB2E-47DA-84B5-844080403458}" dt="2024-09-03T00:53:39.246" v="1338" actId="14100"/>
          <ac:spMkLst>
            <pc:docMk/>
            <pc:sldMk cId="2752856879" sldId="320"/>
            <ac:spMk id="6" creationId="{21B68319-1446-48A5-BE65-582CD129D9FD}"/>
          </ac:spMkLst>
        </pc:spChg>
        <pc:picChg chg="del">
          <ac:chgData name="Tamires Schloegel Kistner" userId="a2557402559c7521" providerId="LiveId" clId="{BF89C84F-CB2E-47DA-84B5-844080403458}" dt="2024-09-03T00:53:00.939" v="1328" actId="478"/>
          <ac:picMkLst>
            <pc:docMk/>
            <pc:sldMk cId="2752856879" sldId="320"/>
            <ac:picMk id="8" creationId="{9277ADE5-649E-4679-A7C2-88F1E9C4FFB5}"/>
          </ac:picMkLst>
        </pc:picChg>
      </pc:sldChg>
      <pc:sldChg chg="delSp modSp add del mod">
        <pc:chgData name="Tamires Schloegel Kistner" userId="a2557402559c7521" providerId="LiveId" clId="{BF89C84F-CB2E-47DA-84B5-844080403458}" dt="2024-09-03T00:57:13.202" v="1381" actId="47"/>
        <pc:sldMkLst>
          <pc:docMk/>
          <pc:sldMk cId="3304558029" sldId="321"/>
        </pc:sldMkLst>
        <pc:spChg chg="mod">
          <ac:chgData name="Tamires Schloegel Kistner" userId="a2557402559c7521" providerId="LiveId" clId="{BF89C84F-CB2E-47DA-84B5-844080403458}" dt="2024-09-03T00:54:22.070" v="1354" actId="14100"/>
          <ac:spMkLst>
            <pc:docMk/>
            <pc:sldMk cId="3304558029" sldId="321"/>
            <ac:spMk id="6" creationId="{21B68319-1446-48A5-BE65-582CD129D9FD}"/>
          </ac:spMkLst>
        </pc:spChg>
        <pc:picChg chg="mod">
          <ac:chgData name="Tamires Schloegel Kistner" userId="a2557402559c7521" providerId="LiveId" clId="{BF89C84F-CB2E-47DA-84B5-844080403458}" dt="2024-09-03T00:54:25.316" v="1356" actId="1076"/>
          <ac:picMkLst>
            <pc:docMk/>
            <pc:sldMk cId="3304558029" sldId="321"/>
            <ac:picMk id="4" creationId="{2D57A29A-D1C4-4290-96A1-A3995E7C4C3C}"/>
          </ac:picMkLst>
        </pc:picChg>
        <pc:picChg chg="mod">
          <ac:chgData name="Tamires Schloegel Kistner" userId="a2557402559c7521" providerId="LiveId" clId="{BF89C84F-CB2E-47DA-84B5-844080403458}" dt="2024-09-03T00:54:23.749" v="1355" actId="1076"/>
          <ac:picMkLst>
            <pc:docMk/>
            <pc:sldMk cId="3304558029" sldId="321"/>
            <ac:picMk id="5" creationId="{B07FF738-5936-4B30-BFA6-CEBC94445E18}"/>
          </ac:picMkLst>
        </pc:picChg>
        <pc:picChg chg="del">
          <ac:chgData name="Tamires Schloegel Kistner" userId="a2557402559c7521" providerId="LiveId" clId="{BF89C84F-CB2E-47DA-84B5-844080403458}" dt="2024-09-03T00:53:03.219" v="1329" actId="478"/>
          <ac:picMkLst>
            <pc:docMk/>
            <pc:sldMk cId="3304558029" sldId="321"/>
            <ac:picMk id="8" creationId="{848D4A25-B033-48ED-9A50-076C75EDC844}"/>
          </ac:picMkLst>
        </pc:picChg>
      </pc:sldChg>
      <pc:sldChg chg="delSp modSp add del mod">
        <pc:chgData name="Tamires Schloegel Kistner" userId="a2557402559c7521" providerId="LiveId" clId="{BF89C84F-CB2E-47DA-84B5-844080403458}" dt="2024-09-03T00:57:13.202" v="1381" actId="47"/>
        <pc:sldMkLst>
          <pc:docMk/>
          <pc:sldMk cId="2008157886" sldId="322"/>
        </pc:sldMkLst>
        <pc:spChg chg="mod">
          <ac:chgData name="Tamires Schloegel Kistner" userId="a2557402559c7521" providerId="LiveId" clId="{BF89C84F-CB2E-47DA-84B5-844080403458}" dt="2024-09-03T00:53:58.982" v="1346" actId="1076"/>
          <ac:spMkLst>
            <pc:docMk/>
            <pc:sldMk cId="2008157886" sldId="322"/>
            <ac:spMk id="6" creationId="{21B68319-1446-48A5-BE65-582CD129D9FD}"/>
          </ac:spMkLst>
        </pc:spChg>
        <pc:picChg chg="mod">
          <ac:chgData name="Tamires Schloegel Kistner" userId="a2557402559c7521" providerId="LiveId" clId="{BF89C84F-CB2E-47DA-84B5-844080403458}" dt="2024-09-03T00:54:29.948" v="1357" actId="1076"/>
          <ac:picMkLst>
            <pc:docMk/>
            <pc:sldMk cId="2008157886" sldId="322"/>
            <ac:picMk id="2" creationId="{6B565CD9-3107-4ED4-AE96-3EF1CFB99D71}"/>
          </ac:picMkLst>
        </pc:picChg>
        <pc:picChg chg="mod">
          <ac:chgData name="Tamires Schloegel Kistner" userId="a2557402559c7521" providerId="LiveId" clId="{BF89C84F-CB2E-47DA-84B5-844080403458}" dt="2024-09-03T00:54:31.574" v="1358" actId="1076"/>
          <ac:picMkLst>
            <pc:docMk/>
            <pc:sldMk cId="2008157886" sldId="322"/>
            <ac:picMk id="3" creationId="{87889589-6978-4845-8F20-98A316943FBA}"/>
          </ac:picMkLst>
        </pc:picChg>
        <pc:picChg chg="del">
          <ac:chgData name="Tamires Schloegel Kistner" userId="a2557402559c7521" providerId="LiveId" clId="{BF89C84F-CB2E-47DA-84B5-844080403458}" dt="2024-09-03T00:53:05.283" v="1330" actId="478"/>
          <ac:picMkLst>
            <pc:docMk/>
            <pc:sldMk cId="2008157886" sldId="322"/>
            <ac:picMk id="8" creationId="{FDD6018F-607F-40EC-9EBE-1E954FC0E428}"/>
          </ac:picMkLst>
        </pc:picChg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609903568" sldId="323"/>
        </pc:sldMkLst>
      </pc:sldChg>
      <pc:sldChg chg="delSp modSp add del mod">
        <pc:chgData name="Tamires Schloegel Kistner" userId="a2557402559c7521" providerId="LiveId" clId="{BF89C84F-CB2E-47DA-84B5-844080403458}" dt="2024-09-03T00:57:13.202" v="1381" actId="47"/>
        <pc:sldMkLst>
          <pc:docMk/>
          <pc:sldMk cId="1175573247" sldId="323"/>
        </pc:sldMkLst>
        <pc:spChg chg="mod">
          <ac:chgData name="Tamires Schloegel Kistner" userId="a2557402559c7521" providerId="LiveId" clId="{BF89C84F-CB2E-47DA-84B5-844080403458}" dt="2024-09-03T00:56:04.383" v="1364" actId="2085"/>
          <ac:spMkLst>
            <pc:docMk/>
            <pc:sldMk cId="1175573247" sldId="323"/>
            <ac:spMk id="6" creationId="{3844AAF3-44B1-48D7-94D0-7D805BF9C557}"/>
          </ac:spMkLst>
        </pc:spChg>
        <pc:spChg chg="mod">
          <ac:chgData name="Tamires Schloegel Kistner" userId="a2557402559c7521" providerId="LiveId" clId="{BF89C84F-CB2E-47DA-84B5-844080403458}" dt="2024-09-03T00:55:54.730" v="1361" actId="108"/>
          <ac:spMkLst>
            <pc:docMk/>
            <pc:sldMk cId="1175573247" sldId="323"/>
            <ac:spMk id="9" creationId="{1486DBDB-7572-4B84-A9AD-3CBAA7B23C9A}"/>
          </ac:spMkLst>
        </pc:spChg>
        <pc:picChg chg="del">
          <ac:chgData name="Tamires Schloegel Kistner" userId="a2557402559c7521" providerId="LiveId" clId="{BF89C84F-CB2E-47DA-84B5-844080403458}" dt="2024-09-03T00:55:46.388" v="1360" actId="478"/>
          <ac:picMkLst>
            <pc:docMk/>
            <pc:sldMk cId="1175573247" sldId="323"/>
            <ac:picMk id="11" creationId="{DAAD360B-0D74-4158-9575-2CB8A6781D99}"/>
          </ac:picMkLst>
        </pc:picChg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1055362312" sldId="324"/>
        </pc:sldMkLst>
        <pc:spChg chg="mod">
          <ac:chgData name="Tamires Schloegel Kistner" userId="a2557402559c7521" providerId="LiveId" clId="{BF89C84F-CB2E-47DA-84B5-844080403458}" dt="2024-09-03T00:57:28.094" v="1384" actId="108"/>
          <ac:spMkLst>
            <pc:docMk/>
            <pc:sldMk cId="1055362312" sldId="324"/>
            <ac:spMk id="9" creationId="{1486DBDB-7572-4B84-A9AD-3CBAA7B23C9A}"/>
          </ac:spMkLst>
        </pc:spChg>
        <pc:spChg chg="mod">
          <ac:chgData name="Tamires Schloegel Kistner" userId="a2557402559c7521" providerId="LiveId" clId="{BF89C84F-CB2E-47DA-84B5-844080403458}" dt="2024-09-03T01:18:46.039" v="1685" actId="2085"/>
          <ac:spMkLst>
            <pc:docMk/>
            <pc:sldMk cId="1055362312" sldId="324"/>
            <ac:spMk id="13" creationId="{97706445-C719-47CC-AAE0-4F50ABCAF23E}"/>
          </ac:spMkLst>
        </pc:spChg>
        <pc:spChg chg="mod">
          <ac:chgData name="Tamires Schloegel Kistner" userId="a2557402559c7521" providerId="LiveId" clId="{BF89C84F-CB2E-47DA-84B5-844080403458}" dt="2024-09-03T01:19:13.911" v="1693" actId="121"/>
          <ac:spMkLst>
            <pc:docMk/>
            <pc:sldMk cId="1055362312" sldId="324"/>
            <ac:spMk id="16" creationId="{FBC6988A-24E1-414D-801E-B0A0EDADB26F}"/>
          </ac:spMkLst>
        </pc:spChg>
        <pc:spChg chg="mod">
          <ac:chgData name="Tamires Schloegel Kistner" userId="a2557402559c7521" providerId="LiveId" clId="{BF89C84F-CB2E-47DA-84B5-844080403458}" dt="2024-09-03T01:18:55.710" v="1689" actId="2085"/>
          <ac:spMkLst>
            <pc:docMk/>
            <pc:sldMk cId="1055362312" sldId="324"/>
            <ac:spMk id="17" creationId="{E1EAF90D-1D35-4AE5-A19D-4A81895516FB}"/>
          </ac:spMkLst>
        </pc:spChg>
        <pc:spChg chg="mod">
          <ac:chgData name="Tamires Schloegel Kistner" userId="a2557402559c7521" providerId="LiveId" clId="{BF89C84F-CB2E-47DA-84B5-844080403458}" dt="2024-09-03T01:19:17.418" v="1694" actId="121"/>
          <ac:spMkLst>
            <pc:docMk/>
            <pc:sldMk cId="1055362312" sldId="324"/>
            <ac:spMk id="18" creationId="{7123246A-1939-44E6-88DF-5908679F2E1A}"/>
          </ac:spMkLst>
        </pc:spChg>
        <pc:picChg chg="del">
          <ac:chgData name="Tamires Schloegel Kistner" userId="a2557402559c7521" providerId="LiveId" clId="{BF89C84F-CB2E-47DA-84B5-844080403458}" dt="2024-09-03T00:57:23.300" v="1383" actId="478"/>
          <ac:picMkLst>
            <pc:docMk/>
            <pc:sldMk cId="1055362312" sldId="324"/>
            <ac:picMk id="11" creationId="{DAAD360B-0D74-4158-9575-2CB8A6781D99}"/>
          </ac:picMkLst>
        </pc:picChg>
      </pc:sldChg>
      <pc:sldChg chg="del">
        <pc:chgData name="Tamires Schloegel Kistner" userId="a2557402559c7521" providerId="LiveId" clId="{BF89C84F-CB2E-47DA-84B5-844080403458}" dt="2024-09-03T00:39:01.268" v="29" actId="47"/>
        <pc:sldMkLst>
          <pc:docMk/>
          <pc:sldMk cId="3411081215" sldId="325"/>
        </pc:sldMkLst>
        <pc:spChg chg="mod">
          <ac:chgData name="Tamires Schloegel Kistner" userId="a2557402559c7521" providerId="LiveId" clId="{BF89C84F-CB2E-47DA-84B5-844080403458}" dt="2024-09-03T01:06:17.453" v="1420" actId="108"/>
          <ac:spMkLst>
            <pc:docMk/>
            <pc:sldMk cId="3411081215" sldId="325"/>
            <ac:spMk id="9" creationId="{1486DBDB-7572-4B84-A9AD-3CBAA7B23C9A}"/>
          </ac:spMkLst>
        </pc:spChg>
        <pc:spChg chg="mod">
          <ac:chgData name="Tamires Schloegel Kistner" userId="a2557402559c7521" providerId="LiveId" clId="{BF89C84F-CB2E-47DA-84B5-844080403458}" dt="2024-09-03T01:09:36.763" v="1568" actId="20577"/>
          <ac:spMkLst>
            <pc:docMk/>
            <pc:sldMk cId="3411081215" sldId="325"/>
            <ac:spMk id="10" creationId="{084649D1-E716-40DE-8719-AF4945A0E9E6}"/>
          </ac:spMkLst>
        </pc:spChg>
        <pc:picChg chg="add mod">
          <ac:chgData name="Tamires Schloegel Kistner" userId="a2557402559c7521" providerId="LiveId" clId="{BF89C84F-CB2E-47DA-84B5-844080403458}" dt="2024-09-03T01:09:39.468" v="1569" actId="1076"/>
          <ac:picMkLst>
            <pc:docMk/>
            <pc:sldMk cId="3411081215" sldId="325"/>
            <ac:picMk id="3" creationId="{22D7D8F7-5A6B-7857-A814-FAF00698CAB3}"/>
          </ac:picMkLst>
        </pc:picChg>
        <pc:picChg chg="del">
          <ac:chgData name="Tamires Schloegel Kistner" userId="a2557402559c7521" providerId="LiveId" clId="{BF89C84F-CB2E-47DA-84B5-844080403458}" dt="2024-09-03T01:06:13.963" v="1419" actId="478"/>
          <ac:picMkLst>
            <pc:docMk/>
            <pc:sldMk cId="3411081215" sldId="325"/>
            <ac:picMk id="11" creationId="{DAAD360B-0D74-4158-9575-2CB8A6781D99}"/>
          </ac:picMkLst>
        </pc:picChg>
        <pc:picChg chg="del">
          <ac:chgData name="Tamires Schloegel Kistner" userId="a2557402559c7521" providerId="LiveId" clId="{BF89C84F-CB2E-47DA-84B5-844080403458}" dt="2024-09-03T01:08:48.619" v="1423" actId="478"/>
          <ac:picMkLst>
            <pc:docMk/>
            <pc:sldMk cId="3411081215" sldId="325"/>
            <ac:picMk id="14" creationId="{C4D8745E-7D79-465D-8CB3-E11978B497AB}"/>
          </ac:picMkLst>
        </pc:picChg>
      </pc:sldChg>
      <pc:sldChg chg="modSp mod">
        <pc:chgData name="Tamires Schloegel Kistner" userId="a2557402559c7521" providerId="LiveId" clId="{BF89C84F-CB2E-47DA-84B5-844080403458}" dt="2024-09-03T00:41:18.647" v="46" actId="732"/>
        <pc:sldMkLst>
          <pc:docMk/>
          <pc:sldMk cId="0" sldId="326"/>
        </pc:sldMkLst>
        <pc:spChg chg="mod modCrop">
          <ac:chgData name="Tamires Schloegel Kistner" userId="a2557402559c7521" providerId="LiveId" clId="{BF89C84F-CB2E-47DA-84B5-844080403458}" dt="2024-09-03T00:41:18.647" v="46" actId="732"/>
          <ac:spMkLst>
            <pc:docMk/>
            <pc:sldMk cId="0" sldId="326"/>
            <ac:spMk id="2" creationId="{00000000-0000-0000-0000-000000000000}"/>
          </ac:spMkLst>
        </pc:spChg>
      </pc:sldChg>
      <pc:sldChg chg="delSp modSp add mod">
        <pc:chgData name="Tamires Schloegel Kistner" userId="a2557402559c7521" providerId="LiveId" clId="{BF89C84F-CB2E-47DA-84B5-844080403458}" dt="2024-09-03T01:10:33.737" v="1576" actId="207"/>
        <pc:sldMkLst>
          <pc:docMk/>
          <pc:sldMk cId="2578014702" sldId="327"/>
        </pc:sldMkLst>
        <pc:spChg chg="mod">
          <ac:chgData name="Tamires Schloegel Kistner" userId="a2557402559c7521" providerId="LiveId" clId="{BF89C84F-CB2E-47DA-84B5-844080403458}" dt="2024-09-03T01:10:00.361" v="1573" actId="108"/>
          <ac:spMkLst>
            <pc:docMk/>
            <pc:sldMk cId="2578014702" sldId="327"/>
            <ac:spMk id="9" creationId="{1486DBDB-7572-4B84-A9AD-3CBAA7B23C9A}"/>
          </ac:spMkLst>
        </pc:spChg>
        <pc:spChg chg="mod">
          <ac:chgData name="Tamires Schloegel Kistner" userId="a2557402559c7521" providerId="LiveId" clId="{BF89C84F-CB2E-47DA-84B5-844080403458}" dt="2024-09-03T01:10:33.737" v="1576" actId="207"/>
          <ac:spMkLst>
            <pc:docMk/>
            <pc:sldMk cId="2578014702" sldId="327"/>
            <ac:spMk id="17" creationId="{4D3EA73A-3C7A-4E74-846C-30F71E14F97A}"/>
          </ac:spMkLst>
        </pc:spChg>
        <pc:spChg chg="mod">
          <ac:chgData name="Tamires Schloegel Kistner" userId="a2557402559c7521" providerId="LiveId" clId="{BF89C84F-CB2E-47DA-84B5-844080403458}" dt="2024-09-03T01:10:05.975" v="1575" actId="108"/>
          <ac:spMkLst>
            <pc:docMk/>
            <pc:sldMk cId="2578014702" sldId="327"/>
            <ac:spMk id="18" creationId="{79860713-24F4-41B4-8868-2A10CEA8E06B}"/>
          </ac:spMkLst>
        </pc:spChg>
        <pc:picChg chg="del">
          <ac:chgData name="Tamires Schloegel Kistner" userId="a2557402559c7521" providerId="LiveId" clId="{BF89C84F-CB2E-47DA-84B5-844080403458}" dt="2024-09-03T01:10:01.963" v="1574" actId="478"/>
          <ac:picMkLst>
            <pc:docMk/>
            <pc:sldMk cId="2578014702" sldId="327"/>
            <ac:picMk id="11" creationId="{DAAD360B-0D74-4158-9575-2CB8A6781D99}"/>
          </ac:picMkLst>
        </pc:picChg>
      </pc:sldChg>
      <pc:sldChg chg="delSp modSp add mod">
        <pc:chgData name="Tamires Schloegel Kistner" userId="a2557402559c7521" providerId="LiveId" clId="{BF89C84F-CB2E-47DA-84B5-844080403458}" dt="2024-09-03T01:10:46.422" v="1579" actId="108"/>
        <pc:sldMkLst>
          <pc:docMk/>
          <pc:sldMk cId="1975701301" sldId="328"/>
        </pc:sldMkLst>
        <pc:spChg chg="mod">
          <ac:chgData name="Tamires Schloegel Kistner" userId="a2557402559c7521" providerId="LiveId" clId="{BF89C84F-CB2E-47DA-84B5-844080403458}" dt="2024-09-03T01:10:41.903" v="1578" actId="108"/>
          <ac:spMkLst>
            <pc:docMk/>
            <pc:sldMk cId="1975701301" sldId="328"/>
            <ac:spMk id="9" creationId="{1486DBDB-7572-4B84-A9AD-3CBAA7B23C9A}"/>
          </ac:spMkLst>
        </pc:spChg>
        <pc:spChg chg="mod">
          <ac:chgData name="Tamires Schloegel Kistner" userId="a2557402559c7521" providerId="LiveId" clId="{BF89C84F-CB2E-47DA-84B5-844080403458}" dt="2024-09-03T01:10:46.422" v="1579" actId="108"/>
          <ac:spMkLst>
            <pc:docMk/>
            <pc:sldMk cId="1975701301" sldId="328"/>
            <ac:spMk id="22" creationId="{97EBDE71-7D65-42E6-8CA5-E5F0DE3EC979}"/>
          </ac:spMkLst>
        </pc:spChg>
        <pc:picChg chg="del">
          <ac:chgData name="Tamires Schloegel Kistner" userId="a2557402559c7521" providerId="LiveId" clId="{BF89C84F-CB2E-47DA-84B5-844080403458}" dt="2024-09-03T01:10:38.125" v="1577" actId="478"/>
          <ac:picMkLst>
            <pc:docMk/>
            <pc:sldMk cId="1975701301" sldId="328"/>
            <ac:picMk id="11" creationId="{DAAD360B-0D74-4158-9575-2CB8A6781D99}"/>
          </ac:picMkLst>
        </pc:picChg>
      </pc:sldChg>
      <pc:sldChg chg="del">
        <pc:chgData name="Tamires Schloegel Kistner" userId="a2557402559c7521" providerId="LiveId" clId="{BF89C84F-CB2E-47DA-84B5-844080403458}" dt="2024-09-03T00:39:30.479" v="32" actId="47"/>
        <pc:sldMkLst>
          <pc:docMk/>
          <pc:sldMk cId="485017602" sldId="329"/>
        </pc:sldMkLst>
      </pc:sldChg>
      <pc:sldChg chg="delSp modSp add mod">
        <pc:chgData name="Tamires Schloegel Kistner" userId="a2557402559c7521" providerId="LiveId" clId="{BF89C84F-CB2E-47DA-84B5-844080403458}" dt="2024-09-03T01:10:58.970" v="1582" actId="108"/>
        <pc:sldMkLst>
          <pc:docMk/>
          <pc:sldMk cId="2948166433" sldId="329"/>
        </pc:sldMkLst>
        <pc:spChg chg="mod">
          <ac:chgData name="Tamires Schloegel Kistner" userId="a2557402559c7521" providerId="LiveId" clId="{BF89C84F-CB2E-47DA-84B5-844080403458}" dt="2024-09-03T01:10:54.828" v="1581" actId="108"/>
          <ac:spMkLst>
            <pc:docMk/>
            <pc:sldMk cId="2948166433" sldId="329"/>
            <ac:spMk id="9" creationId="{1486DBDB-7572-4B84-A9AD-3CBAA7B23C9A}"/>
          </ac:spMkLst>
        </pc:spChg>
        <pc:spChg chg="mod">
          <ac:chgData name="Tamires Schloegel Kistner" userId="a2557402559c7521" providerId="LiveId" clId="{BF89C84F-CB2E-47DA-84B5-844080403458}" dt="2024-09-03T01:10:58.970" v="1582" actId="108"/>
          <ac:spMkLst>
            <pc:docMk/>
            <pc:sldMk cId="2948166433" sldId="329"/>
            <ac:spMk id="14" creationId="{C0CEE949-7ABB-4D76-99C5-E781F2062DE9}"/>
          </ac:spMkLst>
        </pc:spChg>
        <pc:picChg chg="del">
          <ac:chgData name="Tamires Schloegel Kistner" userId="a2557402559c7521" providerId="LiveId" clId="{BF89C84F-CB2E-47DA-84B5-844080403458}" dt="2024-09-03T01:10:51.301" v="1580" actId="478"/>
          <ac:picMkLst>
            <pc:docMk/>
            <pc:sldMk cId="2948166433" sldId="329"/>
            <ac:picMk id="11" creationId="{DAAD360B-0D74-4158-9575-2CB8A6781D99}"/>
          </ac:picMkLst>
        </pc:picChg>
      </pc:sldChg>
      <pc:sldChg chg="add del">
        <pc:chgData name="Tamires Schloegel Kistner" userId="a2557402559c7521" providerId="LiveId" clId="{BF89C84F-CB2E-47DA-84B5-844080403458}" dt="2024-09-03T01:11:08.593" v="1584" actId="47"/>
        <pc:sldMkLst>
          <pc:docMk/>
          <pc:sldMk cId="177417430" sldId="330"/>
        </pc:sldMkLst>
      </pc:sldChg>
      <pc:sldChg chg="del">
        <pc:chgData name="Tamires Schloegel Kistner" userId="a2557402559c7521" providerId="LiveId" clId="{BF89C84F-CB2E-47DA-84B5-844080403458}" dt="2024-09-03T00:41:49.862" v="47" actId="47"/>
        <pc:sldMkLst>
          <pc:docMk/>
          <pc:sldMk cId="3343492719" sldId="330"/>
        </pc:sldMkLst>
      </pc:sldChg>
      <pc:sldChg chg="delSp modSp mod">
        <pc:chgData name="Tamires Schloegel Kistner" userId="a2557402559c7521" providerId="LiveId" clId="{BF89C84F-CB2E-47DA-84B5-844080403458}" dt="2024-09-03T00:51:58.661" v="1310" actId="1076"/>
        <pc:sldMkLst>
          <pc:docMk/>
          <pc:sldMk cId="1964685703" sldId="331"/>
        </pc:sldMkLst>
        <pc:spChg chg="mod">
          <ac:chgData name="Tamires Schloegel Kistner" userId="a2557402559c7521" providerId="LiveId" clId="{BF89C84F-CB2E-47DA-84B5-844080403458}" dt="2024-09-03T00:51:58.661" v="1310" actId="1076"/>
          <ac:spMkLst>
            <pc:docMk/>
            <pc:sldMk cId="1964685703" sldId="331"/>
            <ac:spMk id="4" creationId="{51FE7DF2-B062-DD77-91C5-4A8383FB0134}"/>
          </ac:spMkLst>
        </pc:spChg>
        <pc:spChg chg="del">
          <ac:chgData name="Tamires Schloegel Kistner" userId="a2557402559c7521" providerId="LiveId" clId="{BF89C84F-CB2E-47DA-84B5-844080403458}" dt="2024-09-03T00:46:17.248" v="600" actId="478"/>
          <ac:spMkLst>
            <pc:docMk/>
            <pc:sldMk cId="1964685703" sldId="331"/>
            <ac:spMk id="8" creationId="{5C371EF9-77A5-5496-E1EC-56420FA8860F}"/>
          </ac:spMkLst>
        </pc:spChg>
        <pc:spChg chg="del">
          <ac:chgData name="Tamires Schloegel Kistner" userId="a2557402559c7521" providerId="LiveId" clId="{BF89C84F-CB2E-47DA-84B5-844080403458}" dt="2024-09-03T00:46:14.781" v="599" actId="478"/>
          <ac:spMkLst>
            <pc:docMk/>
            <pc:sldMk cId="1964685703" sldId="331"/>
            <ac:spMk id="9" creationId="{63D0A880-FE90-A8CF-6621-1527E5453F06}"/>
          </ac:spMkLst>
        </pc:spChg>
      </pc:sldChg>
      <pc:sldChg chg="delSp modSp add mod">
        <pc:chgData name="Tamires Schloegel Kistner" userId="a2557402559c7521" providerId="LiveId" clId="{BF89C84F-CB2E-47DA-84B5-844080403458}" dt="2024-09-03T01:09:52.305" v="1572" actId="108"/>
        <pc:sldMkLst>
          <pc:docMk/>
          <pc:sldMk cId="1724703894" sldId="332"/>
        </pc:sldMkLst>
        <pc:spChg chg="mod">
          <ac:chgData name="Tamires Schloegel Kistner" userId="a2557402559c7521" providerId="LiveId" clId="{BF89C84F-CB2E-47DA-84B5-844080403458}" dt="2024-09-03T01:09:52.305" v="1572" actId="108"/>
          <ac:spMkLst>
            <pc:docMk/>
            <pc:sldMk cId="1724703894" sldId="332"/>
            <ac:spMk id="9" creationId="{1486DBDB-7572-4B84-A9AD-3CBAA7B23C9A}"/>
          </ac:spMkLst>
        </pc:spChg>
        <pc:spChg chg="mod">
          <ac:chgData name="Tamires Schloegel Kistner" userId="a2557402559c7521" providerId="LiveId" clId="{BF89C84F-CB2E-47DA-84B5-844080403458}" dt="2024-09-03T01:09:49.027" v="1571" actId="108"/>
          <ac:spMkLst>
            <pc:docMk/>
            <pc:sldMk cId="1724703894" sldId="332"/>
            <ac:spMk id="12" creationId="{53426F41-40A6-4985-A5EF-2E17641AFB9F}"/>
          </ac:spMkLst>
        </pc:spChg>
        <pc:picChg chg="del">
          <ac:chgData name="Tamires Schloegel Kistner" userId="a2557402559c7521" providerId="LiveId" clId="{BF89C84F-CB2E-47DA-84B5-844080403458}" dt="2024-09-03T01:09:44.686" v="1570" actId="478"/>
          <ac:picMkLst>
            <pc:docMk/>
            <pc:sldMk cId="1724703894" sldId="332"/>
            <ac:picMk id="11" creationId="{DAAD360B-0D74-4158-9575-2CB8A6781D99}"/>
          </ac:picMkLst>
        </pc:picChg>
      </pc:sldChg>
      <pc:sldChg chg="new del">
        <pc:chgData name="Tamires Schloegel Kistner" userId="a2557402559c7521" providerId="LiveId" clId="{BF89C84F-CB2E-47DA-84B5-844080403458}" dt="2024-09-03T00:59:05.145" v="1399" actId="47"/>
        <pc:sldMkLst>
          <pc:docMk/>
          <pc:sldMk cId="4037047371" sldId="332"/>
        </pc:sldMkLst>
      </pc:sldChg>
      <pc:sldChg chg="delSp modSp add mod">
        <pc:chgData name="Tamires Schloegel Kistner" userId="a2557402559c7521" providerId="LiveId" clId="{BF89C84F-CB2E-47DA-84B5-844080403458}" dt="2024-09-03T01:11:15.262" v="1586" actId="478"/>
        <pc:sldMkLst>
          <pc:docMk/>
          <pc:sldMk cId="3493709107" sldId="333"/>
        </pc:sldMkLst>
        <pc:spChg chg="mod">
          <ac:chgData name="Tamires Schloegel Kistner" userId="a2557402559c7521" providerId="LiveId" clId="{BF89C84F-CB2E-47DA-84B5-844080403458}" dt="2024-09-03T01:11:13.631" v="1585" actId="108"/>
          <ac:spMkLst>
            <pc:docMk/>
            <pc:sldMk cId="3493709107" sldId="333"/>
            <ac:spMk id="5" creationId="{A4787172-A74F-4D60-9EB8-0EA6482DBE51}"/>
          </ac:spMkLst>
        </pc:spChg>
        <pc:spChg chg="mod">
          <ac:chgData name="Tamires Schloegel Kistner" userId="a2557402559c7521" providerId="LiveId" clId="{BF89C84F-CB2E-47DA-84B5-844080403458}" dt="2024-09-03T01:11:06.803" v="1583" actId="108"/>
          <ac:spMkLst>
            <pc:docMk/>
            <pc:sldMk cId="3493709107" sldId="333"/>
            <ac:spMk id="9" creationId="{1486DBDB-7572-4B84-A9AD-3CBAA7B23C9A}"/>
          </ac:spMkLst>
        </pc:spChg>
        <pc:picChg chg="del">
          <ac:chgData name="Tamires Schloegel Kistner" userId="a2557402559c7521" providerId="LiveId" clId="{BF89C84F-CB2E-47DA-84B5-844080403458}" dt="2024-09-03T01:11:15.262" v="1586" actId="478"/>
          <ac:picMkLst>
            <pc:docMk/>
            <pc:sldMk cId="3493709107" sldId="333"/>
            <ac:picMk id="11" creationId="{DAAD360B-0D74-4158-9575-2CB8A6781D99}"/>
          </ac:picMkLst>
        </pc:picChg>
      </pc:sldChg>
      <pc:sldChg chg="addSp delSp modSp new mod">
        <pc:chgData name="Tamires Schloegel Kistner" userId="a2557402559c7521" providerId="LiveId" clId="{BF89C84F-CB2E-47DA-84B5-844080403458}" dt="2024-09-03T01:18:33.379" v="1683" actId="1076"/>
        <pc:sldMkLst>
          <pc:docMk/>
          <pc:sldMk cId="3227598995" sldId="334"/>
        </pc:sldMkLst>
        <pc:spChg chg="del">
          <ac:chgData name="Tamires Schloegel Kistner" userId="a2557402559c7521" providerId="LiveId" clId="{BF89C84F-CB2E-47DA-84B5-844080403458}" dt="2024-09-03T01:13:01.111" v="1589" actId="478"/>
          <ac:spMkLst>
            <pc:docMk/>
            <pc:sldMk cId="3227598995" sldId="334"/>
            <ac:spMk id="2" creationId="{220743EC-E3A2-BEE1-443D-2714D02DBFE0}"/>
          </ac:spMkLst>
        </pc:spChg>
        <pc:spChg chg="del">
          <ac:chgData name="Tamires Schloegel Kistner" userId="a2557402559c7521" providerId="LiveId" clId="{BF89C84F-CB2E-47DA-84B5-844080403458}" dt="2024-09-03T01:13:00.028" v="1588" actId="478"/>
          <ac:spMkLst>
            <pc:docMk/>
            <pc:sldMk cId="3227598995" sldId="334"/>
            <ac:spMk id="3" creationId="{B2F471C5-77A7-F938-CE2C-890AED9C97EE}"/>
          </ac:spMkLst>
        </pc:spChg>
        <pc:spChg chg="add mod">
          <ac:chgData name="Tamires Schloegel Kistner" userId="a2557402559c7521" providerId="LiveId" clId="{BF89C84F-CB2E-47DA-84B5-844080403458}" dt="2024-09-03T01:13:17.417" v="1595" actId="20577"/>
          <ac:spMkLst>
            <pc:docMk/>
            <pc:sldMk cId="3227598995" sldId="334"/>
            <ac:spMk id="6" creationId="{4D6D42C4-76EF-CED5-FC57-C5F76438B71C}"/>
          </ac:spMkLst>
        </pc:spChg>
        <pc:spChg chg="add mod">
          <ac:chgData name="Tamires Schloegel Kistner" userId="a2557402559c7521" providerId="LiveId" clId="{BF89C84F-CB2E-47DA-84B5-844080403458}" dt="2024-09-03T01:17:02.982" v="1660" actId="1076"/>
          <ac:spMkLst>
            <pc:docMk/>
            <pc:sldMk cId="3227598995" sldId="334"/>
            <ac:spMk id="7" creationId="{5381D8E3-7C77-09DF-84CC-6FB0190B9A04}"/>
          </ac:spMkLst>
        </pc:spChg>
        <pc:spChg chg="add">
          <ac:chgData name="Tamires Schloegel Kistner" userId="a2557402559c7521" providerId="LiveId" clId="{BF89C84F-CB2E-47DA-84B5-844080403458}" dt="2024-09-03T01:14:09.011" v="1597"/>
          <ac:spMkLst>
            <pc:docMk/>
            <pc:sldMk cId="3227598995" sldId="334"/>
            <ac:spMk id="8" creationId="{3A6CC1FE-4786-94C7-E70F-7326660908FD}"/>
          </ac:spMkLst>
        </pc:spChg>
        <pc:spChg chg="add">
          <ac:chgData name="Tamires Schloegel Kistner" userId="a2557402559c7521" providerId="LiveId" clId="{BF89C84F-CB2E-47DA-84B5-844080403458}" dt="2024-09-03T01:16:42.942" v="1657"/>
          <ac:spMkLst>
            <pc:docMk/>
            <pc:sldMk cId="3227598995" sldId="334"/>
            <ac:spMk id="11" creationId="{F65FBECF-8539-1DDD-9FFF-CFCD47662357}"/>
          </ac:spMkLst>
        </pc:spChg>
        <pc:picChg chg="add del mod ord modCrop">
          <ac:chgData name="Tamires Schloegel Kistner" userId="a2557402559c7521" providerId="LiveId" clId="{BF89C84F-CB2E-47DA-84B5-844080403458}" dt="2024-09-03T01:18:32.236" v="1682" actId="478"/>
          <ac:picMkLst>
            <pc:docMk/>
            <pc:sldMk cId="3227598995" sldId="334"/>
            <ac:picMk id="5" creationId="{129CE06B-D177-05E0-BD1C-67420B2BD79E}"/>
          </ac:picMkLst>
        </pc:picChg>
        <pc:picChg chg="add mod">
          <ac:chgData name="Tamires Schloegel Kistner" userId="a2557402559c7521" providerId="LiveId" clId="{BF89C84F-CB2E-47DA-84B5-844080403458}" dt="2024-09-03T01:18:33.379" v="1683" actId="1076"/>
          <ac:picMkLst>
            <pc:docMk/>
            <pc:sldMk cId="3227598995" sldId="334"/>
            <ac:picMk id="10" creationId="{BCE55749-A97B-71A3-C3FB-DF9728C263A5}"/>
          </ac:picMkLst>
        </pc:picChg>
        <pc:picChg chg="add del mod">
          <ac:chgData name="Tamires Schloegel Kistner" userId="a2557402559c7521" providerId="LiveId" clId="{BF89C84F-CB2E-47DA-84B5-844080403458}" dt="2024-09-03T01:18:31.253" v="1681" actId="478"/>
          <ac:picMkLst>
            <pc:docMk/>
            <pc:sldMk cId="3227598995" sldId="334"/>
            <ac:picMk id="13" creationId="{8D2B6539-0632-BBEF-35B9-3B99016BB89C}"/>
          </ac:picMkLst>
        </pc:picChg>
      </pc:sldChg>
      <pc:sldChg chg="addSp delSp modSp new mod">
        <pc:chgData name="Tamires Schloegel Kistner" userId="a2557402559c7521" providerId="LiveId" clId="{BF89C84F-CB2E-47DA-84B5-844080403458}" dt="2024-09-03T01:18:26.596" v="1680" actId="255"/>
        <pc:sldMkLst>
          <pc:docMk/>
          <pc:sldMk cId="1153777454" sldId="335"/>
        </pc:sldMkLst>
        <pc:spChg chg="del">
          <ac:chgData name="Tamires Schloegel Kistner" userId="a2557402559c7521" providerId="LiveId" clId="{BF89C84F-CB2E-47DA-84B5-844080403458}" dt="2024-09-03T01:18:03.015" v="1671" actId="478"/>
          <ac:spMkLst>
            <pc:docMk/>
            <pc:sldMk cId="1153777454" sldId="335"/>
            <ac:spMk id="2" creationId="{CBF56B92-D027-0751-839F-322B50B46A8B}"/>
          </ac:spMkLst>
        </pc:spChg>
        <pc:spChg chg="del">
          <ac:chgData name="Tamires Schloegel Kistner" userId="a2557402559c7521" providerId="LiveId" clId="{BF89C84F-CB2E-47DA-84B5-844080403458}" dt="2024-09-03T01:18:04.007" v="1672" actId="478"/>
          <ac:spMkLst>
            <pc:docMk/>
            <pc:sldMk cId="1153777454" sldId="335"/>
            <ac:spMk id="3" creationId="{7D4CD6E0-21D8-F1C6-32E8-BA18B577866C}"/>
          </ac:spMkLst>
        </pc:spChg>
        <pc:spChg chg="add mod">
          <ac:chgData name="Tamires Schloegel Kistner" userId="a2557402559c7521" providerId="LiveId" clId="{BF89C84F-CB2E-47DA-84B5-844080403458}" dt="2024-09-03T01:18:26.596" v="1680" actId="255"/>
          <ac:spMkLst>
            <pc:docMk/>
            <pc:sldMk cId="1153777454" sldId="335"/>
            <ac:spMk id="5" creationId="{D81637B0-C2D8-1CD6-C15A-C051CCD4DF3F}"/>
          </ac:spMkLst>
        </pc:spChg>
        <pc:picChg chg="add mod">
          <ac:chgData name="Tamires Schloegel Kistner" userId="a2557402559c7521" providerId="LiveId" clId="{BF89C84F-CB2E-47DA-84B5-844080403458}" dt="2024-09-03T01:18:10.789" v="1676" actId="1076"/>
          <ac:picMkLst>
            <pc:docMk/>
            <pc:sldMk cId="1153777454" sldId="335"/>
            <ac:picMk id="4" creationId="{163F9DC4-3137-8F11-7750-C5D29F5EB16E}"/>
          </ac:picMkLst>
        </pc:picChg>
      </pc:sldChg>
      <pc:sldChg chg="add">
        <pc:chgData name="Tamires Schloegel Kistner" userId="a2557402559c7521" providerId="LiveId" clId="{BF89C84F-CB2E-47DA-84B5-844080403458}" dt="2024-09-03T01:19:49.402" v="1695"/>
        <pc:sldMkLst>
          <pc:docMk/>
          <pc:sldMk cId="2746610935" sldId="336"/>
        </pc:sldMkLst>
      </pc:sldChg>
      <pc:sldChg chg="modSp add mod">
        <pc:chgData name="Tamires Schloegel Kistner" userId="a2557402559c7521" providerId="LiveId" clId="{BF89C84F-CB2E-47DA-84B5-844080403458}" dt="2024-09-03T01:29:28.989" v="2744" actId="20577"/>
        <pc:sldMkLst>
          <pc:docMk/>
          <pc:sldMk cId="984136601" sldId="337"/>
        </pc:sldMkLst>
        <pc:spChg chg="mod">
          <ac:chgData name="Tamires Schloegel Kistner" userId="a2557402559c7521" providerId="LiveId" clId="{BF89C84F-CB2E-47DA-84B5-844080403458}" dt="2024-09-03T01:29:28.989" v="2744" actId="20577"/>
          <ac:spMkLst>
            <pc:docMk/>
            <pc:sldMk cId="984136601" sldId="337"/>
            <ac:spMk id="4" creationId="{51FE7DF2-B062-DD77-91C5-4A8383FB0134}"/>
          </ac:spMkLst>
        </pc:spChg>
      </pc:sldChg>
      <pc:sldChg chg="add del">
        <pc:chgData name="Tamires Schloegel Kistner" userId="a2557402559c7521" providerId="LiveId" clId="{BF89C84F-CB2E-47DA-84B5-844080403458}" dt="2024-09-03T01:30:01.157" v="2746" actId="47"/>
        <pc:sldMkLst>
          <pc:docMk/>
          <pc:sldMk cId="2809211379" sldId="338"/>
        </pc:sldMkLst>
      </pc:sldChg>
      <pc:sldChg chg="addSp delSp modSp add mod">
        <pc:chgData name="Tamires Schloegel Kistner" userId="a2557402559c7521" providerId="LiveId" clId="{BF89C84F-CB2E-47DA-84B5-844080403458}" dt="2024-09-03T01:43:54.267" v="2949" actId="14100"/>
        <pc:sldMkLst>
          <pc:docMk/>
          <pc:sldMk cId="2792921757" sldId="355"/>
        </pc:sldMkLst>
        <pc:spChg chg="mod">
          <ac:chgData name="Tamires Schloegel Kistner" userId="a2557402559c7521" providerId="LiveId" clId="{BF89C84F-CB2E-47DA-84B5-844080403458}" dt="2024-09-03T01:43:54.267" v="2949" actId="14100"/>
          <ac:spMkLst>
            <pc:docMk/>
            <pc:sldMk cId="2792921757" sldId="355"/>
            <ac:spMk id="2" creationId="{CE163326-D16D-4E09-AEA4-BC2C74E162BC}"/>
          </ac:spMkLst>
        </pc:spChg>
        <pc:spChg chg="mod">
          <ac:chgData name="Tamires Schloegel Kistner" userId="a2557402559c7521" providerId="LiveId" clId="{BF89C84F-CB2E-47DA-84B5-844080403458}" dt="2024-09-03T01:33:53.928" v="2752" actId="108"/>
          <ac:spMkLst>
            <pc:docMk/>
            <pc:sldMk cId="2792921757" sldId="355"/>
            <ac:spMk id="9" creationId="{1486DBDB-7572-4B84-A9AD-3CBAA7B23C9A}"/>
          </ac:spMkLst>
        </pc:spChg>
        <pc:picChg chg="mod">
          <ac:chgData name="Tamires Schloegel Kistner" userId="a2557402559c7521" providerId="LiveId" clId="{BF89C84F-CB2E-47DA-84B5-844080403458}" dt="2024-09-03T01:42:20.089" v="2931" actId="1076"/>
          <ac:picMkLst>
            <pc:docMk/>
            <pc:sldMk cId="2792921757" sldId="355"/>
            <ac:picMk id="4" creationId="{F40AE85D-EBAF-470A-95DB-5D6390E01F6B}"/>
          </ac:picMkLst>
        </pc:picChg>
        <pc:picChg chg="add del mod">
          <ac:chgData name="Tamires Schloegel Kistner" userId="a2557402559c7521" providerId="LiveId" clId="{BF89C84F-CB2E-47DA-84B5-844080403458}" dt="2024-09-03T01:38:11.365" v="2762" actId="478"/>
          <ac:picMkLst>
            <pc:docMk/>
            <pc:sldMk cId="2792921757" sldId="355"/>
            <ac:picMk id="5" creationId="{1AA9F4DE-087D-DBF0-ACC4-60941F8CDFD0}"/>
          </ac:picMkLst>
        </pc:picChg>
        <pc:picChg chg="mod">
          <ac:chgData name="Tamires Schloegel Kistner" userId="a2557402559c7521" providerId="LiveId" clId="{BF89C84F-CB2E-47DA-84B5-844080403458}" dt="2024-09-03T01:42:23.052" v="2932" actId="1076"/>
          <ac:picMkLst>
            <pc:docMk/>
            <pc:sldMk cId="2792921757" sldId="355"/>
            <ac:picMk id="6" creationId="{341FE501-D6AE-4F3A-9A2F-295993D975C0}"/>
          </ac:picMkLst>
        </pc:picChg>
        <pc:picChg chg="mod">
          <ac:chgData name="Tamires Schloegel Kistner" userId="a2557402559c7521" providerId="LiveId" clId="{BF89C84F-CB2E-47DA-84B5-844080403458}" dt="2024-09-03T01:42:24.355" v="2933" actId="1076"/>
          <ac:picMkLst>
            <pc:docMk/>
            <pc:sldMk cId="2792921757" sldId="355"/>
            <ac:picMk id="8" creationId="{28CEB686-7FDB-4310-9763-6C4BC550CF9E}"/>
          </ac:picMkLst>
        </pc:picChg>
        <pc:picChg chg="add mod">
          <ac:chgData name="Tamires Schloegel Kistner" userId="a2557402559c7521" providerId="LiveId" clId="{BF89C84F-CB2E-47DA-84B5-844080403458}" dt="2024-09-03T01:43:45.738" v="2947" actId="1076"/>
          <ac:picMkLst>
            <pc:docMk/>
            <pc:sldMk cId="2792921757" sldId="355"/>
            <ac:picMk id="10" creationId="{2FC5AA5D-212E-A745-1B0C-6014DB967247}"/>
          </ac:picMkLst>
        </pc:picChg>
        <pc:picChg chg="del">
          <ac:chgData name="Tamires Schloegel Kistner" userId="a2557402559c7521" providerId="LiveId" clId="{BF89C84F-CB2E-47DA-84B5-844080403458}" dt="2024-09-03T01:33:47.425" v="2751" actId="478"/>
          <ac:picMkLst>
            <pc:docMk/>
            <pc:sldMk cId="2792921757" sldId="355"/>
            <ac:picMk id="11" creationId="{DAAD360B-0D74-4158-9575-2CB8A6781D99}"/>
          </ac:picMkLst>
        </pc:picChg>
        <pc:picChg chg="add mod">
          <ac:chgData name="Tamires Schloegel Kistner" userId="a2557402559c7521" providerId="LiveId" clId="{BF89C84F-CB2E-47DA-84B5-844080403458}" dt="2024-09-03T01:42:32.298" v="2938" actId="1076"/>
          <ac:picMkLst>
            <pc:docMk/>
            <pc:sldMk cId="2792921757" sldId="355"/>
            <ac:picMk id="13" creationId="{CBCC54B4-81CB-2CEF-2A95-197F926BAEF8}"/>
          </ac:picMkLst>
        </pc:picChg>
      </pc:sldChg>
      <pc:sldChg chg="modSp add mod">
        <pc:chgData name="Tamires Schloegel Kistner" userId="a2557402559c7521" providerId="LiveId" clId="{BF89C84F-CB2E-47DA-84B5-844080403458}" dt="2024-09-03T01:45:15.634" v="3075" actId="20577"/>
        <pc:sldMkLst>
          <pc:docMk/>
          <pc:sldMk cId="3746366347" sldId="356"/>
        </pc:sldMkLst>
        <pc:spChg chg="mod">
          <ac:chgData name="Tamires Schloegel Kistner" userId="a2557402559c7521" providerId="LiveId" clId="{BF89C84F-CB2E-47DA-84B5-844080403458}" dt="2024-09-03T01:45:15.634" v="3075" actId="20577"/>
          <ac:spMkLst>
            <pc:docMk/>
            <pc:sldMk cId="3746366347" sldId="356"/>
            <ac:spMk id="4" creationId="{51FE7DF2-B062-DD77-91C5-4A8383FB013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BFAE5-452B-40CA-A746-24336EF0547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81CF47-015F-4D54-8AE6-D0DC08659E6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Tw Cen MT Condensed" panose="020B0606020104020203"/>
            </a:rPr>
            <a:t>Audio</a:t>
          </a:r>
          <a:endParaRPr lang="pt-BR" dirty="0"/>
        </a:p>
      </dgm:t>
    </dgm:pt>
    <dgm:pt modelId="{4BE0367D-24B6-4342-86FA-14A6D2C6BBF3}" type="parTrans" cxnId="{52DDE128-0199-4999-8027-5C35997D8DFD}">
      <dgm:prSet/>
      <dgm:spPr/>
      <dgm:t>
        <a:bodyPr/>
        <a:lstStyle/>
        <a:p>
          <a:endParaRPr lang="en-US"/>
        </a:p>
      </dgm:t>
    </dgm:pt>
    <dgm:pt modelId="{476BC759-AA69-4A35-8AE9-5481A33EAAF4}" type="sibTrans" cxnId="{52DDE128-0199-4999-8027-5C35997D8D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2436D5-78D4-4A4E-ABD0-6A10D8375E2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Tw Cen MT Condensed" panose="020B0606020104020203"/>
            </a:rPr>
            <a:t>Tabelas</a:t>
          </a:r>
        </a:p>
      </dgm:t>
    </dgm:pt>
    <dgm:pt modelId="{AD6FDCA8-45B6-404D-B125-9698DBC6C97D}" type="parTrans" cxnId="{C4C076C1-E903-45C3-A659-E9E0D901FB8E}">
      <dgm:prSet/>
      <dgm:spPr/>
      <dgm:t>
        <a:bodyPr/>
        <a:lstStyle/>
        <a:p>
          <a:endParaRPr lang="pt-BR"/>
        </a:p>
      </dgm:t>
    </dgm:pt>
    <dgm:pt modelId="{5FBEA252-6085-4F62-9FB3-36A300C6A508}" type="sibTrans" cxnId="{C4C076C1-E903-45C3-A659-E9E0D901FB8E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CD0FBD41-7FAE-4CA5-95D2-D148CBF7CE4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Tw Cen MT Condensed" panose="020B0606020104020203"/>
            </a:rPr>
            <a:t>Video</a:t>
          </a:r>
        </a:p>
      </dgm:t>
    </dgm:pt>
    <dgm:pt modelId="{A82FDF40-93D6-4DB9-8AD4-2B70BF766154}" type="parTrans" cxnId="{721D2237-DB0C-4B4E-8FD7-30CB0C239030}">
      <dgm:prSet/>
      <dgm:spPr/>
      <dgm:t>
        <a:bodyPr/>
        <a:lstStyle/>
        <a:p>
          <a:endParaRPr lang="pt-BR"/>
        </a:p>
      </dgm:t>
    </dgm:pt>
    <dgm:pt modelId="{277C6183-4FBF-4A5B-82CC-F1B9894CB1A3}" type="sibTrans" cxnId="{721D2237-DB0C-4B4E-8FD7-30CB0C239030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EAD4B7BD-84BA-45A9-8ED4-4EA95D5263D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pt-BR" dirty="0">
              <a:latin typeface="Tw Cen MT Condensed" panose="020B0606020104020203"/>
            </a:rPr>
            <a:t>Projeto 1</a:t>
          </a:r>
        </a:p>
      </dgm:t>
    </dgm:pt>
    <dgm:pt modelId="{F3FE57C3-233F-4F2D-A197-2AC2892191FE}" type="parTrans" cxnId="{E1BCF815-5932-47F3-9384-A18B5AA59AC1}">
      <dgm:prSet/>
      <dgm:spPr/>
      <dgm:t>
        <a:bodyPr/>
        <a:lstStyle/>
        <a:p>
          <a:endParaRPr lang="pt-BR"/>
        </a:p>
      </dgm:t>
    </dgm:pt>
    <dgm:pt modelId="{D6B85FC7-C67F-4ABC-8EE7-ADFEA593B026}" type="sibTrans" cxnId="{E1BCF815-5932-47F3-9384-A18B5AA59AC1}">
      <dgm:prSet/>
      <dgm:spPr/>
      <dgm:t>
        <a:bodyPr/>
        <a:lstStyle/>
        <a:p>
          <a:endParaRPr lang="pt-BR"/>
        </a:p>
      </dgm:t>
    </dgm:pt>
    <dgm:pt modelId="{C18B5C9D-6BF8-4B68-8C01-08B260864D70}" type="pres">
      <dgm:prSet presAssocID="{E97BFAE5-452B-40CA-A746-24336EF0547A}" presName="root" presStyleCnt="0">
        <dgm:presLayoutVars>
          <dgm:dir/>
          <dgm:resizeHandles val="exact"/>
        </dgm:presLayoutVars>
      </dgm:prSet>
      <dgm:spPr/>
    </dgm:pt>
    <dgm:pt modelId="{5DBF6146-8B04-4126-A035-0EB5DC2AF313}" type="pres">
      <dgm:prSet presAssocID="{E97BFAE5-452B-40CA-A746-24336EF0547A}" presName="container" presStyleCnt="0">
        <dgm:presLayoutVars>
          <dgm:dir/>
          <dgm:resizeHandles val="exact"/>
        </dgm:presLayoutVars>
      </dgm:prSet>
      <dgm:spPr/>
    </dgm:pt>
    <dgm:pt modelId="{1BE020EB-C617-44F6-8C87-CECCB4714B14}" type="pres">
      <dgm:prSet presAssocID="{F72436D5-78D4-4A4E-ABD0-6A10D8375E29}" presName="compNode" presStyleCnt="0"/>
      <dgm:spPr/>
    </dgm:pt>
    <dgm:pt modelId="{B06A7DFE-7A93-4C6D-AF1E-A979D78CBF52}" type="pres">
      <dgm:prSet presAssocID="{F72436D5-78D4-4A4E-ABD0-6A10D8375E29}" presName="iconBgRect" presStyleLbl="bgShp" presStyleIdx="0" presStyleCnt="4"/>
      <dgm:spPr/>
    </dgm:pt>
    <dgm:pt modelId="{4962301F-732B-4792-B6F2-6791D52BC5A6}" type="pres">
      <dgm:prSet presAssocID="{F72436D5-78D4-4A4E-ABD0-6A10D8375E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ela estrutura de tópicos"/>
        </a:ext>
      </dgm:extLst>
    </dgm:pt>
    <dgm:pt modelId="{3A59460A-C517-4FFA-B33C-230FEE7BC7CD}" type="pres">
      <dgm:prSet presAssocID="{F72436D5-78D4-4A4E-ABD0-6A10D8375E29}" presName="spaceRect" presStyleCnt="0"/>
      <dgm:spPr/>
    </dgm:pt>
    <dgm:pt modelId="{4B898253-E030-4406-8E5C-EAC675BCE9BF}" type="pres">
      <dgm:prSet presAssocID="{F72436D5-78D4-4A4E-ABD0-6A10D8375E29}" presName="textRect" presStyleLbl="revTx" presStyleIdx="0" presStyleCnt="4">
        <dgm:presLayoutVars>
          <dgm:chMax val="1"/>
          <dgm:chPref val="1"/>
        </dgm:presLayoutVars>
      </dgm:prSet>
      <dgm:spPr/>
    </dgm:pt>
    <dgm:pt modelId="{20EDDE02-9468-40A7-86CA-E4157E6CE67E}" type="pres">
      <dgm:prSet presAssocID="{5FBEA252-6085-4F62-9FB3-36A300C6A508}" presName="sibTrans" presStyleLbl="sibTrans2D1" presStyleIdx="0" presStyleCnt="0"/>
      <dgm:spPr/>
    </dgm:pt>
    <dgm:pt modelId="{F0535FB7-8C82-419C-964A-5E68E16BAF3B}" type="pres">
      <dgm:prSet presAssocID="{CD0FBD41-7FAE-4CA5-95D2-D148CBF7CE4F}" presName="compNode" presStyleCnt="0"/>
      <dgm:spPr/>
    </dgm:pt>
    <dgm:pt modelId="{E6E53217-7AEE-41D5-B21F-D4F288736ADA}" type="pres">
      <dgm:prSet presAssocID="{CD0FBD41-7FAE-4CA5-95D2-D148CBF7CE4F}" presName="iconBgRect" presStyleLbl="bgShp" presStyleIdx="1" presStyleCnt="4"/>
      <dgm:spPr/>
    </dgm:pt>
    <dgm:pt modelId="{8E08A46C-0142-4E0D-893F-BF2ED25D573A}" type="pres">
      <dgm:prSet presAssocID="{CD0FBD41-7FAE-4CA5-95D2-D148CBF7CE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âmera de vídeo estrutura de tópicos"/>
        </a:ext>
      </dgm:extLst>
    </dgm:pt>
    <dgm:pt modelId="{68BFC688-06F1-4D32-984D-4686143C943B}" type="pres">
      <dgm:prSet presAssocID="{CD0FBD41-7FAE-4CA5-95D2-D148CBF7CE4F}" presName="spaceRect" presStyleCnt="0"/>
      <dgm:spPr/>
    </dgm:pt>
    <dgm:pt modelId="{AFBB0A47-84D6-455D-B7C6-0CAA14FB5097}" type="pres">
      <dgm:prSet presAssocID="{CD0FBD41-7FAE-4CA5-95D2-D148CBF7CE4F}" presName="textRect" presStyleLbl="revTx" presStyleIdx="1" presStyleCnt="4">
        <dgm:presLayoutVars>
          <dgm:chMax val="1"/>
          <dgm:chPref val="1"/>
        </dgm:presLayoutVars>
      </dgm:prSet>
      <dgm:spPr/>
    </dgm:pt>
    <dgm:pt modelId="{5978523B-BEC3-4A28-A1C1-E4E03D7F4273}" type="pres">
      <dgm:prSet presAssocID="{277C6183-4FBF-4A5B-82CC-F1B9894CB1A3}" presName="sibTrans" presStyleLbl="sibTrans2D1" presStyleIdx="0" presStyleCnt="0"/>
      <dgm:spPr/>
    </dgm:pt>
    <dgm:pt modelId="{F797A018-FD63-4FFB-A5EB-E2A5AC282E51}" type="pres">
      <dgm:prSet presAssocID="{3F81CF47-015F-4D54-8AE6-D0DC08659E66}" presName="compNode" presStyleCnt="0"/>
      <dgm:spPr/>
    </dgm:pt>
    <dgm:pt modelId="{2E5D9CE1-EA76-473D-A3CD-2310E2423307}" type="pres">
      <dgm:prSet presAssocID="{3F81CF47-015F-4D54-8AE6-D0DC08659E66}" presName="iconBgRect" presStyleLbl="bgShp" presStyleIdx="2" presStyleCnt="4"/>
      <dgm:spPr/>
    </dgm:pt>
    <dgm:pt modelId="{10273DF3-4C5B-4961-8510-4E10750A273C}" type="pres">
      <dgm:prSet presAssocID="{3F81CF47-015F-4D54-8AE6-D0DC08659E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m estrutura de tópicos"/>
        </a:ext>
      </dgm:extLst>
    </dgm:pt>
    <dgm:pt modelId="{A696BBD8-8662-45D5-9216-07C7C4A171EE}" type="pres">
      <dgm:prSet presAssocID="{3F81CF47-015F-4D54-8AE6-D0DC08659E66}" presName="spaceRect" presStyleCnt="0"/>
      <dgm:spPr/>
    </dgm:pt>
    <dgm:pt modelId="{F0430D25-DFE0-49FB-8152-B1DC33EB1089}" type="pres">
      <dgm:prSet presAssocID="{3F81CF47-015F-4D54-8AE6-D0DC08659E66}" presName="textRect" presStyleLbl="revTx" presStyleIdx="2" presStyleCnt="4">
        <dgm:presLayoutVars>
          <dgm:chMax val="1"/>
          <dgm:chPref val="1"/>
        </dgm:presLayoutVars>
      </dgm:prSet>
      <dgm:spPr/>
    </dgm:pt>
    <dgm:pt modelId="{ABCDC5CB-4D93-4D63-A211-32D3767D8868}" type="pres">
      <dgm:prSet presAssocID="{476BC759-AA69-4A35-8AE9-5481A33EAAF4}" presName="sibTrans" presStyleLbl="sibTrans2D1" presStyleIdx="0" presStyleCnt="0"/>
      <dgm:spPr/>
    </dgm:pt>
    <dgm:pt modelId="{26DE3B35-8095-44D2-93BA-18A02E4690C4}" type="pres">
      <dgm:prSet presAssocID="{EAD4B7BD-84BA-45A9-8ED4-4EA95D5263DF}" presName="compNode" presStyleCnt="0"/>
      <dgm:spPr/>
    </dgm:pt>
    <dgm:pt modelId="{D747030C-B221-4D3D-A96A-86C702C8C25B}" type="pres">
      <dgm:prSet presAssocID="{EAD4B7BD-84BA-45A9-8ED4-4EA95D5263DF}" presName="iconBgRect" presStyleLbl="bgShp" presStyleIdx="3" presStyleCnt="4"/>
      <dgm:spPr/>
    </dgm:pt>
    <dgm:pt modelId="{F7D3869C-18E3-4BD5-A378-D217AD7317A3}" type="pres">
      <dgm:prSet presAssocID="{EAD4B7BD-84BA-45A9-8ED4-4EA95D5263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tura estrutura de tópicos"/>
        </a:ext>
      </dgm:extLst>
    </dgm:pt>
    <dgm:pt modelId="{5B2C647D-F5A3-4B47-BFCB-85435CBD731C}" type="pres">
      <dgm:prSet presAssocID="{EAD4B7BD-84BA-45A9-8ED4-4EA95D5263DF}" presName="spaceRect" presStyleCnt="0"/>
      <dgm:spPr/>
    </dgm:pt>
    <dgm:pt modelId="{09C8BF1D-A9E2-4AE1-B65B-DC13459130D5}" type="pres">
      <dgm:prSet presAssocID="{EAD4B7BD-84BA-45A9-8ED4-4EA95D5263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1BCF815-5932-47F3-9384-A18B5AA59AC1}" srcId="{E97BFAE5-452B-40CA-A746-24336EF0547A}" destId="{EAD4B7BD-84BA-45A9-8ED4-4EA95D5263DF}" srcOrd="3" destOrd="0" parTransId="{F3FE57C3-233F-4F2D-A197-2AC2892191FE}" sibTransId="{D6B85FC7-C67F-4ABC-8EE7-ADFEA593B026}"/>
    <dgm:cxn modelId="{095EE825-29FD-4519-8DBA-26C95788FFE7}" type="presOf" srcId="{476BC759-AA69-4A35-8AE9-5481A33EAAF4}" destId="{ABCDC5CB-4D93-4D63-A211-32D3767D8868}" srcOrd="0" destOrd="0" presId="urn:microsoft.com/office/officeart/2018/2/layout/IconCircleList"/>
    <dgm:cxn modelId="{D1E5E626-A5D1-4201-B2C0-85BB7308FCF6}" type="presOf" srcId="{EAD4B7BD-84BA-45A9-8ED4-4EA95D5263DF}" destId="{09C8BF1D-A9E2-4AE1-B65B-DC13459130D5}" srcOrd="0" destOrd="0" presId="urn:microsoft.com/office/officeart/2018/2/layout/IconCircleList"/>
    <dgm:cxn modelId="{52DDE128-0199-4999-8027-5C35997D8DFD}" srcId="{E97BFAE5-452B-40CA-A746-24336EF0547A}" destId="{3F81CF47-015F-4D54-8AE6-D0DC08659E66}" srcOrd="2" destOrd="0" parTransId="{4BE0367D-24B6-4342-86FA-14A6D2C6BBF3}" sibTransId="{476BC759-AA69-4A35-8AE9-5481A33EAAF4}"/>
    <dgm:cxn modelId="{721D2237-DB0C-4B4E-8FD7-30CB0C239030}" srcId="{E97BFAE5-452B-40CA-A746-24336EF0547A}" destId="{CD0FBD41-7FAE-4CA5-95D2-D148CBF7CE4F}" srcOrd="1" destOrd="0" parTransId="{A82FDF40-93D6-4DB9-8AD4-2B70BF766154}" sibTransId="{277C6183-4FBF-4A5B-82CC-F1B9894CB1A3}"/>
    <dgm:cxn modelId="{36FCF848-EA04-4E51-BC63-98F32A48F347}" type="presOf" srcId="{F72436D5-78D4-4A4E-ABD0-6A10D8375E29}" destId="{4B898253-E030-4406-8E5C-EAC675BCE9BF}" srcOrd="0" destOrd="0" presId="urn:microsoft.com/office/officeart/2018/2/layout/IconCircleList"/>
    <dgm:cxn modelId="{DAFAF94E-97CD-428B-9390-DAAA18498C38}" type="presOf" srcId="{277C6183-4FBF-4A5B-82CC-F1B9894CB1A3}" destId="{5978523B-BEC3-4A28-A1C1-E4E03D7F4273}" srcOrd="0" destOrd="0" presId="urn:microsoft.com/office/officeart/2018/2/layout/IconCircleList"/>
    <dgm:cxn modelId="{B34B8280-7B0D-42B4-8051-A0F4B8BAC355}" type="presOf" srcId="{E97BFAE5-452B-40CA-A746-24336EF0547A}" destId="{C18B5C9D-6BF8-4B68-8C01-08B260864D70}" srcOrd="0" destOrd="0" presId="urn:microsoft.com/office/officeart/2018/2/layout/IconCircleList"/>
    <dgm:cxn modelId="{210670A2-B294-42BF-8113-FB9946228AC6}" type="presOf" srcId="{3F81CF47-015F-4D54-8AE6-D0DC08659E66}" destId="{F0430D25-DFE0-49FB-8152-B1DC33EB1089}" srcOrd="0" destOrd="0" presId="urn:microsoft.com/office/officeart/2018/2/layout/IconCircleList"/>
    <dgm:cxn modelId="{903368C1-38C0-4051-BE69-422977F0670A}" type="presOf" srcId="{5FBEA252-6085-4F62-9FB3-36A300C6A508}" destId="{20EDDE02-9468-40A7-86CA-E4157E6CE67E}" srcOrd="0" destOrd="0" presId="urn:microsoft.com/office/officeart/2018/2/layout/IconCircleList"/>
    <dgm:cxn modelId="{C4C076C1-E903-45C3-A659-E9E0D901FB8E}" srcId="{E97BFAE5-452B-40CA-A746-24336EF0547A}" destId="{F72436D5-78D4-4A4E-ABD0-6A10D8375E29}" srcOrd="0" destOrd="0" parTransId="{AD6FDCA8-45B6-404D-B125-9698DBC6C97D}" sibTransId="{5FBEA252-6085-4F62-9FB3-36A300C6A508}"/>
    <dgm:cxn modelId="{6A92BAD8-1E14-4339-BE2D-EBA46B649D72}" type="presOf" srcId="{CD0FBD41-7FAE-4CA5-95D2-D148CBF7CE4F}" destId="{AFBB0A47-84D6-455D-B7C6-0CAA14FB5097}" srcOrd="0" destOrd="0" presId="urn:microsoft.com/office/officeart/2018/2/layout/IconCircleList"/>
    <dgm:cxn modelId="{56B37A3C-136F-425D-90E6-467BFCD58B7C}" type="presParOf" srcId="{C18B5C9D-6BF8-4B68-8C01-08B260864D70}" destId="{5DBF6146-8B04-4126-A035-0EB5DC2AF313}" srcOrd="0" destOrd="0" presId="urn:microsoft.com/office/officeart/2018/2/layout/IconCircleList"/>
    <dgm:cxn modelId="{347B751D-4B30-492B-9193-BEE541103025}" type="presParOf" srcId="{5DBF6146-8B04-4126-A035-0EB5DC2AF313}" destId="{1BE020EB-C617-44F6-8C87-CECCB4714B14}" srcOrd="0" destOrd="0" presId="urn:microsoft.com/office/officeart/2018/2/layout/IconCircleList"/>
    <dgm:cxn modelId="{F5196A6F-6D16-40B6-A552-32529B3A145E}" type="presParOf" srcId="{1BE020EB-C617-44F6-8C87-CECCB4714B14}" destId="{B06A7DFE-7A93-4C6D-AF1E-A979D78CBF52}" srcOrd="0" destOrd="0" presId="urn:microsoft.com/office/officeart/2018/2/layout/IconCircleList"/>
    <dgm:cxn modelId="{8C33644A-B6B4-442F-B7E1-109821315D7F}" type="presParOf" srcId="{1BE020EB-C617-44F6-8C87-CECCB4714B14}" destId="{4962301F-732B-4792-B6F2-6791D52BC5A6}" srcOrd="1" destOrd="0" presId="urn:microsoft.com/office/officeart/2018/2/layout/IconCircleList"/>
    <dgm:cxn modelId="{401A9A24-F1F3-400F-A604-CD458305E82C}" type="presParOf" srcId="{1BE020EB-C617-44F6-8C87-CECCB4714B14}" destId="{3A59460A-C517-4FFA-B33C-230FEE7BC7CD}" srcOrd="2" destOrd="0" presId="urn:microsoft.com/office/officeart/2018/2/layout/IconCircleList"/>
    <dgm:cxn modelId="{87E572AD-3DF9-4964-8234-7FEBC5562BB5}" type="presParOf" srcId="{1BE020EB-C617-44F6-8C87-CECCB4714B14}" destId="{4B898253-E030-4406-8E5C-EAC675BCE9BF}" srcOrd="3" destOrd="0" presId="urn:microsoft.com/office/officeart/2018/2/layout/IconCircleList"/>
    <dgm:cxn modelId="{FC071CAC-616E-4D1C-8869-AE4954B3CA11}" type="presParOf" srcId="{5DBF6146-8B04-4126-A035-0EB5DC2AF313}" destId="{20EDDE02-9468-40A7-86CA-E4157E6CE67E}" srcOrd="1" destOrd="0" presId="urn:microsoft.com/office/officeart/2018/2/layout/IconCircleList"/>
    <dgm:cxn modelId="{0B6F36DF-91FF-444A-B6AE-EA6492A60DDE}" type="presParOf" srcId="{5DBF6146-8B04-4126-A035-0EB5DC2AF313}" destId="{F0535FB7-8C82-419C-964A-5E68E16BAF3B}" srcOrd="2" destOrd="0" presId="urn:microsoft.com/office/officeart/2018/2/layout/IconCircleList"/>
    <dgm:cxn modelId="{6D3EFEA8-2081-4AAD-892B-6A5179C1A1A0}" type="presParOf" srcId="{F0535FB7-8C82-419C-964A-5E68E16BAF3B}" destId="{E6E53217-7AEE-41D5-B21F-D4F288736ADA}" srcOrd="0" destOrd="0" presId="urn:microsoft.com/office/officeart/2018/2/layout/IconCircleList"/>
    <dgm:cxn modelId="{4BB54437-71F7-42F7-AC6B-5AE4F260D2B7}" type="presParOf" srcId="{F0535FB7-8C82-419C-964A-5E68E16BAF3B}" destId="{8E08A46C-0142-4E0D-893F-BF2ED25D573A}" srcOrd="1" destOrd="0" presId="urn:microsoft.com/office/officeart/2018/2/layout/IconCircleList"/>
    <dgm:cxn modelId="{851DB480-915C-4D84-9296-E0D396C0273E}" type="presParOf" srcId="{F0535FB7-8C82-419C-964A-5E68E16BAF3B}" destId="{68BFC688-06F1-4D32-984D-4686143C943B}" srcOrd="2" destOrd="0" presId="urn:microsoft.com/office/officeart/2018/2/layout/IconCircleList"/>
    <dgm:cxn modelId="{83AFAB19-14BB-4F2D-A056-CE440E903B40}" type="presParOf" srcId="{F0535FB7-8C82-419C-964A-5E68E16BAF3B}" destId="{AFBB0A47-84D6-455D-B7C6-0CAA14FB5097}" srcOrd="3" destOrd="0" presId="urn:microsoft.com/office/officeart/2018/2/layout/IconCircleList"/>
    <dgm:cxn modelId="{81D7FCF1-2254-4B7A-A187-B64C361F5AA5}" type="presParOf" srcId="{5DBF6146-8B04-4126-A035-0EB5DC2AF313}" destId="{5978523B-BEC3-4A28-A1C1-E4E03D7F4273}" srcOrd="3" destOrd="0" presId="urn:microsoft.com/office/officeart/2018/2/layout/IconCircleList"/>
    <dgm:cxn modelId="{608C4DCC-2812-4373-ADCF-A3BA7BD69402}" type="presParOf" srcId="{5DBF6146-8B04-4126-A035-0EB5DC2AF313}" destId="{F797A018-FD63-4FFB-A5EB-E2A5AC282E51}" srcOrd="4" destOrd="0" presId="urn:microsoft.com/office/officeart/2018/2/layout/IconCircleList"/>
    <dgm:cxn modelId="{086DD2BE-8EDC-4FA3-9E9C-C1C602479DD3}" type="presParOf" srcId="{F797A018-FD63-4FFB-A5EB-E2A5AC282E51}" destId="{2E5D9CE1-EA76-473D-A3CD-2310E2423307}" srcOrd="0" destOrd="0" presId="urn:microsoft.com/office/officeart/2018/2/layout/IconCircleList"/>
    <dgm:cxn modelId="{B0D81BF0-0F6D-4272-9EC7-18B68BBE7CFF}" type="presParOf" srcId="{F797A018-FD63-4FFB-A5EB-E2A5AC282E51}" destId="{10273DF3-4C5B-4961-8510-4E10750A273C}" srcOrd="1" destOrd="0" presId="urn:microsoft.com/office/officeart/2018/2/layout/IconCircleList"/>
    <dgm:cxn modelId="{20837021-515A-411D-90ED-2B50D26C78A9}" type="presParOf" srcId="{F797A018-FD63-4FFB-A5EB-E2A5AC282E51}" destId="{A696BBD8-8662-45D5-9216-07C7C4A171EE}" srcOrd="2" destOrd="0" presId="urn:microsoft.com/office/officeart/2018/2/layout/IconCircleList"/>
    <dgm:cxn modelId="{305A94A5-FC1E-4D0B-8848-14D65889E86F}" type="presParOf" srcId="{F797A018-FD63-4FFB-A5EB-E2A5AC282E51}" destId="{F0430D25-DFE0-49FB-8152-B1DC33EB1089}" srcOrd="3" destOrd="0" presId="urn:microsoft.com/office/officeart/2018/2/layout/IconCircleList"/>
    <dgm:cxn modelId="{CB030BBF-9DEC-417B-B664-43BBDCB857CF}" type="presParOf" srcId="{5DBF6146-8B04-4126-A035-0EB5DC2AF313}" destId="{ABCDC5CB-4D93-4D63-A211-32D3767D8868}" srcOrd="5" destOrd="0" presId="urn:microsoft.com/office/officeart/2018/2/layout/IconCircleList"/>
    <dgm:cxn modelId="{E5DCE080-7430-432C-8C4B-05813C42D88E}" type="presParOf" srcId="{5DBF6146-8B04-4126-A035-0EB5DC2AF313}" destId="{26DE3B35-8095-44D2-93BA-18A02E4690C4}" srcOrd="6" destOrd="0" presId="urn:microsoft.com/office/officeart/2018/2/layout/IconCircleList"/>
    <dgm:cxn modelId="{FA5E9466-4FD6-49DF-9EB2-FD1F7D060635}" type="presParOf" srcId="{26DE3B35-8095-44D2-93BA-18A02E4690C4}" destId="{D747030C-B221-4D3D-A96A-86C702C8C25B}" srcOrd="0" destOrd="0" presId="urn:microsoft.com/office/officeart/2018/2/layout/IconCircleList"/>
    <dgm:cxn modelId="{E112AC49-1A52-47B2-B7A0-8BDCE1781A65}" type="presParOf" srcId="{26DE3B35-8095-44D2-93BA-18A02E4690C4}" destId="{F7D3869C-18E3-4BD5-A378-D217AD7317A3}" srcOrd="1" destOrd="0" presId="urn:microsoft.com/office/officeart/2018/2/layout/IconCircleList"/>
    <dgm:cxn modelId="{28CBCFEC-3DAE-4376-9296-3D534F47B43A}" type="presParOf" srcId="{26DE3B35-8095-44D2-93BA-18A02E4690C4}" destId="{5B2C647D-F5A3-4B47-BFCB-85435CBD731C}" srcOrd="2" destOrd="0" presId="urn:microsoft.com/office/officeart/2018/2/layout/IconCircleList"/>
    <dgm:cxn modelId="{133FA62A-1BDE-433B-BEB5-A92F982F608B}" type="presParOf" srcId="{26DE3B35-8095-44D2-93BA-18A02E4690C4}" destId="{09C8BF1D-A9E2-4AE1-B65B-DC13459130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A7DFE-7A93-4C6D-AF1E-A979D78CBF52}">
      <dsp:nvSpPr>
        <dsp:cNvPr id="0" name=""/>
        <dsp:cNvSpPr/>
      </dsp:nvSpPr>
      <dsp:spPr>
        <a:xfrm>
          <a:off x="21764" y="275273"/>
          <a:ext cx="1469360" cy="14693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2301F-732B-4792-B6F2-6791D52BC5A6}">
      <dsp:nvSpPr>
        <dsp:cNvPr id="0" name=""/>
        <dsp:cNvSpPr/>
      </dsp:nvSpPr>
      <dsp:spPr>
        <a:xfrm>
          <a:off x="330330" y="583839"/>
          <a:ext cx="852229" cy="852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98253-E030-4406-8E5C-EAC675BCE9BF}">
      <dsp:nvSpPr>
        <dsp:cNvPr id="0" name=""/>
        <dsp:cNvSpPr/>
      </dsp:nvSpPr>
      <dsp:spPr>
        <a:xfrm>
          <a:off x="1805988" y="275273"/>
          <a:ext cx="3463493" cy="146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w Cen MT Condensed" panose="020B0606020104020203"/>
            </a:rPr>
            <a:t>Tabelas</a:t>
          </a:r>
        </a:p>
      </dsp:txBody>
      <dsp:txXfrm>
        <a:off x="1805988" y="275273"/>
        <a:ext cx="3463493" cy="1469360"/>
      </dsp:txXfrm>
    </dsp:sp>
    <dsp:sp modelId="{E6E53217-7AEE-41D5-B21F-D4F288736ADA}">
      <dsp:nvSpPr>
        <dsp:cNvPr id="0" name=""/>
        <dsp:cNvSpPr/>
      </dsp:nvSpPr>
      <dsp:spPr>
        <a:xfrm>
          <a:off x="5872969" y="275273"/>
          <a:ext cx="1469360" cy="14693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8A46C-0142-4E0D-893F-BF2ED25D573A}">
      <dsp:nvSpPr>
        <dsp:cNvPr id="0" name=""/>
        <dsp:cNvSpPr/>
      </dsp:nvSpPr>
      <dsp:spPr>
        <a:xfrm>
          <a:off x="6181535" y="583839"/>
          <a:ext cx="852229" cy="852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0A47-84D6-455D-B7C6-0CAA14FB5097}">
      <dsp:nvSpPr>
        <dsp:cNvPr id="0" name=""/>
        <dsp:cNvSpPr/>
      </dsp:nvSpPr>
      <dsp:spPr>
        <a:xfrm>
          <a:off x="7657193" y="275273"/>
          <a:ext cx="3463493" cy="146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w Cen MT Condensed" panose="020B0606020104020203"/>
            </a:rPr>
            <a:t>Video</a:t>
          </a:r>
        </a:p>
      </dsp:txBody>
      <dsp:txXfrm>
        <a:off x="7657193" y="275273"/>
        <a:ext cx="3463493" cy="1469360"/>
      </dsp:txXfrm>
    </dsp:sp>
    <dsp:sp modelId="{2E5D9CE1-EA76-473D-A3CD-2310E2423307}">
      <dsp:nvSpPr>
        <dsp:cNvPr id="0" name=""/>
        <dsp:cNvSpPr/>
      </dsp:nvSpPr>
      <dsp:spPr>
        <a:xfrm>
          <a:off x="21764" y="2459304"/>
          <a:ext cx="1469360" cy="14693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73DF3-4C5B-4961-8510-4E10750A273C}">
      <dsp:nvSpPr>
        <dsp:cNvPr id="0" name=""/>
        <dsp:cNvSpPr/>
      </dsp:nvSpPr>
      <dsp:spPr>
        <a:xfrm>
          <a:off x="330330" y="2767870"/>
          <a:ext cx="852229" cy="8522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30D25-DFE0-49FB-8152-B1DC33EB1089}">
      <dsp:nvSpPr>
        <dsp:cNvPr id="0" name=""/>
        <dsp:cNvSpPr/>
      </dsp:nvSpPr>
      <dsp:spPr>
        <a:xfrm>
          <a:off x="1805988" y="2459304"/>
          <a:ext cx="3463493" cy="146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w Cen MT Condensed" panose="020B0606020104020203"/>
            </a:rPr>
            <a:t>Audio</a:t>
          </a:r>
          <a:endParaRPr lang="pt-BR" sz="2400" kern="1200" dirty="0"/>
        </a:p>
      </dsp:txBody>
      <dsp:txXfrm>
        <a:off x="1805988" y="2459304"/>
        <a:ext cx="3463493" cy="1469360"/>
      </dsp:txXfrm>
    </dsp:sp>
    <dsp:sp modelId="{D747030C-B221-4D3D-A96A-86C702C8C25B}">
      <dsp:nvSpPr>
        <dsp:cNvPr id="0" name=""/>
        <dsp:cNvSpPr/>
      </dsp:nvSpPr>
      <dsp:spPr>
        <a:xfrm>
          <a:off x="5872969" y="2459304"/>
          <a:ext cx="1469360" cy="14693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3869C-18E3-4BD5-A378-D217AD7317A3}">
      <dsp:nvSpPr>
        <dsp:cNvPr id="0" name=""/>
        <dsp:cNvSpPr/>
      </dsp:nvSpPr>
      <dsp:spPr>
        <a:xfrm>
          <a:off x="6181535" y="2767870"/>
          <a:ext cx="852229" cy="8522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8BF1D-A9E2-4AE1-B65B-DC13459130D5}">
      <dsp:nvSpPr>
        <dsp:cNvPr id="0" name=""/>
        <dsp:cNvSpPr/>
      </dsp:nvSpPr>
      <dsp:spPr>
        <a:xfrm>
          <a:off x="7657193" y="2459304"/>
          <a:ext cx="3463493" cy="146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w Cen MT Condensed" panose="020B0606020104020203"/>
            </a:rPr>
            <a:t>Projeto 1</a:t>
          </a:r>
        </a:p>
      </dsp:txBody>
      <dsp:txXfrm>
        <a:off x="7657193" y="2459304"/>
        <a:ext cx="3463493" cy="146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0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58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5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9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0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02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8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16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8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98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2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0E51C7C-CEA3-4CAA-BE4B-344879E7C37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8.svg"/><Relationship Id="rId4" Type="http://schemas.openxmlformats.org/officeDocument/2006/relationships/diagramData" Target="../diagrams/data1.xm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B24EDA8-DF72-4C37-9EC2-D92134F7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914EE-1D22-4261-BABC-E59226E99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pt-BR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HTML5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1BE5E-1BF4-4A36-B08F-D89ADA520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Instrutor: Tamires Schloegel Kistner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33F83-EAB9-44CF-B7CE-71CE9853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04" y="640080"/>
            <a:ext cx="9058787" cy="3306457"/>
          </a:xfrm>
          <a:prstGeom prst="rect">
            <a:avLst/>
          </a:prstGeom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0A046F70-04DA-4509-A661-28463B63F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3">
            <a:extLst>
              <a:ext uri="{FF2B5EF4-FFF2-40B4-BE49-F238E27FC236}">
                <a16:creationId xmlns:a16="http://schemas.microsoft.com/office/drawing/2014/main" id="{FDDFBA27-0CD8-5AAD-D78F-1CF028869220}"/>
              </a:ext>
            </a:extLst>
          </p:cNvPr>
          <p:cNvSpPr/>
          <p:nvPr/>
        </p:nvSpPr>
        <p:spPr>
          <a:xfrm flipH="1">
            <a:off x="-3" y="3627783"/>
            <a:ext cx="2832654" cy="3229758"/>
          </a:xfrm>
          <a:custGeom>
            <a:avLst/>
            <a:gdLst/>
            <a:ahLst/>
            <a:cxnLst/>
            <a:rect l="l" t="t" r="r" b="b"/>
            <a:pathLst>
              <a:path w="4380449" h="4571626">
                <a:moveTo>
                  <a:pt x="4380449" y="0"/>
                </a:moveTo>
                <a:lnTo>
                  <a:pt x="0" y="0"/>
                </a:lnTo>
                <a:lnTo>
                  <a:pt x="0" y="4571625"/>
                </a:lnTo>
                <a:lnTo>
                  <a:pt x="4380449" y="4571625"/>
                </a:lnTo>
                <a:lnTo>
                  <a:pt x="438044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2704" t="4001" r="-14023" b="-3311"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73179C0A-97F2-BFA7-59F5-67355E937CA0}"/>
              </a:ext>
            </a:extLst>
          </p:cNvPr>
          <p:cNvSpPr/>
          <p:nvPr/>
        </p:nvSpPr>
        <p:spPr>
          <a:xfrm>
            <a:off x="10267943" y="205716"/>
            <a:ext cx="1918252" cy="1547040"/>
          </a:xfrm>
          <a:custGeom>
            <a:avLst/>
            <a:gdLst/>
            <a:ahLst/>
            <a:cxnLst/>
            <a:rect l="l" t="t" r="r" b="b"/>
            <a:pathLst>
              <a:path w="4455250" h="3993524">
                <a:moveTo>
                  <a:pt x="0" y="0"/>
                </a:moveTo>
                <a:lnTo>
                  <a:pt x="4455250" y="0"/>
                </a:lnTo>
                <a:lnTo>
                  <a:pt x="4455250" y="3993525"/>
                </a:lnTo>
                <a:lnTo>
                  <a:pt x="0" y="3993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453ABE0-F501-4E0E-E6D6-F255A66BD6B8}"/>
              </a:ext>
            </a:extLst>
          </p:cNvPr>
          <p:cNvSpPr txBox="1"/>
          <p:nvPr/>
        </p:nvSpPr>
        <p:spPr>
          <a:xfrm>
            <a:off x="6356151" y="5621739"/>
            <a:ext cx="1873449" cy="801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000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&lt;DEV&gt;</a:t>
            </a:r>
          </a:p>
        </p:txBody>
      </p:sp>
    </p:spTree>
    <p:extLst>
      <p:ext uri="{BB962C8B-B14F-4D97-AF65-F5344CB8AC3E}">
        <p14:creationId xmlns:p14="http://schemas.microsoft.com/office/powerpoint/2010/main" val="180870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4">
            <a:extLst>
              <a:ext uri="{FF2B5EF4-FFF2-40B4-BE49-F238E27FC236}">
                <a16:creationId xmlns:a16="http://schemas.microsoft.com/office/drawing/2014/main" id="{4D9B8260-2BEA-93CD-D1B0-EEB3F8491FD1}"/>
              </a:ext>
            </a:extLst>
          </p:cNvPr>
          <p:cNvSpPr/>
          <p:nvPr/>
        </p:nvSpPr>
        <p:spPr>
          <a:xfrm rot="16200000">
            <a:off x="4508335" y="-1575950"/>
            <a:ext cx="811934" cy="6233029"/>
          </a:xfrm>
          <a:custGeom>
            <a:avLst/>
            <a:gdLst/>
            <a:ahLst/>
            <a:cxnLst/>
            <a:rect l="l" t="t" r="r" b="b"/>
            <a:pathLst>
              <a:path w="811934" h="2311555">
                <a:moveTo>
                  <a:pt x="0" y="0"/>
                </a:moveTo>
                <a:lnTo>
                  <a:pt x="811934" y="0"/>
                </a:lnTo>
                <a:lnTo>
                  <a:pt x="811934" y="2311555"/>
                </a:lnTo>
                <a:lnTo>
                  <a:pt x="0" y="231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971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2E2E2E90-B75D-4DCA-A83A-038F5A00A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350828"/>
              </p:ext>
            </p:extLst>
          </p:nvPr>
        </p:nvGraphicFramePr>
        <p:xfrm>
          <a:off x="718869" y="2290314"/>
          <a:ext cx="11142451" cy="420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D8F96A8-8C34-458B-AF8C-8377A85925F2}"/>
              </a:ext>
            </a:extLst>
          </p:cNvPr>
          <p:cNvSpPr txBox="1">
            <a:spLocks/>
          </p:cNvSpPr>
          <p:nvPr/>
        </p:nvSpPr>
        <p:spPr bwMode="black">
          <a:xfrm>
            <a:off x="1146896" y="985510"/>
            <a:ext cx="9898207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chemeClr val="accent5">
                    <a:lumMod val="75000"/>
                  </a:schemeClr>
                </a:solidFill>
                <a:latin typeface="Agency FB" panose="020F0502020204030204" pitchFamily="34" charset="0"/>
              </a:rPr>
              <a:t>Agenda - HTML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gency FB" panose="020F0502020204030204" pitchFamily="34" charset="0"/>
            </a:endParaRP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33FE417E-ED33-9FA9-1A25-9CB93B1EBE38}"/>
              </a:ext>
            </a:extLst>
          </p:cNvPr>
          <p:cNvSpPr/>
          <p:nvPr/>
        </p:nvSpPr>
        <p:spPr>
          <a:xfrm>
            <a:off x="1648701" y="964691"/>
            <a:ext cx="587604" cy="575874"/>
          </a:xfrm>
          <a:custGeom>
            <a:avLst/>
            <a:gdLst/>
            <a:ahLst/>
            <a:cxnLst/>
            <a:rect l="l" t="t" r="r" b="b"/>
            <a:pathLst>
              <a:path w="1482639" h="1634384">
                <a:moveTo>
                  <a:pt x="0" y="0"/>
                </a:moveTo>
                <a:lnTo>
                  <a:pt x="1482639" y="0"/>
                </a:lnTo>
                <a:lnTo>
                  <a:pt x="1482639" y="1634384"/>
                </a:lnTo>
                <a:lnTo>
                  <a:pt x="0" y="16343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21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468493" y="145014"/>
            <a:ext cx="11255014" cy="11887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tabelas</a:t>
            </a:r>
            <a:endParaRPr 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CB3448-91F8-475A-A8F4-034304CC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957" y="1478748"/>
            <a:ext cx="7448550" cy="1847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FD5CD2-6807-4A7D-8F18-EC2A6123D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91" y="1478748"/>
            <a:ext cx="3305175" cy="5295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C818D4-2EF8-4CF5-90F8-CEEA932C8AF7}"/>
              </a:ext>
            </a:extLst>
          </p:cNvPr>
          <p:cNvSpPr/>
          <p:nvPr/>
        </p:nvSpPr>
        <p:spPr>
          <a:xfrm>
            <a:off x="592183" y="1478748"/>
            <a:ext cx="539931" cy="21942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3CB5B-8170-48BF-B2E1-50DC9BE129F7}"/>
              </a:ext>
            </a:extLst>
          </p:cNvPr>
          <p:cNvSpPr/>
          <p:nvPr/>
        </p:nvSpPr>
        <p:spPr>
          <a:xfrm>
            <a:off x="592183" y="6555225"/>
            <a:ext cx="653143" cy="21942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99A3E-0299-4F85-BCDC-4A62AEED6A61}"/>
              </a:ext>
            </a:extLst>
          </p:cNvPr>
          <p:cNvSpPr/>
          <p:nvPr/>
        </p:nvSpPr>
        <p:spPr>
          <a:xfrm>
            <a:off x="8150284" y="3479151"/>
            <a:ext cx="3562757" cy="85771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Tag indicando o conteúdo a ser apresentado no formato de tabela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767AC-6C3B-47A4-B79F-CCE5B1B3AB94}"/>
              </a:ext>
            </a:extLst>
          </p:cNvPr>
          <p:cNvSpPr/>
          <p:nvPr/>
        </p:nvSpPr>
        <p:spPr>
          <a:xfrm>
            <a:off x="757646" y="1689461"/>
            <a:ext cx="539931" cy="219423"/>
          </a:xfrm>
          <a:prstGeom prst="rect">
            <a:avLst/>
          </a:prstGeom>
          <a:solidFill>
            <a:srgbClr val="CF1FC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66EB1-5ADD-4FB7-B97C-A7BF973D491C}"/>
              </a:ext>
            </a:extLst>
          </p:cNvPr>
          <p:cNvSpPr/>
          <p:nvPr/>
        </p:nvSpPr>
        <p:spPr>
          <a:xfrm>
            <a:off x="757646" y="2956558"/>
            <a:ext cx="653143" cy="219423"/>
          </a:xfrm>
          <a:prstGeom prst="rect">
            <a:avLst/>
          </a:prstGeom>
          <a:solidFill>
            <a:srgbClr val="CF1FC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C42F5-155E-40F2-98CD-EACD65FE8896}"/>
              </a:ext>
            </a:extLst>
          </p:cNvPr>
          <p:cNvSpPr/>
          <p:nvPr/>
        </p:nvSpPr>
        <p:spPr>
          <a:xfrm>
            <a:off x="4274957" y="1689460"/>
            <a:ext cx="101101" cy="293293"/>
          </a:xfrm>
          <a:prstGeom prst="rect">
            <a:avLst/>
          </a:prstGeom>
          <a:solidFill>
            <a:srgbClr val="CF1FC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55D517-8A4D-41BF-A0C4-054FFD462F8F}"/>
              </a:ext>
            </a:extLst>
          </p:cNvPr>
          <p:cNvSpPr/>
          <p:nvPr/>
        </p:nvSpPr>
        <p:spPr>
          <a:xfrm>
            <a:off x="8150284" y="4489423"/>
            <a:ext cx="3562757" cy="679118"/>
          </a:xfrm>
          <a:prstGeom prst="rect">
            <a:avLst/>
          </a:prstGeom>
          <a:solidFill>
            <a:srgbClr val="CF1FC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Cabeçalho da tabela = Títulos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0A265-655F-498D-A9D2-143BC25B96D8}"/>
              </a:ext>
            </a:extLst>
          </p:cNvPr>
          <p:cNvSpPr/>
          <p:nvPr/>
        </p:nvSpPr>
        <p:spPr>
          <a:xfrm>
            <a:off x="886880" y="1888519"/>
            <a:ext cx="410698" cy="2194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85EC2-4A49-4B53-86E3-1A7DF2F0C877}"/>
              </a:ext>
            </a:extLst>
          </p:cNvPr>
          <p:cNvSpPr/>
          <p:nvPr/>
        </p:nvSpPr>
        <p:spPr>
          <a:xfrm>
            <a:off x="862148" y="2757500"/>
            <a:ext cx="410698" cy="2194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F5FE83-ACAC-48F2-8DAB-BEF0712D1D0F}"/>
              </a:ext>
            </a:extLst>
          </p:cNvPr>
          <p:cNvSpPr/>
          <p:nvPr/>
        </p:nvSpPr>
        <p:spPr>
          <a:xfrm>
            <a:off x="8150284" y="5321095"/>
            <a:ext cx="3562756" cy="6791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Indica uma linha da tabela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6768BA-B9CD-441E-A5A3-B816C60A9010}"/>
              </a:ext>
            </a:extLst>
          </p:cNvPr>
          <p:cNvSpPr/>
          <p:nvPr/>
        </p:nvSpPr>
        <p:spPr>
          <a:xfrm>
            <a:off x="1000091" y="2053898"/>
            <a:ext cx="410698" cy="2194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09488F-61DC-4758-9F7A-4A88AE95AC27}"/>
              </a:ext>
            </a:extLst>
          </p:cNvPr>
          <p:cNvSpPr/>
          <p:nvPr/>
        </p:nvSpPr>
        <p:spPr>
          <a:xfrm>
            <a:off x="2319660" y="2052808"/>
            <a:ext cx="410698" cy="2194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278B7C-02A6-40BE-916C-DFBC16BB03CB}"/>
              </a:ext>
            </a:extLst>
          </p:cNvPr>
          <p:cNvSpPr/>
          <p:nvPr/>
        </p:nvSpPr>
        <p:spPr>
          <a:xfrm>
            <a:off x="8150283" y="6099972"/>
            <a:ext cx="3562755" cy="5446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Th = coluna do cabeçalho</a:t>
            </a:r>
          </a:p>
          <a:p>
            <a:pPr algn="ctr"/>
            <a:r>
              <a:rPr lang="pt-BR" dirty="0"/>
              <a:t>Td = coluna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41C5FC-949D-44CF-BA8D-4C3875275949}"/>
              </a:ext>
            </a:extLst>
          </p:cNvPr>
          <p:cNvSpPr/>
          <p:nvPr/>
        </p:nvSpPr>
        <p:spPr>
          <a:xfrm>
            <a:off x="1067497" y="3660160"/>
            <a:ext cx="230080" cy="2194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B0C711-85F4-40B2-9673-29626C823B1E}"/>
              </a:ext>
            </a:extLst>
          </p:cNvPr>
          <p:cNvSpPr/>
          <p:nvPr/>
        </p:nvSpPr>
        <p:spPr>
          <a:xfrm>
            <a:off x="1667428" y="3649313"/>
            <a:ext cx="379086" cy="2194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DB34FD-2AB2-49BA-B250-F8913428EAD8}"/>
              </a:ext>
            </a:extLst>
          </p:cNvPr>
          <p:cNvSpPr/>
          <p:nvPr/>
        </p:nvSpPr>
        <p:spPr>
          <a:xfrm>
            <a:off x="866273" y="3308359"/>
            <a:ext cx="410698" cy="2194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DAD070-87DF-495E-B77D-D3BC521C5BD4}"/>
              </a:ext>
            </a:extLst>
          </p:cNvPr>
          <p:cNvSpPr/>
          <p:nvPr/>
        </p:nvSpPr>
        <p:spPr>
          <a:xfrm>
            <a:off x="4274956" y="1982753"/>
            <a:ext cx="101102" cy="38582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E3F9C-5D41-4D59-A117-1D568DF8CCDE}"/>
              </a:ext>
            </a:extLst>
          </p:cNvPr>
          <p:cNvSpPr/>
          <p:nvPr/>
        </p:nvSpPr>
        <p:spPr>
          <a:xfrm>
            <a:off x="5199943" y="1477578"/>
            <a:ext cx="356125" cy="1247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0" y="145014"/>
            <a:ext cx="12192000" cy="11887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23AE3-F605-437D-AA0A-93CA00C9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577129"/>
            <a:ext cx="11930742" cy="3160333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 tag &lt;audio&gt; é usada para incorporar conteúdo de som em um documento, como música ou outros fluxos de áudio.</a:t>
            </a:r>
          </a:p>
          <a:p>
            <a:pPr marL="0" indent="0">
              <a:buNone/>
            </a:pPr>
            <a:r>
              <a:rPr lang="en-US" dirty="0" err="1"/>
              <a:t>Atributos</a:t>
            </a:r>
            <a:r>
              <a:rPr lang="en-US" dirty="0"/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autoplay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irá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</a:t>
            </a:r>
            <a:r>
              <a:rPr lang="en-US" dirty="0">
                <a:solidFill>
                  <a:schemeClr val="tx1"/>
                </a:solidFill>
              </a:rPr>
              <a:t> play sempre que </a:t>
            </a:r>
            <a:r>
              <a:rPr lang="en-US" dirty="0" err="1">
                <a:solidFill>
                  <a:schemeClr val="tx1"/>
                </a:solidFill>
              </a:rPr>
              <a:t>carregar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página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controls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pause, play e </a:t>
            </a:r>
            <a:r>
              <a:rPr lang="en-US" dirty="0" err="1"/>
              <a:t>ajustar</a:t>
            </a:r>
            <a:r>
              <a:rPr lang="en-US" dirty="0"/>
              <a:t> o volume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muted </a:t>
            </a:r>
            <a:r>
              <a:rPr lang="pt-BR" dirty="0"/>
              <a:t>é um booleano (true or false) e especifica se a saída de áudio do vídeo deve ser silenciada.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Pode conter uma ou mais tags &lt;source&gt; com diferentes fontes de áudio. O navegador escolherá a primeira fonte que suporta.</a:t>
            </a:r>
          </a:p>
          <a:p>
            <a:pPr marL="0" indent="0">
              <a:buNone/>
            </a:pPr>
            <a:r>
              <a:rPr lang="pt-BR" dirty="0"/>
              <a:t>O texto entre as tags &lt;audio&gt; e &lt;/audio&gt; só será exibido em navegadores que não suportam o &lt;audio&gt;elemento.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Existem três formatos de áudio suportados em HTML: MP3, WAV e OGG.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38CCE-A711-41A2-B825-24CB9084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9" y="4955957"/>
            <a:ext cx="701992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B99EF-0B53-43F3-8AB6-5309BEC5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814" y="5546507"/>
            <a:ext cx="31813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86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0" y="145014"/>
            <a:ext cx="12192000" cy="11887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video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23AE3-F605-437D-AA0A-93CA00C9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" y="1577129"/>
            <a:ext cx="12000412" cy="269878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tag &lt;video&gt; é usado para mostrar um vídeo em uma página da web.</a:t>
            </a:r>
          </a:p>
          <a:p>
            <a:pPr marL="0" indent="0">
              <a:buNone/>
            </a:pPr>
            <a:r>
              <a:rPr lang="en-US" dirty="0" err="1"/>
              <a:t>Atributos</a:t>
            </a:r>
            <a:r>
              <a:rPr lang="en-US" dirty="0"/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autoplay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irá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</a:t>
            </a:r>
            <a:r>
              <a:rPr lang="en-US" dirty="0">
                <a:solidFill>
                  <a:schemeClr val="tx1"/>
                </a:solidFill>
              </a:rPr>
              <a:t> play sempre que </a:t>
            </a:r>
            <a:r>
              <a:rPr lang="en-US" dirty="0" err="1">
                <a:solidFill>
                  <a:schemeClr val="tx1"/>
                </a:solidFill>
              </a:rPr>
              <a:t>carregar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página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controls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pause, play e </a:t>
            </a:r>
            <a:r>
              <a:rPr lang="en-US" dirty="0" err="1"/>
              <a:t>ajustar</a:t>
            </a:r>
            <a:r>
              <a:rPr lang="en-US" dirty="0"/>
              <a:t> o volume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muted </a:t>
            </a:r>
            <a:r>
              <a:rPr lang="pt-BR" dirty="0"/>
              <a:t>é um booleano (true or false) e especifica se a saída de áudio do vídeo deve ser silenciada.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 a tag &lt;source&gt; podemos especificar o caminho do video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727037-4DE4-4299-BEBC-586B69B8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" y="4918921"/>
            <a:ext cx="697230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F05394-0FDE-499D-8665-0AF44B7C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507" y="4393474"/>
            <a:ext cx="3048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89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7284636" y="381250"/>
            <a:ext cx="4907364" cy="5943141"/>
          </a:xfrm>
          <a:custGeom>
            <a:avLst/>
            <a:gdLst/>
            <a:ahLst/>
            <a:cxnLst/>
            <a:rect l="l" t="t" r="r" b="b"/>
            <a:pathLst>
              <a:path w="8541914" h="8914711">
                <a:moveTo>
                  <a:pt x="8541914" y="0"/>
                </a:moveTo>
                <a:lnTo>
                  <a:pt x="0" y="0"/>
                </a:lnTo>
                <a:lnTo>
                  <a:pt x="0" y="8914711"/>
                </a:lnTo>
                <a:lnTo>
                  <a:pt x="8541914" y="8914711"/>
                </a:lnTo>
                <a:lnTo>
                  <a:pt x="85419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042"/>
            </a:stretch>
          </a:blipFill>
        </p:spPr>
        <p:txBody>
          <a:bodyPr/>
          <a:lstStyle/>
          <a:p>
            <a:endParaRPr lang="pt-BR" sz="1200"/>
          </a:p>
        </p:txBody>
      </p:sp>
      <p:sp>
        <p:nvSpPr>
          <p:cNvPr id="3" name="TextBox 3"/>
          <p:cNvSpPr txBox="1"/>
          <p:nvPr/>
        </p:nvSpPr>
        <p:spPr>
          <a:xfrm>
            <a:off x="1247042" y="2616839"/>
            <a:ext cx="5118346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72"/>
              </a:lnSpc>
            </a:pPr>
            <a:r>
              <a:rPr lang="en-US" sz="6259">
                <a:solidFill>
                  <a:srgbClr val="0E073F"/>
                </a:solidFill>
                <a:latin typeface="Agrandir Bold"/>
                <a:ea typeface="Agrandir Bold"/>
                <a:cs typeface="Agrandir Bold"/>
                <a:sym typeface="Agrandir Bold"/>
              </a:rPr>
              <a:t>Aprendendo na prática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0" y="51787"/>
            <a:ext cx="12192000" cy="11887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F61072-B4FC-40B1-9FE6-4AD188D9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2" y="3939640"/>
            <a:ext cx="4777622" cy="286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F11FBB2-0AF3-43B3-A0B0-BB6A2B97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83" y="160291"/>
            <a:ext cx="4600039" cy="32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2F7955-A006-4C10-B49D-EC85DC21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989" y="3555983"/>
            <a:ext cx="6397279" cy="32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9D1C50AF-63B4-4BB9-89AC-137AABFA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2" y="295275"/>
            <a:ext cx="4645712" cy="353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9984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0" y="51787"/>
            <a:ext cx="12192000" cy="11887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F61072-B4FC-40B1-9FE6-4AD188D9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2" y="3939640"/>
            <a:ext cx="4777622" cy="286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F11FBB2-0AF3-43B3-A0B0-BB6A2B97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83" y="160291"/>
            <a:ext cx="4600039" cy="32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2F7955-A006-4C10-B49D-EC85DC21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989" y="3555983"/>
            <a:ext cx="6397279" cy="32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9D1C50AF-63B4-4BB9-89AC-137AABFA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2" y="295275"/>
            <a:ext cx="4645712" cy="353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86409F-0879-4F7A-8F65-1481A6B40B96}"/>
              </a:ext>
            </a:extLst>
          </p:cNvPr>
          <p:cNvSpPr/>
          <p:nvPr/>
        </p:nvSpPr>
        <p:spPr>
          <a:xfrm>
            <a:off x="116732" y="295275"/>
            <a:ext cx="867337" cy="3405868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9118B-73F2-4198-98CC-975DCFB34E5C}"/>
              </a:ext>
            </a:extLst>
          </p:cNvPr>
          <p:cNvSpPr/>
          <p:nvPr/>
        </p:nvSpPr>
        <p:spPr>
          <a:xfrm>
            <a:off x="7388388" y="164975"/>
            <a:ext cx="1424686" cy="3116215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7B79B-3F8B-43D6-99B1-439764FB6243}"/>
              </a:ext>
            </a:extLst>
          </p:cNvPr>
          <p:cNvSpPr/>
          <p:nvPr/>
        </p:nvSpPr>
        <p:spPr>
          <a:xfrm>
            <a:off x="5819085" y="3830775"/>
            <a:ext cx="1936362" cy="2700646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6B369B-4465-4110-AF45-3BECF8EBD936}"/>
              </a:ext>
            </a:extLst>
          </p:cNvPr>
          <p:cNvSpPr/>
          <p:nvPr/>
        </p:nvSpPr>
        <p:spPr>
          <a:xfrm>
            <a:off x="165708" y="4022603"/>
            <a:ext cx="553829" cy="2700646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54B26-A453-42A2-AA76-B203FC281C93}"/>
              </a:ext>
            </a:extLst>
          </p:cNvPr>
          <p:cNvSpPr txBox="1"/>
          <p:nvPr/>
        </p:nvSpPr>
        <p:spPr>
          <a:xfrm>
            <a:off x="5808417" y="3475893"/>
            <a:ext cx="82266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MENU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0802A0-75D2-4F35-8135-B8245D02EC7A}"/>
              </a:ext>
            </a:extLst>
          </p:cNvPr>
          <p:cNvSpPr/>
          <p:nvPr/>
        </p:nvSpPr>
        <p:spPr>
          <a:xfrm>
            <a:off x="5956663" y="4859383"/>
            <a:ext cx="1431725" cy="151529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A719D4-6D89-46FA-8358-A153D87F3042}"/>
              </a:ext>
            </a:extLst>
          </p:cNvPr>
          <p:cNvSpPr/>
          <p:nvPr/>
        </p:nvSpPr>
        <p:spPr>
          <a:xfrm>
            <a:off x="277918" y="4548641"/>
            <a:ext cx="305801" cy="130351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F566AC-5C1C-4047-84A7-1848B5CA9C2F}"/>
              </a:ext>
            </a:extLst>
          </p:cNvPr>
          <p:cNvSpPr/>
          <p:nvPr/>
        </p:nvSpPr>
        <p:spPr>
          <a:xfrm>
            <a:off x="165708" y="588747"/>
            <a:ext cx="705149" cy="247980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20F40-BD0D-409E-867F-1C579F92A37A}"/>
              </a:ext>
            </a:extLst>
          </p:cNvPr>
          <p:cNvSpPr/>
          <p:nvPr/>
        </p:nvSpPr>
        <p:spPr>
          <a:xfrm>
            <a:off x="7434089" y="2221542"/>
            <a:ext cx="1236903" cy="93096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27B26-8903-4417-B72C-315A3B560E26}"/>
              </a:ext>
            </a:extLst>
          </p:cNvPr>
          <p:cNvSpPr/>
          <p:nvPr/>
        </p:nvSpPr>
        <p:spPr>
          <a:xfrm>
            <a:off x="5065862" y="4878897"/>
            <a:ext cx="914400" cy="325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F4B3F3-C565-4E7A-9AC3-F5E540397A29}"/>
              </a:ext>
            </a:extLst>
          </p:cNvPr>
          <p:cNvSpPr/>
          <p:nvPr/>
        </p:nvSpPr>
        <p:spPr>
          <a:xfrm>
            <a:off x="984069" y="1828649"/>
            <a:ext cx="3778375" cy="679420"/>
          </a:xfrm>
          <a:prstGeom prst="rect">
            <a:avLst/>
          </a:prstGeom>
          <a:noFill/>
          <a:ln w="57150" cap="flat" cmpd="sng" algn="ctr">
            <a:solidFill>
              <a:srgbClr val="CF1FC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0A563-1E5C-442E-9981-36D6B698CCF3}"/>
              </a:ext>
            </a:extLst>
          </p:cNvPr>
          <p:cNvSpPr/>
          <p:nvPr/>
        </p:nvSpPr>
        <p:spPr>
          <a:xfrm>
            <a:off x="8413625" y="4262224"/>
            <a:ext cx="2437255" cy="2112449"/>
          </a:xfrm>
          <a:prstGeom prst="rect">
            <a:avLst/>
          </a:prstGeom>
          <a:noFill/>
          <a:ln w="57150" cap="flat" cmpd="sng" algn="ctr">
            <a:solidFill>
              <a:srgbClr val="CF1FC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F89A43-BF54-478D-BEFF-2C9A001AF708}"/>
              </a:ext>
            </a:extLst>
          </p:cNvPr>
          <p:cNvSpPr/>
          <p:nvPr/>
        </p:nvSpPr>
        <p:spPr>
          <a:xfrm>
            <a:off x="8876628" y="210176"/>
            <a:ext cx="3066895" cy="3218824"/>
          </a:xfrm>
          <a:prstGeom prst="rect">
            <a:avLst/>
          </a:prstGeom>
          <a:noFill/>
          <a:ln w="57150" cap="flat" cmpd="sng" algn="ctr">
            <a:solidFill>
              <a:srgbClr val="CF1FC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498790-B05B-41A5-A62F-BE0A14A21D45}"/>
              </a:ext>
            </a:extLst>
          </p:cNvPr>
          <p:cNvSpPr/>
          <p:nvPr/>
        </p:nvSpPr>
        <p:spPr>
          <a:xfrm>
            <a:off x="768513" y="4008684"/>
            <a:ext cx="4125841" cy="2700646"/>
          </a:xfrm>
          <a:prstGeom prst="rect">
            <a:avLst/>
          </a:prstGeom>
          <a:noFill/>
          <a:ln w="57150" cap="flat" cmpd="sng" algn="ctr">
            <a:solidFill>
              <a:srgbClr val="CF1FC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BC6B8-5FE6-4AF0-9BDB-C0A6A70A3371}"/>
              </a:ext>
            </a:extLst>
          </p:cNvPr>
          <p:cNvSpPr/>
          <p:nvPr/>
        </p:nvSpPr>
        <p:spPr>
          <a:xfrm>
            <a:off x="8667713" y="4003704"/>
            <a:ext cx="2169460" cy="258520"/>
          </a:xfrm>
          <a:prstGeom prst="rect">
            <a:avLst/>
          </a:prstGeom>
          <a:solidFill>
            <a:srgbClr val="CF1FC2"/>
          </a:solidFill>
          <a:ln>
            <a:solidFill>
              <a:srgbClr val="CF1F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DIV/CARD/TABELA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7FC2C5-7F32-462D-B2C8-A248F30D193F}"/>
              </a:ext>
            </a:extLst>
          </p:cNvPr>
          <p:cNvSpPr/>
          <p:nvPr/>
        </p:nvSpPr>
        <p:spPr>
          <a:xfrm>
            <a:off x="2831433" y="4859383"/>
            <a:ext cx="1931011" cy="1515290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7D5B4-78BB-46E9-B20A-4FD4509D3EAA}"/>
              </a:ext>
            </a:extLst>
          </p:cNvPr>
          <p:cNvSpPr/>
          <p:nvPr/>
        </p:nvSpPr>
        <p:spPr>
          <a:xfrm>
            <a:off x="1042206" y="2601123"/>
            <a:ext cx="3634297" cy="1003860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9C13B4-08C0-4407-84B0-347424EF93F9}"/>
              </a:ext>
            </a:extLst>
          </p:cNvPr>
          <p:cNvSpPr/>
          <p:nvPr/>
        </p:nvSpPr>
        <p:spPr>
          <a:xfrm>
            <a:off x="4652569" y="2731888"/>
            <a:ext cx="1053123" cy="32575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TABELA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4EE302-13A1-45A1-866C-0B05003887C1}"/>
              </a:ext>
            </a:extLst>
          </p:cNvPr>
          <p:cNvSpPr/>
          <p:nvPr/>
        </p:nvSpPr>
        <p:spPr>
          <a:xfrm>
            <a:off x="998664" y="290716"/>
            <a:ext cx="3763780" cy="431891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03DC6B-E47D-4CD4-951E-125149684BAA}"/>
              </a:ext>
            </a:extLst>
          </p:cNvPr>
          <p:cNvSpPr/>
          <p:nvPr/>
        </p:nvSpPr>
        <p:spPr>
          <a:xfrm>
            <a:off x="2831433" y="4262224"/>
            <a:ext cx="1522853" cy="449829"/>
          </a:xfrm>
          <a:prstGeom prst="rect">
            <a:avLst/>
          </a:prstGeom>
          <a:noFill/>
          <a:ln w="57150" cap="flat" cmpd="sng" algn="ctr">
            <a:solidFill>
              <a:srgbClr val="CF1FC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5" grpId="0" animBg="1"/>
      <p:bldP spid="6" grpId="0" animBg="1"/>
      <p:bldP spid="17" grpId="0" animBg="1"/>
      <p:bldP spid="18" grpId="0" animBg="1"/>
      <p:bldP spid="19" grpId="0" animBg="1"/>
      <p:bldP spid="7" grpId="0" animBg="1"/>
      <p:bldP spid="8" grpId="0" animBg="1"/>
      <p:bldP spid="22" grpId="0" animBg="1"/>
      <p:bldP spid="23" grpId="0" animBg="1"/>
      <p:bldP spid="24" grpId="0" animBg="1"/>
      <p:bldP spid="10" grpId="0" animBg="1"/>
      <p:bldP spid="15" grpId="0" animBg="1"/>
      <p:bldP spid="28" grpId="0" animBg="1"/>
      <p:bldP spid="20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0" y="145014"/>
            <a:ext cx="12192000" cy="11887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A520E-A96B-4DD2-BB5A-5A590D28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748"/>
            <a:ext cx="12192000" cy="53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273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</TotalTime>
  <Words>503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Integral</vt:lpstr>
      <vt:lpstr>HTML5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Kistner, Tamires Schloegel</dc:creator>
  <cp:lastModifiedBy>Tamires Schloegel Kistner</cp:lastModifiedBy>
  <cp:revision>215</cp:revision>
  <dcterms:created xsi:type="dcterms:W3CDTF">2021-02-20T02:34:29Z</dcterms:created>
  <dcterms:modified xsi:type="dcterms:W3CDTF">2024-09-26T21:09:20Z</dcterms:modified>
</cp:coreProperties>
</file>