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3" r:id="rId4"/>
    <p:sldId id="315" r:id="rId5"/>
    <p:sldId id="316" r:id="rId6"/>
    <p:sldId id="312" r:id="rId7"/>
    <p:sldId id="311" r:id="rId8"/>
    <p:sldId id="258" r:id="rId9"/>
    <p:sldId id="259" r:id="rId10"/>
    <p:sldId id="260" r:id="rId11"/>
    <p:sldId id="262" r:id="rId12"/>
    <p:sldId id="267" r:id="rId13"/>
    <p:sldId id="261" r:id="rId14"/>
    <p:sldId id="266" r:id="rId15"/>
    <p:sldId id="265" r:id="rId16"/>
    <p:sldId id="320" r:id="rId17"/>
    <p:sldId id="322" r:id="rId18"/>
    <p:sldId id="264" r:id="rId19"/>
    <p:sldId id="321" r:id="rId20"/>
    <p:sldId id="268" r:id="rId21"/>
    <p:sldId id="269" r:id="rId22"/>
    <p:sldId id="274" r:id="rId23"/>
    <p:sldId id="276" r:id="rId24"/>
    <p:sldId id="275" r:id="rId25"/>
    <p:sldId id="277" r:id="rId26"/>
    <p:sldId id="272" r:id="rId27"/>
    <p:sldId id="323" r:id="rId28"/>
    <p:sldId id="271" r:id="rId29"/>
    <p:sldId id="278" r:id="rId30"/>
    <p:sldId id="324" r:id="rId31"/>
    <p:sldId id="279" r:id="rId32"/>
    <p:sldId id="282" r:id="rId33"/>
    <p:sldId id="281" r:id="rId34"/>
    <p:sldId id="325" r:id="rId35"/>
    <p:sldId id="283" r:id="rId36"/>
    <p:sldId id="284" r:id="rId37"/>
    <p:sldId id="285" r:id="rId38"/>
    <p:sldId id="286" r:id="rId39"/>
    <p:sldId id="288" r:id="rId40"/>
    <p:sldId id="289" r:id="rId41"/>
    <p:sldId id="290" r:id="rId42"/>
    <p:sldId id="326" r:id="rId43"/>
    <p:sldId id="291" r:id="rId44"/>
    <p:sldId id="293" r:id="rId45"/>
    <p:sldId id="294" r:id="rId46"/>
    <p:sldId id="295" r:id="rId47"/>
    <p:sldId id="330" r:id="rId48"/>
    <p:sldId id="331" r:id="rId49"/>
    <p:sldId id="297" r:id="rId50"/>
    <p:sldId id="296" r:id="rId51"/>
    <p:sldId id="298" r:id="rId52"/>
    <p:sldId id="302" r:id="rId53"/>
    <p:sldId id="300" r:id="rId54"/>
    <p:sldId id="327" r:id="rId55"/>
    <p:sldId id="303" r:id="rId56"/>
    <p:sldId id="301" r:id="rId57"/>
    <p:sldId id="328" r:id="rId58"/>
    <p:sldId id="299" r:id="rId59"/>
    <p:sldId id="329" r:id="rId60"/>
    <p:sldId id="308" r:id="rId61"/>
    <p:sldId id="306" r:id="rId6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9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B4098-9021-4E3E-8166-5DBABD5E549D}" v="105" dt="2025-01-26T23:28:34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5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es Schloegel Kistner" userId="a2557402559c7521" providerId="Windows Live" clId="Web-{EDFDECE5-D575-43D5-B6C4-274D9D732589}"/>
    <pc:docChg chg="modSld">
      <pc:chgData name="Tamires Schloegel Kistner" userId="a2557402559c7521" providerId="Windows Live" clId="Web-{EDFDECE5-D575-43D5-B6C4-274D9D732589}" dt="2023-09-19T23:31:18.942" v="10" actId="20577"/>
      <pc:docMkLst>
        <pc:docMk/>
      </pc:docMkLst>
      <pc:sldChg chg="modSp">
        <pc:chgData name="Tamires Schloegel Kistner" userId="a2557402559c7521" providerId="Windows Live" clId="Web-{EDFDECE5-D575-43D5-B6C4-274D9D732589}" dt="2023-09-19T23:31:18.942" v="10" actId="20577"/>
        <pc:sldMkLst>
          <pc:docMk/>
          <pc:sldMk cId="940734534" sldId="281"/>
        </pc:sldMkLst>
      </pc:sldChg>
    </pc:docChg>
  </pc:docChgLst>
  <pc:docChgLst>
    <pc:chgData name="Tamires Schloegel Kistner" userId="a2557402559c7521" providerId="Windows Live" clId="Web-{C7C4511D-C2B6-4BD0-9A3F-A6DA05CA60C9}"/>
    <pc:docChg chg="modSld">
      <pc:chgData name="Tamires Schloegel Kistner" userId="a2557402559c7521" providerId="Windows Live" clId="Web-{C7C4511D-C2B6-4BD0-9A3F-A6DA05CA60C9}" dt="2023-09-21T20:10:05.055" v="351" actId="14100"/>
      <pc:docMkLst>
        <pc:docMk/>
      </pc:docMkLst>
      <pc:sldChg chg="modSp">
        <pc:chgData name="Tamires Schloegel Kistner" userId="a2557402559c7521" providerId="Windows Live" clId="Web-{C7C4511D-C2B6-4BD0-9A3F-A6DA05CA60C9}" dt="2023-09-21T19:53:59.794" v="63" actId="20577"/>
        <pc:sldMkLst>
          <pc:docMk/>
          <pc:sldMk cId="2808038133" sldId="293"/>
        </pc:sldMkLst>
      </pc:sldChg>
      <pc:sldChg chg="addSp modSp addAnim">
        <pc:chgData name="Tamires Schloegel Kistner" userId="a2557402559c7521" providerId="Windows Live" clId="Web-{C7C4511D-C2B6-4BD0-9A3F-A6DA05CA60C9}" dt="2023-09-21T20:10:05.055" v="351" actId="14100"/>
        <pc:sldMkLst>
          <pc:docMk/>
          <pc:sldMk cId="536511684" sldId="295"/>
        </pc:sldMkLst>
      </pc:sldChg>
    </pc:docChg>
  </pc:docChgLst>
  <pc:docChgLst>
    <pc:chgData name="Tamires Schloegel Kistner" userId="a2557402559c7521" providerId="Windows Live" clId="Web-{102FF68B-C344-4AB3-89F9-18A98C26F00B}"/>
    <pc:docChg chg="addSld delSld modSld sldOrd">
      <pc:chgData name="Tamires Schloegel Kistner" userId="a2557402559c7521" providerId="Windows Live" clId="Web-{102FF68B-C344-4AB3-89F9-18A98C26F00B}" dt="2023-09-14T20:14:19.827" v="2433" actId="1076"/>
      <pc:docMkLst>
        <pc:docMk/>
      </pc:docMkLst>
      <pc:sldChg chg="addSp delSp modSp mod setBg">
        <pc:chgData name="Tamires Schloegel Kistner" userId="a2557402559c7521" providerId="Windows Live" clId="Web-{102FF68B-C344-4AB3-89F9-18A98C26F00B}" dt="2023-09-14T17:54:54.113" v="7"/>
        <pc:sldMkLst>
          <pc:docMk/>
          <pc:sldMk cId="2210866551" sldId="256"/>
        </pc:sldMkLst>
      </pc:sldChg>
      <pc:sldChg chg="addSp delSp modSp new mod setBg">
        <pc:chgData name="Tamires Schloegel Kistner" userId="a2557402559c7521" providerId="Windows Live" clId="Web-{102FF68B-C344-4AB3-89F9-18A98C26F00B}" dt="2023-09-14T20:12:15.305" v="2431" actId="20577"/>
        <pc:sldMkLst>
          <pc:docMk/>
          <pc:sldMk cId="2005513365" sldId="257"/>
        </pc:sldMkLst>
      </pc:sldChg>
      <pc:sldChg chg="addSp modSp new mod setBg">
        <pc:chgData name="Tamires Schloegel Kistner" userId="a2557402559c7521" providerId="Windows Live" clId="Web-{102FF68B-C344-4AB3-89F9-18A98C26F00B}" dt="2023-09-14T18:10:17.913" v="113" actId="20577"/>
        <pc:sldMkLst>
          <pc:docMk/>
          <pc:sldMk cId="1386942113" sldId="258"/>
        </pc:sldMkLst>
      </pc:sldChg>
      <pc:sldChg chg="addSp modSp new mod ord setBg">
        <pc:chgData name="Tamires Schloegel Kistner" userId="a2557402559c7521" providerId="Windows Live" clId="Web-{102FF68B-C344-4AB3-89F9-18A98C26F00B}" dt="2023-09-14T18:10:35.648" v="114"/>
        <pc:sldMkLst>
          <pc:docMk/>
          <pc:sldMk cId="1979099909" sldId="259"/>
        </pc:sldMkLst>
      </pc:sldChg>
      <pc:sldChg chg="addSp delSp modSp add replId">
        <pc:chgData name="Tamires Schloegel Kistner" userId="a2557402559c7521" providerId="Windows Live" clId="Web-{102FF68B-C344-4AB3-89F9-18A98C26F00B}" dt="2023-09-14T18:11:38.574" v="122" actId="20577"/>
        <pc:sldMkLst>
          <pc:docMk/>
          <pc:sldMk cId="378894838" sldId="260"/>
        </pc:sldMkLst>
      </pc:sldChg>
      <pc:sldChg chg="addSp delSp modSp add ord">
        <pc:chgData name="Tamires Schloegel Kistner" userId="a2557402559c7521" providerId="Windows Live" clId="Web-{102FF68B-C344-4AB3-89F9-18A98C26F00B}" dt="2023-09-14T20:14:19.827" v="2433" actId="1076"/>
        <pc:sldMkLst>
          <pc:docMk/>
          <pc:sldMk cId="2597994375" sldId="261"/>
        </pc:sldMkLst>
      </pc:sldChg>
      <pc:sldChg chg="addSp delSp modSp add ord replId">
        <pc:chgData name="Tamires Schloegel Kistner" userId="a2557402559c7521" providerId="Windows Live" clId="Web-{102FF68B-C344-4AB3-89F9-18A98C26F00B}" dt="2023-09-14T18:19:54.491" v="217"/>
        <pc:sldMkLst>
          <pc:docMk/>
          <pc:sldMk cId="271175596" sldId="262"/>
        </pc:sldMkLst>
      </pc:sldChg>
      <pc:sldChg chg="modSp new del">
        <pc:chgData name="Tamires Schloegel Kistner" userId="a2557402559c7521" providerId="Windows Live" clId="Web-{102FF68B-C344-4AB3-89F9-18A98C26F00B}" dt="2023-09-14T18:42:53.487" v="320"/>
        <pc:sldMkLst>
          <pc:docMk/>
          <pc:sldMk cId="2297537719" sldId="263"/>
        </pc:sldMkLst>
      </pc:sldChg>
      <pc:sldChg chg="delSp modSp add replId">
        <pc:chgData name="Tamires Schloegel Kistner" userId="a2557402559c7521" providerId="Windows Live" clId="Web-{102FF68B-C344-4AB3-89F9-18A98C26F00B}" dt="2023-09-14T20:11:20.974" v="2395" actId="20577"/>
        <pc:sldMkLst>
          <pc:docMk/>
          <pc:sldMk cId="3410579341" sldId="264"/>
        </pc:sldMkLst>
      </pc:sldChg>
      <pc:sldChg chg="modSp add ord replId">
        <pc:chgData name="Tamires Schloegel Kistner" userId="a2557402559c7521" providerId="Windows Live" clId="Web-{102FF68B-C344-4AB3-89F9-18A98C26F00B}" dt="2023-09-14T18:58:39.272" v="606"/>
        <pc:sldMkLst>
          <pc:docMk/>
          <pc:sldMk cId="1996938318" sldId="265"/>
        </pc:sldMkLst>
      </pc:sldChg>
      <pc:sldChg chg="new del">
        <pc:chgData name="Tamires Schloegel Kistner" userId="a2557402559c7521" providerId="Windows Live" clId="Web-{102FF68B-C344-4AB3-89F9-18A98C26F00B}" dt="2023-09-14T18:57:29.846" v="601"/>
        <pc:sldMkLst>
          <pc:docMk/>
          <pc:sldMk cId="2436590649" sldId="265"/>
        </pc:sldMkLst>
      </pc:sldChg>
      <pc:sldChg chg="addSp modSp add ord replId">
        <pc:chgData name="Tamires Schloegel Kistner" userId="a2557402559c7521" providerId="Windows Live" clId="Web-{102FF68B-C344-4AB3-89F9-18A98C26F00B}" dt="2023-09-14T19:26:10.329" v="1135"/>
        <pc:sldMkLst>
          <pc:docMk/>
          <pc:sldMk cId="1770736444" sldId="266"/>
        </pc:sldMkLst>
      </pc:sldChg>
      <pc:sldChg chg="addSp delSp modSp add replId">
        <pc:chgData name="Tamires Schloegel Kistner" userId="a2557402559c7521" providerId="Windows Live" clId="Web-{102FF68B-C344-4AB3-89F9-18A98C26F00B}" dt="2023-09-14T19:49:10.262" v="2162"/>
        <pc:sldMkLst>
          <pc:docMk/>
          <pc:sldMk cId="474959645" sldId="267"/>
        </pc:sldMkLst>
      </pc:sldChg>
    </pc:docChg>
  </pc:docChgLst>
  <pc:docChgLst>
    <pc:chgData name="Tamires Schloegel Kistner" userId="a2557402559c7521" providerId="Windows Live" clId="Web-{378B7F6E-A6F9-474B-A337-340030462035}"/>
    <pc:docChg chg="addSld delSld modSld">
      <pc:chgData name="Tamires Schloegel Kistner" userId="a2557402559c7521" providerId="Windows Live" clId="Web-{378B7F6E-A6F9-474B-A337-340030462035}" dt="2024-12-23T20:40:04.416" v="12"/>
      <pc:docMkLst>
        <pc:docMk/>
      </pc:docMkLst>
      <pc:sldChg chg="addSp modSp">
        <pc:chgData name="Tamires Schloegel Kistner" userId="a2557402559c7521" providerId="Windows Live" clId="Web-{378B7F6E-A6F9-474B-A337-340030462035}" dt="2024-12-23T20:00:03.828" v="10" actId="1076"/>
        <pc:sldMkLst>
          <pc:docMk/>
          <pc:sldMk cId="2210866551" sldId="256"/>
        </pc:sldMkLst>
        <pc:spChg chg="add mod">
          <ac:chgData name="Tamires Schloegel Kistner" userId="a2557402559c7521" providerId="Windows Live" clId="Web-{378B7F6E-A6F9-474B-A337-340030462035}" dt="2024-12-23T20:00:03.828" v="10" actId="1076"/>
          <ac:spMkLst>
            <pc:docMk/>
            <pc:sldMk cId="2210866551" sldId="256"/>
            <ac:spMk id="2" creationId="{57277A92-C355-D4C4-4ED5-4DD3287998D0}"/>
          </ac:spMkLst>
        </pc:spChg>
      </pc:sldChg>
      <pc:sldChg chg="add del">
        <pc:chgData name="Tamires Schloegel Kistner" userId="a2557402559c7521" providerId="Windows Live" clId="Web-{378B7F6E-A6F9-474B-A337-340030462035}" dt="2024-12-23T20:40:04.416" v="12"/>
        <pc:sldMkLst>
          <pc:docMk/>
          <pc:sldMk cId="2005513365" sldId="257"/>
        </pc:sldMkLst>
      </pc:sldChg>
      <pc:sldChg chg="new">
        <pc:chgData name="Tamires Schloegel Kistner" userId="a2557402559c7521" providerId="Windows Live" clId="Web-{378B7F6E-A6F9-474B-A337-340030462035}" dt="2024-12-23T19:57:45.104" v="0"/>
        <pc:sldMkLst>
          <pc:docMk/>
          <pc:sldMk cId="4133862452" sldId="310"/>
        </pc:sldMkLst>
      </pc:sldChg>
    </pc:docChg>
  </pc:docChgLst>
  <pc:docChgLst>
    <pc:chgData name="Tamires Schloegel Kistner" userId="a2557402559c7521" providerId="LiveId" clId="{2FCB4098-9021-4E3E-8166-5DBABD5E549D}"/>
    <pc:docChg chg="undo redo custSel addSld delSld modSld sldOrd">
      <pc:chgData name="Tamires Schloegel Kistner" userId="a2557402559c7521" providerId="LiveId" clId="{2FCB4098-9021-4E3E-8166-5DBABD5E549D}" dt="2025-02-10T02:05:07.924" v="5876"/>
      <pc:docMkLst>
        <pc:docMk/>
      </pc:docMkLst>
      <pc:sldChg chg="modSp mod">
        <pc:chgData name="Tamires Schloegel Kistner" userId="a2557402559c7521" providerId="LiveId" clId="{2FCB4098-9021-4E3E-8166-5DBABD5E549D}" dt="2025-01-14T01:03:02.969" v="521" actId="27636"/>
        <pc:sldMkLst>
          <pc:docMk/>
          <pc:sldMk cId="3410579341" sldId="264"/>
        </pc:sldMkLst>
        <pc:spChg chg="mod">
          <ac:chgData name="Tamires Schloegel Kistner" userId="a2557402559c7521" providerId="LiveId" clId="{2FCB4098-9021-4E3E-8166-5DBABD5E549D}" dt="2025-01-14T01:03:02.969" v="521" actId="27636"/>
          <ac:spMkLst>
            <pc:docMk/>
            <pc:sldMk cId="3410579341" sldId="264"/>
            <ac:spMk id="3" creationId="{16EBA93A-18F9-85C2-C36B-E71D7E01CAEC}"/>
          </ac:spMkLst>
        </pc:spChg>
      </pc:sldChg>
      <pc:sldChg chg="modSp mod">
        <pc:chgData name="Tamires Schloegel Kistner" userId="a2557402559c7521" providerId="LiveId" clId="{2FCB4098-9021-4E3E-8166-5DBABD5E549D}" dt="2025-01-20T00:52:59.801" v="2786" actId="20577"/>
        <pc:sldMkLst>
          <pc:docMk/>
          <pc:sldMk cId="1665190127" sldId="285"/>
        </pc:sldMkLst>
        <pc:spChg chg="mod">
          <ac:chgData name="Tamires Schloegel Kistner" userId="a2557402559c7521" providerId="LiveId" clId="{2FCB4098-9021-4E3E-8166-5DBABD5E549D}" dt="2025-01-20T00:48:34.552" v="2755" actId="20577"/>
          <ac:spMkLst>
            <pc:docMk/>
            <pc:sldMk cId="1665190127" sldId="285"/>
            <ac:spMk id="3" creationId="{249BE71D-9694-24D4-77D4-FF9DFC830BBF}"/>
          </ac:spMkLst>
        </pc:spChg>
        <pc:spChg chg="mod">
          <ac:chgData name="Tamires Schloegel Kistner" userId="a2557402559c7521" providerId="LiveId" clId="{2FCB4098-9021-4E3E-8166-5DBABD5E549D}" dt="2025-01-20T00:48:44.412" v="2756" actId="1076"/>
          <ac:spMkLst>
            <pc:docMk/>
            <pc:sldMk cId="1665190127" sldId="285"/>
            <ac:spMk id="4" creationId="{94902C6D-B1C7-D4DA-B686-728E0417A793}"/>
          </ac:spMkLst>
        </pc:spChg>
        <pc:spChg chg="mod">
          <ac:chgData name="Tamires Schloegel Kistner" userId="a2557402559c7521" providerId="LiveId" clId="{2FCB4098-9021-4E3E-8166-5DBABD5E549D}" dt="2025-01-20T00:52:59.801" v="2786" actId="20577"/>
          <ac:spMkLst>
            <pc:docMk/>
            <pc:sldMk cId="1665190127" sldId="285"/>
            <ac:spMk id="9" creationId="{624300D7-F725-0DCB-1693-69B184A2FBAA}"/>
          </ac:spMkLst>
        </pc:spChg>
      </pc:sldChg>
      <pc:sldChg chg="del">
        <pc:chgData name="Tamires Schloegel Kistner" userId="a2557402559c7521" providerId="LiveId" clId="{2FCB4098-9021-4E3E-8166-5DBABD5E549D}" dt="2025-01-20T00:56:59.797" v="3006" actId="47"/>
        <pc:sldMkLst>
          <pc:docMk/>
          <pc:sldMk cId="3992428416" sldId="292"/>
        </pc:sldMkLst>
      </pc:sldChg>
      <pc:sldChg chg="modSp mod">
        <pc:chgData name="Tamires Schloegel Kistner" userId="a2557402559c7521" providerId="LiveId" clId="{2FCB4098-9021-4E3E-8166-5DBABD5E549D}" dt="2025-01-20T01:10:45.649" v="3105" actId="27636"/>
        <pc:sldMkLst>
          <pc:docMk/>
          <pc:sldMk cId="2808038133" sldId="293"/>
        </pc:sldMkLst>
        <pc:spChg chg="mod">
          <ac:chgData name="Tamires Schloegel Kistner" userId="a2557402559c7521" providerId="LiveId" clId="{2FCB4098-9021-4E3E-8166-5DBABD5E549D}" dt="2025-01-20T01:10:45.649" v="3105" actId="27636"/>
          <ac:spMkLst>
            <pc:docMk/>
            <pc:sldMk cId="2808038133" sldId="293"/>
            <ac:spMk id="3" creationId="{249BE71D-9694-24D4-77D4-FF9DFC830BBF}"/>
          </ac:spMkLst>
        </pc:spChg>
      </pc:sldChg>
      <pc:sldChg chg="modSp mod">
        <pc:chgData name="Tamires Schloegel Kistner" userId="a2557402559c7521" providerId="LiveId" clId="{2FCB4098-9021-4E3E-8166-5DBABD5E549D}" dt="2025-01-14T00:49:41.432" v="278" actId="732"/>
        <pc:sldMkLst>
          <pc:docMk/>
          <pc:sldMk cId="536511684" sldId="295"/>
        </pc:sldMkLst>
        <pc:picChg chg="mod modCrop">
          <ac:chgData name="Tamires Schloegel Kistner" userId="a2557402559c7521" providerId="LiveId" clId="{2FCB4098-9021-4E3E-8166-5DBABD5E549D}" dt="2025-01-14T00:49:41.432" v="278" actId="732"/>
          <ac:picMkLst>
            <pc:docMk/>
            <pc:sldMk cId="536511684" sldId="295"/>
            <ac:picMk id="4" creationId="{2BC65C05-D294-1E4E-51BE-A0BBDBC24789}"/>
          </ac:picMkLst>
        </pc:picChg>
      </pc:sldChg>
      <pc:sldChg chg="ord">
        <pc:chgData name="Tamires Schloegel Kistner" userId="a2557402559c7521" providerId="LiveId" clId="{2FCB4098-9021-4E3E-8166-5DBABD5E549D}" dt="2025-01-26T23:00:56.823" v="3119"/>
        <pc:sldMkLst>
          <pc:docMk/>
          <pc:sldMk cId="1577391646" sldId="299"/>
        </pc:sldMkLst>
      </pc:sldChg>
      <pc:sldChg chg="ord">
        <pc:chgData name="Tamires Schloegel Kistner" userId="a2557402559c7521" providerId="LiveId" clId="{2FCB4098-9021-4E3E-8166-5DBABD5E549D}" dt="2025-01-26T23:01:08.713" v="3123"/>
        <pc:sldMkLst>
          <pc:docMk/>
          <pc:sldMk cId="704637704" sldId="300"/>
        </pc:sldMkLst>
      </pc:sldChg>
      <pc:sldChg chg="ord">
        <pc:chgData name="Tamires Schloegel Kistner" userId="a2557402559c7521" providerId="LiveId" clId="{2FCB4098-9021-4E3E-8166-5DBABD5E549D}" dt="2025-01-26T23:01:08.713" v="3123"/>
        <pc:sldMkLst>
          <pc:docMk/>
          <pc:sldMk cId="1396616707" sldId="301"/>
        </pc:sldMkLst>
      </pc:sldChg>
      <pc:sldChg chg="modSp mod">
        <pc:chgData name="Tamires Schloegel Kistner" userId="a2557402559c7521" providerId="LiveId" clId="{2FCB4098-9021-4E3E-8166-5DBABD5E549D}" dt="2025-01-26T23:11:34.848" v="3840" actId="21"/>
        <pc:sldMkLst>
          <pc:docMk/>
          <pc:sldMk cId="4025366498" sldId="302"/>
        </pc:sldMkLst>
        <pc:spChg chg="mod">
          <ac:chgData name="Tamires Schloegel Kistner" userId="a2557402559c7521" providerId="LiveId" clId="{2FCB4098-9021-4E3E-8166-5DBABD5E549D}" dt="2025-01-26T23:11:34.848" v="3840" actId="21"/>
          <ac:spMkLst>
            <pc:docMk/>
            <pc:sldMk cId="4025366498" sldId="302"/>
            <ac:spMk id="3" creationId="{16EBA93A-18F9-85C2-C36B-E71D7E01CAEC}"/>
          </ac:spMkLst>
        </pc:spChg>
      </pc:sldChg>
      <pc:sldChg chg="add del ord">
        <pc:chgData name="Tamires Schloegel Kistner" userId="a2557402559c7521" providerId="LiveId" clId="{2FCB4098-9021-4E3E-8166-5DBABD5E549D}" dt="2025-02-10T02:05:07.924" v="5876"/>
        <pc:sldMkLst>
          <pc:docMk/>
          <pc:sldMk cId="733826203" sldId="303"/>
        </pc:sldMkLst>
      </pc:sldChg>
      <pc:sldChg chg="del">
        <pc:chgData name="Tamires Schloegel Kistner" userId="a2557402559c7521" providerId="LiveId" clId="{2FCB4098-9021-4E3E-8166-5DBABD5E549D}" dt="2025-02-10T02:04:52.265" v="5872" actId="47"/>
        <pc:sldMkLst>
          <pc:docMk/>
          <pc:sldMk cId="292180142" sldId="304"/>
        </pc:sldMkLst>
      </pc:sldChg>
      <pc:sldChg chg="del">
        <pc:chgData name="Tamires Schloegel Kistner" userId="a2557402559c7521" providerId="LiveId" clId="{2FCB4098-9021-4E3E-8166-5DBABD5E549D}" dt="2025-02-10T02:04:52.265" v="5872" actId="47"/>
        <pc:sldMkLst>
          <pc:docMk/>
          <pc:sldMk cId="4241623404" sldId="305"/>
        </pc:sldMkLst>
      </pc:sldChg>
      <pc:sldChg chg="del">
        <pc:chgData name="Tamires Schloegel Kistner" userId="a2557402559c7521" providerId="LiveId" clId="{2FCB4098-9021-4E3E-8166-5DBABD5E549D}" dt="2025-02-04T00:59:24.314" v="5751" actId="47"/>
        <pc:sldMkLst>
          <pc:docMk/>
          <pc:sldMk cId="2448445043" sldId="309"/>
        </pc:sldMkLst>
      </pc:sldChg>
      <pc:sldChg chg="del">
        <pc:chgData name="Tamires Schloegel Kistner" userId="a2557402559c7521" providerId="LiveId" clId="{2FCB4098-9021-4E3E-8166-5DBABD5E549D}" dt="2025-01-14T00:42:32.113" v="246" actId="47"/>
        <pc:sldMkLst>
          <pc:docMk/>
          <pc:sldMk cId="4133862452" sldId="310"/>
        </pc:sldMkLst>
      </pc:sldChg>
      <pc:sldChg chg="addSp delSp modSp new mod">
        <pc:chgData name="Tamires Schloegel Kistner" userId="a2557402559c7521" providerId="LiveId" clId="{2FCB4098-9021-4E3E-8166-5DBABD5E549D}" dt="2025-01-14T00:35:38.239" v="202" actId="1076"/>
        <pc:sldMkLst>
          <pc:docMk/>
          <pc:sldMk cId="321584931" sldId="311"/>
        </pc:sldMkLst>
        <pc:spChg chg="add mod">
          <ac:chgData name="Tamires Schloegel Kistner" userId="a2557402559c7521" providerId="LiveId" clId="{2FCB4098-9021-4E3E-8166-5DBABD5E549D}" dt="2025-01-14T00:33:03.866" v="117" actId="1076"/>
          <ac:spMkLst>
            <pc:docMk/>
            <pc:sldMk cId="321584931" sldId="311"/>
            <ac:spMk id="4" creationId="{CD302392-942E-4940-9A17-5356DC99601D}"/>
          </ac:spMkLst>
        </pc:spChg>
        <pc:spChg chg="add mod">
          <ac:chgData name="Tamires Schloegel Kistner" userId="a2557402559c7521" providerId="LiveId" clId="{2FCB4098-9021-4E3E-8166-5DBABD5E549D}" dt="2025-01-14T00:35:38.239" v="202" actId="1076"/>
          <ac:spMkLst>
            <pc:docMk/>
            <pc:sldMk cId="321584931" sldId="311"/>
            <ac:spMk id="7" creationId="{8A6BF222-D9EB-DEF5-E0C0-230707590B84}"/>
          </ac:spMkLst>
        </pc:spChg>
        <pc:picChg chg="add mod ord">
          <ac:chgData name="Tamires Schloegel Kistner" userId="a2557402559c7521" providerId="LiveId" clId="{2FCB4098-9021-4E3E-8166-5DBABD5E549D}" dt="2025-01-14T00:35:04.082" v="172" actId="1076"/>
          <ac:picMkLst>
            <pc:docMk/>
            <pc:sldMk cId="321584931" sldId="311"/>
            <ac:picMk id="6" creationId="{CE408F55-5881-0D47-11FA-ADD8D4CBAF8A}"/>
          </ac:picMkLst>
        </pc:picChg>
      </pc:sldChg>
      <pc:sldChg chg="addSp modSp new mod setBg">
        <pc:chgData name="Tamires Schloegel Kistner" userId="a2557402559c7521" providerId="LiveId" clId="{2FCB4098-9021-4E3E-8166-5DBABD5E549D}" dt="2025-01-14T00:42:01.332" v="245" actId="26606"/>
        <pc:sldMkLst>
          <pc:docMk/>
          <pc:sldMk cId="2507934873" sldId="312"/>
        </pc:sldMkLst>
        <pc:spChg chg="mod">
          <ac:chgData name="Tamires Schloegel Kistner" userId="a2557402559c7521" providerId="LiveId" clId="{2FCB4098-9021-4E3E-8166-5DBABD5E549D}" dt="2025-01-14T00:42:01.332" v="245" actId="26606"/>
          <ac:spMkLst>
            <pc:docMk/>
            <pc:sldMk cId="2507934873" sldId="312"/>
            <ac:spMk id="2" creationId="{00BA94E1-12A0-AA35-AF48-F654FDE990CD}"/>
          </ac:spMkLst>
        </pc:spChg>
        <pc:spChg chg="mod">
          <ac:chgData name="Tamires Schloegel Kistner" userId="a2557402559c7521" providerId="LiveId" clId="{2FCB4098-9021-4E3E-8166-5DBABD5E549D}" dt="2025-01-14T00:42:01.332" v="245" actId="26606"/>
          <ac:spMkLst>
            <pc:docMk/>
            <pc:sldMk cId="2507934873" sldId="312"/>
            <ac:spMk id="3" creationId="{078D42E7-04AF-4CCD-C97A-3F3E3D5DA881}"/>
          </ac:spMkLst>
        </pc:spChg>
        <pc:spChg chg="add">
          <ac:chgData name="Tamires Schloegel Kistner" userId="a2557402559c7521" providerId="LiveId" clId="{2FCB4098-9021-4E3E-8166-5DBABD5E549D}" dt="2025-01-14T00:42:01.332" v="245" actId="26606"/>
          <ac:spMkLst>
            <pc:docMk/>
            <pc:sldMk cId="2507934873" sldId="312"/>
            <ac:spMk id="8" creationId="{DBF61EA3-B236-439E-9C0B-340980D56BEE}"/>
          </ac:spMkLst>
        </pc:spChg>
        <pc:spChg chg="add">
          <ac:chgData name="Tamires Schloegel Kistner" userId="a2557402559c7521" providerId="LiveId" clId="{2FCB4098-9021-4E3E-8166-5DBABD5E549D}" dt="2025-01-14T00:42:01.332" v="245" actId="26606"/>
          <ac:spMkLst>
            <pc:docMk/>
            <pc:sldMk cId="2507934873" sldId="312"/>
            <ac:spMk id="14" creationId="{E659831F-0D9A-4C63-9EBB-8435B85A440F}"/>
          </ac:spMkLst>
        </pc:spChg>
        <pc:grpChg chg="add">
          <ac:chgData name="Tamires Schloegel Kistner" userId="a2557402559c7521" providerId="LiveId" clId="{2FCB4098-9021-4E3E-8166-5DBABD5E549D}" dt="2025-01-14T00:42:01.332" v="245" actId="26606"/>
          <ac:grpSpMkLst>
            <pc:docMk/>
            <pc:sldMk cId="2507934873" sldId="312"/>
            <ac:grpSpMk id="10" creationId="{28FAF094-D087-493F-8DF9-A486C2D6BBAA}"/>
          </ac:grpSpMkLst>
        </pc:grpChg>
      </pc:sldChg>
      <pc:sldChg chg="addSp delSp modSp new mod setBg">
        <pc:chgData name="Tamires Schloegel Kistner" userId="a2557402559c7521" providerId="LiveId" clId="{2FCB4098-9021-4E3E-8166-5DBABD5E549D}" dt="2025-01-14T00:39:30.945" v="226" actId="26606"/>
        <pc:sldMkLst>
          <pc:docMk/>
          <pc:sldMk cId="3743965650" sldId="313"/>
        </pc:sldMkLst>
        <pc:spChg chg="mod">
          <ac:chgData name="Tamires Schloegel Kistner" userId="a2557402559c7521" providerId="LiveId" clId="{2FCB4098-9021-4E3E-8166-5DBABD5E549D}" dt="2025-01-14T00:39:30.945" v="226" actId="26606"/>
          <ac:spMkLst>
            <pc:docMk/>
            <pc:sldMk cId="3743965650" sldId="313"/>
            <ac:spMk id="2" creationId="{B1E63B24-3689-BCC3-D699-D2ADA01A8A38}"/>
          </ac:spMkLst>
        </pc:spChg>
        <pc:spChg chg="mod">
          <ac:chgData name="Tamires Schloegel Kistner" userId="a2557402559c7521" providerId="LiveId" clId="{2FCB4098-9021-4E3E-8166-5DBABD5E549D}" dt="2025-01-14T00:39:30.945" v="226" actId="26606"/>
          <ac:spMkLst>
            <pc:docMk/>
            <pc:sldMk cId="3743965650" sldId="313"/>
            <ac:spMk id="3" creationId="{742B9403-D062-9165-86DD-D7971BDE74CB}"/>
          </ac:spMkLst>
        </pc:spChg>
        <pc:spChg chg="add">
          <ac:chgData name="Tamires Schloegel Kistner" userId="a2557402559c7521" providerId="LiveId" clId="{2FCB4098-9021-4E3E-8166-5DBABD5E549D}" dt="2025-01-14T00:39:30.945" v="226" actId="26606"/>
          <ac:spMkLst>
            <pc:docMk/>
            <pc:sldMk cId="3743965650" sldId="313"/>
            <ac:spMk id="25" creationId="{058A14AF-9FB5-4CC7-BA35-E8E85D3EDF0E}"/>
          </ac:spMkLst>
        </pc:spChg>
        <pc:spChg chg="add">
          <ac:chgData name="Tamires Schloegel Kistner" userId="a2557402559c7521" providerId="LiveId" clId="{2FCB4098-9021-4E3E-8166-5DBABD5E549D}" dt="2025-01-14T00:39:30.945" v="226" actId="26606"/>
          <ac:spMkLst>
            <pc:docMk/>
            <pc:sldMk cId="3743965650" sldId="313"/>
            <ac:spMk id="27" creationId="{3A9A4357-BD1D-4622-A4FE-766E6AB8DE84}"/>
          </ac:spMkLst>
        </pc:spChg>
        <pc:spChg chg="add">
          <ac:chgData name="Tamires Schloegel Kistner" userId="a2557402559c7521" providerId="LiveId" clId="{2FCB4098-9021-4E3E-8166-5DBABD5E549D}" dt="2025-01-14T00:39:30.945" v="226" actId="26606"/>
          <ac:spMkLst>
            <pc:docMk/>
            <pc:sldMk cId="3743965650" sldId="313"/>
            <ac:spMk id="29" creationId="{E659831F-0D9A-4C63-9EBB-8435B85A440F}"/>
          </ac:spMkLst>
        </pc:spChg>
        <pc:spChg chg="add">
          <ac:chgData name="Tamires Schloegel Kistner" userId="a2557402559c7521" providerId="LiveId" clId="{2FCB4098-9021-4E3E-8166-5DBABD5E549D}" dt="2025-01-14T00:39:30.945" v="226" actId="26606"/>
          <ac:spMkLst>
            <pc:docMk/>
            <pc:sldMk cId="3743965650" sldId="313"/>
            <ac:spMk id="31" creationId="{E6995CE5-F890-4ABA-82A2-26507CE8D2A3}"/>
          </ac:spMkLst>
        </pc:spChg>
        <pc:picChg chg="add mod">
          <ac:chgData name="Tamires Schloegel Kistner" userId="a2557402559c7521" providerId="LiveId" clId="{2FCB4098-9021-4E3E-8166-5DBABD5E549D}" dt="2025-01-14T00:38:34.250" v="225" actId="26606"/>
          <ac:picMkLst>
            <pc:docMk/>
            <pc:sldMk cId="3743965650" sldId="313"/>
            <ac:picMk id="5" creationId="{8C3BEF7A-0C68-3C1E-6775-B00B365DAC33}"/>
          </ac:picMkLst>
        </pc:picChg>
      </pc:sldChg>
      <pc:sldChg chg="addSp delSp new del mod">
        <pc:chgData name="Tamires Schloegel Kistner" userId="a2557402559c7521" providerId="LiveId" clId="{2FCB4098-9021-4E3E-8166-5DBABD5E549D}" dt="2025-01-14T00:39:35.931" v="228" actId="47"/>
        <pc:sldMkLst>
          <pc:docMk/>
          <pc:sldMk cId="293720106" sldId="314"/>
        </pc:sldMkLst>
      </pc:sldChg>
      <pc:sldChg chg="addSp delSp modSp add mod">
        <pc:chgData name="Tamires Schloegel Kistner" userId="a2557402559c7521" providerId="LiveId" clId="{2FCB4098-9021-4E3E-8166-5DBABD5E549D}" dt="2025-01-14T00:40:46.762" v="238" actId="26606"/>
        <pc:sldMkLst>
          <pc:docMk/>
          <pc:sldMk cId="2460949267" sldId="315"/>
        </pc:sldMkLst>
        <pc:spChg chg="mod">
          <ac:chgData name="Tamires Schloegel Kistner" userId="a2557402559c7521" providerId="LiveId" clId="{2FCB4098-9021-4E3E-8166-5DBABD5E549D}" dt="2025-01-14T00:40:07.650" v="233" actId="113"/>
          <ac:spMkLst>
            <pc:docMk/>
            <pc:sldMk cId="2460949267" sldId="315"/>
            <ac:spMk id="2" creationId="{EB0FCBB6-0ECB-7B5E-48E7-1F2E4850651E}"/>
          </ac:spMkLst>
        </pc:spChg>
        <pc:spChg chg="mod">
          <ac:chgData name="Tamires Schloegel Kistner" userId="a2557402559c7521" providerId="LiveId" clId="{2FCB4098-9021-4E3E-8166-5DBABD5E549D}" dt="2025-01-14T00:40:28.019" v="235"/>
          <ac:spMkLst>
            <pc:docMk/>
            <pc:sldMk cId="2460949267" sldId="315"/>
            <ac:spMk id="3" creationId="{70761ABC-DF41-1B05-EEDE-CDFFD4E8C3B5}"/>
          </ac:spMkLst>
        </pc:spChg>
        <pc:spChg chg="add">
          <ac:chgData name="Tamires Schloegel Kistner" userId="a2557402559c7521" providerId="LiveId" clId="{2FCB4098-9021-4E3E-8166-5DBABD5E549D}" dt="2025-01-14T00:40:46.762" v="238" actId="26606"/>
          <ac:spMkLst>
            <pc:docMk/>
            <pc:sldMk cId="2460949267" sldId="315"/>
            <ac:spMk id="36" creationId="{058A14AF-9FB5-4CC7-BA35-E8E85D3EDF0E}"/>
          </ac:spMkLst>
        </pc:spChg>
        <pc:spChg chg="add">
          <ac:chgData name="Tamires Schloegel Kistner" userId="a2557402559c7521" providerId="LiveId" clId="{2FCB4098-9021-4E3E-8166-5DBABD5E549D}" dt="2025-01-14T00:40:46.762" v="238" actId="26606"/>
          <ac:spMkLst>
            <pc:docMk/>
            <pc:sldMk cId="2460949267" sldId="315"/>
            <ac:spMk id="38" creationId="{3A9A4357-BD1D-4622-A4FE-766E6AB8DE84}"/>
          </ac:spMkLst>
        </pc:spChg>
        <pc:spChg chg="add">
          <ac:chgData name="Tamires Schloegel Kistner" userId="a2557402559c7521" providerId="LiveId" clId="{2FCB4098-9021-4E3E-8166-5DBABD5E549D}" dt="2025-01-14T00:40:46.762" v="238" actId="26606"/>
          <ac:spMkLst>
            <pc:docMk/>
            <pc:sldMk cId="2460949267" sldId="315"/>
            <ac:spMk id="40" creationId="{E659831F-0D9A-4C63-9EBB-8435B85A440F}"/>
          </ac:spMkLst>
        </pc:spChg>
        <pc:spChg chg="add">
          <ac:chgData name="Tamires Schloegel Kistner" userId="a2557402559c7521" providerId="LiveId" clId="{2FCB4098-9021-4E3E-8166-5DBABD5E549D}" dt="2025-01-14T00:40:46.762" v="238" actId="26606"/>
          <ac:spMkLst>
            <pc:docMk/>
            <pc:sldMk cId="2460949267" sldId="315"/>
            <ac:spMk id="42" creationId="{E6995CE5-F890-4ABA-82A2-26507CE8D2A3}"/>
          </ac:spMkLst>
        </pc:spChg>
        <pc:picChg chg="add mod">
          <ac:chgData name="Tamires Schloegel Kistner" userId="a2557402559c7521" providerId="LiveId" clId="{2FCB4098-9021-4E3E-8166-5DBABD5E549D}" dt="2025-01-14T00:40:46.762" v="238" actId="26606"/>
          <ac:picMkLst>
            <pc:docMk/>
            <pc:sldMk cId="2460949267" sldId="315"/>
            <ac:picMk id="6" creationId="{DD5E632D-3CDC-CE0C-4372-E2AEE93E49A3}"/>
          </ac:picMkLst>
        </pc:picChg>
      </pc:sldChg>
      <pc:sldChg chg="addSp delSp modSp add mod">
        <pc:chgData name="Tamires Schloegel Kistner" userId="a2557402559c7521" providerId="LiveId" clId="{2FCB4098-9021-4E3E-8166-5DBABD5E549D}" dt="2025-01-14T00:41:49.810" v="244" actId="1076"/>
        <pc:sldMkLst>
          <pc:docMk/>
          <pc:sldMk cId="2193829127" sldId="316"/>
        </pc:sldMkLst>
        <pc:spChg chg="mod">
          <ac:chgData name="Tamires Schloegel Kistner" userId="a2557402559c7521" providerId="LiveId" clId="{2FCB4098-9021-4E3E-8166-5DBABD5E549D}" dt="2025-01-14T00:41:17.215" v="240"/>
          <ac:spMkLst>
            <pc:docMk/>
            <pc:sldMk cId="2193829127" sldId="316"/>
            <ac:spMk id="2" creationId="{3B679B1B-6938-C483-484C-88F4F4711BB1}"/>
          </ac:spMkLst>
        </pc:spChg>
        <pc:spChg chg="mod">
          <ac:chgData name="Tamires Schloegel Kistner" userId="a2557402559c7521" providerId="LiveId" clId="{2FCB4098-9021-4E3E-8166-5DBABD5E549D}" dt="2025-01-14T00:41:27.832" v="241"/>
          <ac:spMkLst>
            <pc:docMk/>
            <pc:sldMk cId="2193829127" sldId="316"/>
            <ac:spMk id="3" creationId="{8E71F498-BAF4-D047-E019-556FFDE3FF25}"/>
          </ac:spMkLst>
        </pc:spChg>
        <pc:picChg chg="add mod">
          <ac:chgData name="Tamires Schloegel Kistner" userId="a2557402559c7521" providerId="LiveId" clId="{2FCB4098-9021-4E3E-8166-5DBABD5E549D}" dt="2025-01-14T00:41:49.810" v="244" actId="1076"/>
          <ac:picMkLst>
            <pc:docMk/>
            <pc:sldMk cId="2193829127" sldId="316"/>
            <ac:picMk id="5" creationId="{601D62A2-D0AB-3844-A4B8-6BA2771FF595}"/>
          </ac:picMkLst>
        </pc:picChg>
      </pc:sldChg>
      <pc:sldChg chg="add del">
        <pc:chgData name="Tamires Schloegel Kistner" userId="a2557402559c7521" providerId="LiveId" clId="{2FCB4098-9021-4E3E-8166-5DBABD5E549D}" dt="2025-01-14T00:53:40.054" v="279" actId="47"/>
        <pc:sldMkLst>
          <pc:docMk/>
          <pc:sldMk cId="3767808899" sldId="317"/>
        </pc:sldMkLst>
      </pc:sldChg>
      <pc:sldChg chg="addSp delSp modSp new del mod">
        <pc:chgData name="Tamires Schloegel Kistner" userId="a2557402559c7521" providerId="LiveId" clId="{2FCB4098-9021-4E3E-8166-5DBABD5E549D}" dt="2025-02-04T00:59:24.314" v="5751" actId="47"/>
        <pc:sldMkLst>
          <pc:docMk/>
          <pc:sldMk cId="4229164247" sldId="318"/>
        </pc:sldMkLst>
      </pc:sldChg>
      <pc:sldChg chg="modSp add del mod">
        <pc:chgData name="Tamires Schloegel Kistner" userId="a2557402559c7521" providerId="LiveId" clId="{2FCB4098-9021-4E3E-8166-5DBABD5E549D}" dt="2025-02-04T00:59:24.314" v="5751" actId="47"/>
        <pc:sldMkLst>
          <pc:docMk/>
          <pc:sldMk cId="2303579624" sldId="319"/>
        </pc:sldMkLst>
      </pc:sldChg>
      <pc:sldChg chg="new del">
        <pc:chgData name="Tamires Schloegel Kistner" userId="a2557402559c7521" providerId="LiveId" clId="{2FCB4098-9021-4E3E-8166-5DBABD5E549D}" dt="2025-01-14T01:02:15.984" v="432" actId="680"/>
        <pc:sldMkLst>
          <pc:docMk/>
          <pc:sldMk cId="2274127765" sldId="320"/>
        </pc:sldMkLst>
      </pc:sldChg>
      <pc:sldChg chg="delSp modSp add mod ord">
        <pc:chgData name="Tamires Schloegel Kistner" userId="a2557402559c7521" providerId="LiveId" clId="{2FCB4098-9021-4E3E-8166-5DBABD5E549D}" dt="2025-01-14T01:05:07.164" v="812" actId="20577"/>
        <pc:sldMkLst>
          <pc:docMk/>
          <pc:sldMk cId="2488685726" sldId="320"/>
        </pc:sldMkLst>
        <pc:spChg chg="mod">
          <ac:chgData name="Tamires Schloegel Kistner" userId="a2557402559c7521" providerId="LiveId" clId="{2FCB4098-9021-4E3E-8166-5DBABD5E549D}" dt="2025-01-14T01:04:12.992" v="601" actId="20577"/>
          <ac:spMkLst>
            <pc:docMk/>
            <pc:sldMk cId="2488685726" sldId="320"/>
            <ac:spMk id="2" creationId="{82B33D3C-9A94-9041-965D-83A7B313093D}"/>
          </ac:spMkLst>
        </pc:spChg>
        <pc:spChg chg="mod">
          <ac:chgData name="Tamires Schloegel Kistner" userId="a2557402559c7521" providerId="LiveId" clId="{2FCB4098-9021-4E3E-8166-5DBABD5E549D}" dt="2025-01-14T01:05:07.164" v="812" actId="20577"/>
          <ac:spMkLst>
            <pc:docMk/>
            <pc:sldMk cId="2488685726" sldId="320"/>
            <ac:spMk id="3" creationId="{CDB3B704-E0D0-2BC0-1E0E-6572F6BB7482}"/>
          </ac:spMkLst>
        </pc:spChg>
      </pc:sldChg>
      <pc:sldChg chg="modSp add mod ord">
        <pc:chgData name="Tamires Schloegel Kistner" userId="a2557402559c7521" providerId="LiveId" clId="{2FCB4098-9021-4E3E-8166-5DBABD5E549D}" dt="2025-01-16T01:45:18.784" v="2681" actId="20577"/>
        <pc:sldMkLst>
          <pc:docMk/>
          <pc:sldMk cId="628523470" sldId="321"/>
        </pc:sldMkLst>
        <pc:spChg chg="mod">
          <ac:chgData name="Tamires Schloegel Kistner" userId="a2557402559c7521" providerId="LiveId" clId="{2FCB4098-9021-4E3E-8166-5DBABD5E549D}" dt="2025-01-16T01:45:18.784" v="2681" actId="20577"/>
          <ac:spMkLst>
            <pc:docMk/>
            <pc:sldMk cId="628523470" sldId="321"/>
            <ac:spMk id="3" creationId="{B1ADF77B-2499-8AE0-0D14-19830B2F25BF}"/>
          </ac:spMkLst>
        </pc:spChg>
      </pc:sldChg>
      <pc:sldChg chg="addSp modSp add mod">
        <pc:chgData name="Tamires Schloegel Kistner" userId="a2557402559c7521" providerId="LiveId" clId="{2FCB4098-9021-4E3E-8166-5DBABD5E549D}" dt="2025-01-14T01:09:48.916" v="1012" actId="1076"/>
        <pc:sldMkLst>
          <pc:docMk/>
          <pc:sldMk cId="2620890904" sldId="322"/>
        </pc:sldMkLst>
        <pc:spChg chg="mod">
          <ac:chgData name="Tamires Schloegel Kistner" userId="a2557402559c7521" providerId="LiveId" clId="{2FCB4098-9021-4E3E-8166-5DBABD5E549D}" dt="2025-01-14T01:09:18.725" v="1007" actId="20577"/>
          <ac:spMkLst>
            <pc:docMk/>
            <pc:sldMk cId="2620890904" sldId="322"/>
            <ac:spMk id="2" creationId="{04BA17D9-11C6-69F1-478F-AA245AE9CCFB}"/>
          </ac:spMkLst>
        </pc:spChg>
        <pc:spChg chg="mod">
          <ac:chgData name="Tamires Schloegel Kistner" userId="a2557402559c7521" providerId="LiveId" clId="{2FCB4098-9021-4E3E-8166-5DBABD5E549D}" dt="2025-01-14T01:09:06.626" v="996" actId="20577"/>
          <ac:spMkLst>
            <pc:docMk/>
            <pc:sldMk cId="2620890904" sldId="322"/>
            <ac:spMk id="3" creationId="{0E8A6918-985B-9239-AF5A-001D1D0862B6}"/>
          </ac:spMkLst>
        </pc:spChg>
        <pc:picChg chg="add mod modCrop">
          <ac:chgData name="Tamires Schloegel Kistner" userId="a2557402559c7521" providerId="LiveId" clId="{2FCB4098-9021-4E3E-8166-5DBABD5E549D}" dt="2025-01-14T01:09:48.916" v="1012" actId="1076"/>
          <ac:picMkLst>
            <pc:docMk/>
            <pc:sldMk cId="2620890904" sldId="322"/>
            <ac:picMk id="5" creationId="{DBA8785E-CB2A-FF46-A8C4-79F6CCA2DB3F}"/>
          </ac:picMkLst>
        </pc:picChg>
      </pc:sldChg>
      <pc:sldChg chg="addSp delSp modSp add mod">
        <pc:chgData name="Tamires Schloegel Kistner" userId="a2557402559c7521" providerId="LiveId" clId="{2FCB4098-9021-4E3E-8166-5DBABD5E549D}" dt="2025-01-16T01:29:57.393" v="1930" actId="1076"/>
        <pc:sldMkLst>
          <pc:docMk/>
          <pc:sldMk cId="3939898444" sldId="323"/>
        </pc:sldMkLst>
        <pc:spChg chg="mod">
          <ac:chgData name="Tamires Schloegel Kistner" userId="a2557402559c7521" providerId="LiveId" clId="{2FCB4098-9021-4E3E-8166-5DBABD5E549D}" dt="2025-01-16T01:29:57.393" v="1930" actId="1076"/>
          <ac:spMkLst>
            <pc:docMk/>
            <pc:sldMk cId="3939898444" sldId="323"/>
            <ac:spMk id="5" creationId="{152731A6-8096-C465-A9C9-6B52689C611B}"/>
          </ac:spMkLst>
        </pc:spChg>
      </pc:sldChg>
      <pc:sldChg chg="delSp modSp add mod delAnim">
        <pc:chgData name="Tamires Schloegel Kistner" userId="a2557402559c7521" providerId="LiveId" clId="{2FCB4098-9021-4E3E-8166-5DBABD5E549D}" dt="2025-01-16T01:43:21.195" v="2674" actId="20577"/>
        <pc:sldMkLst>
          <pc:docMk/>
          <pc:sldMk cId="1979186843" sldId="324"/>
        </pc:sldMkLst>
        <pc:spChg chg="mod">
          <ac:chgData name="Tamires Schloegel Kistner" userId="a2557402559c7521" providerId="LiveId" clId="{2FCB4098-9021-4E3E-8166-5DBABD5E549D}" dt="2025-01-16T01:43:21.195" v="2674" actId="20577"/>
          <ac:spMkLst>
            <pc:docMk/>
            <pc:sldMk cId="1979186843" sldId="324"/>
            <ac:spMk id="5" creationId="{2DC8F9DF-343F-FFEE-9345-A46FC43F83C7}"/>
          </ac:spMkLst>
        </pc:spChg>
      </pc:sldChg>
      <pc:sldChg chg="modSp add mod">
        <pc:chgData name="Tamires Schloegel Kistner" userId="a2557402559c7521" providerId="LiveId" clId="{2FCB4098-9021-4E3E-8166-5DBABD5E549D}" dt="2025-01-20T00:47:51.875" v="2735" actId="27636"/>
        <pc:sldMkLst>
          <pc:docMk/>
          <pc:sldMk cId="138506115" sldId="325"/>
        </pc:sldMkLst>
        <pc:spChg chg="mod">
          <ac:chgData name="Tamires Schloegel Kistner" userId="a2557402559c7521" providerId="LiveId" clId="{2FCB4098-9021-4E3E-8166-5DBABD5E549D}" dt="2025-01-20T00:47:51.875" v="2735" actId="27636"/>
          <ac:spMkLst>
            <pc:docMk/>
            <pc:sldMk cId="138506115" sldId="325"/>
            <ac:spMk id="3" creationId="{A034D0E7-2A98-D0A1-55AD-33A2EF2ABB93}"/>
          </ac:spMkLst>
        </pc:spChg>
      </pc:sldChg>
      <pc:sldChg chg="addSp delSp modSp add mod">
        <pc:chgData name="Tamires Schloegel Kistner" userId="a2557402559c7521" providerId="LiveId" clId="{2FCB4098-9021-4E3E-8166-5DBABD5E549D}" dt="2025-01-20T00:57:49.808" v="3026"/>
        <pc:sldMkLst>
          <pc:docMk/>
          <pc:sldMk cId="3585909791" sldId="326"/>
        </pc:sldMkLst>
        <pc:spChg chg="add mod">
          <ac:chgData name="Tamires Schloegel Kistner" userId="a2557402559c7521" providerId="LiveId" clId="{2FCB4098-9021-4E3E-8166-5DBABD5E549D}" dt="2025-01-20T00:57:49.808" v="3026"/>
          <ac:spMkLst>
            <pc:docMk/>
            <pc:sldMk cId="3585909791" sldId="326"/>
            <ac:spMk id="4" creationId="{41230366-C70F-258A-D353-5697190C2EE0}"/>
          </ac:spMkLst>
        </pc:spChg>
        <pc:spChg chg="mod">
          <ac:chgData name="Tamires Schloegel Kistner" userId="a2557402559c7521" providerId="LiveId" clId="{2FCB4098-9021-4E3E-8166-5DBABD5E549D}" dt="2025-01-20T00:55:10.504" v="2804" actId="20577"/>
          <ac:spMkLst>
            <pc:docMk/>
            <pc:sldMk cId="3585909791" sldId="326"/>
            <ac:spMk id="13" creationId="{A3623965-28EA-D92F-F862-C5523D975EBA}"/>
          </ac:spMkLst>
        </pc:spChg>
      </pc:sldChg>
      <pc:sldChg chg="addSp delSp add del setBg delDesignElem">
        <pc:chgData name="Tamires Schloegel Kistner" userId="a2557402559c7521" providerId="LiveId" clId="{2FCB4098-9021-4E3E-8166-5DBABD5E549D}" dt="2025-01-26T22:55:48.094" v="3108"/>
        <pc:sldMkLst>
          <pc:docMk/>
          <pc:sldMk cId="44691487" sldId="327"/>
        </pc:sldMkLst>
      </pc:sldChg>
      <pc:sldChg chg="delSp modSp add mod setBg delDesignElem">
        <pc:chgData name="Tamires Schloegel Kistner" userId="a2557402559c7521" providerId="LiveId" clId="{2FCB4098-9021-4E3E-8166-5DBABD5E549D}" dt="2025-01-26T23:12:22.558" v="3906" actId="20577"/>
        <pc:sldMkLst>
          <pc:docMk/>
          <pc:sldMk cId="3701895664" sldId="327"/>
        </pc:sldMkLst>
        <pc:spChg chg="mod">
          <ac:chgData name="Tamires Schloegel Kistner" userId="a2557402559c7521" providerId="LiveId" clId="{2FCB4098-9021-4E3E-8166-5DBABD5E549D}" dt="2025-01-26T23:12:22.558" v="3906" actId="20577"/>
          <ac:spMkLst>
            <pc:docMk/>
            <pc:sldMk cId="3701895664" sldId="327"/>
            <ac:spMk id="3" creationId="{6FFDEA01-7BD3-573A-EE03-A656F2884A6F}"/>
          </ac:spMkLst>
        </pc:spChg>
      </pc:sldChg>
      <pc:sldChg chg="delSp modSp add mod ord setBg delDesignElem">
        <pc:chgData name="Tamires Schloegel Kistner" userId="a2557402559c7521" providerId="LiveId" clId="{2FCB4098-9021-4E3E-8166-5DBABD5E549D}" dt="2025-01-26T23:24:15.111" v="5207" actId="27636"/>
        <pc:sldMkLst>
          <pc:docMk/>
          <pc:sldMk cId="895889521" sldId="328"/>
        </pc:sldMkLst>
        <pc:spChg chg="mod">
          <ac:chgData name="Tamires Schloegel Kistner" userId="a2557402559c7521" providerId="LiveId" clId="{2FCB4098-9021-4E3E-8166-5DBABD5E549D}" dt="2025-01-26T23:24:15.111" v="5207" actId="27636"/>
          <ac:spMkLst>
            <pc:docMk/>
            <pc:sldMk cId="895889521" sldId="328"/>
            <ac:spMk id="3" creationId="{C91A2819-4D26-BC39-77EF-84C848B88F89}"/>
          </ac:spMkLst>
        </pc:spChg>
      </pc:sldChg>
      <pc:sldChg chg="addSp modSp add mod">
        <pc:chgData name="Tamires Schloegel Kistner" userId="a2557402559c7521" providerId="LiveId" clId="{2FCB4098-9021-4E3E-8166-5DBABD5E549D}" dt="2025-02-04T01:06:08.262" v="5871" actId="20577"/>
        <pc:sldMkLst>
          <pc:docMk/>
          <pc:sldMk cId="1175519994" sldId="329"/>
        </pc:sldMkLst>
        <pc:spChg chg="mod">
          <ac:chgData name="Tamires Schloegel Kistner" userId="a2557402559c7521" providerId="LiveId" clId="{2FCB4098-9021-4E3E-8166-5DBABD5E549D}" dt="2025-02-04T01:06:08.262" v="5871" actId="20577"/>
          <ac:spMkLst>
            <pc:docMk/>
            <pc:sldMk cId="1175519994" sldId="329"/>
            <ac:spMk id="3" creationId="{66A40D78-F436-2A22-6EBF-E0B3E9CA03C4}"/>
          </ac:spMkLst>
        </pc:spChg>
        <pc:spChg chg="mod">
          <ac:chgData name="Tamires Schloegel Kistner" userId="a2557402559c7521" providerId="LiveId" clId="{2FCB4098-9021-4E3E-8166-5DBABD5E549D}" dt="2025-02-04T01:05:36.442" v="5854" actId="1076"/>
          <ac:spMkLst>
            <pc:docMk/>
            <pc:sldMk cId="1175519994" sldId="329"/>
            <ac:spMk id="13" creationId="{82BDCEC8-5A57-C00C-DE12-B651DA4B7FFB}"/>
          </ac:spMkLst>
        </pc:spChg>
        <pc:picChg chg="add mod">
          <ac:chgData name="Tamires Schloegel Kistner" userId="a2557402559c7521" providerId="LiveId" clId="{2FCB4098-9021-4E3E-8166-5DBABD5E549D}" dt="2025-02-04T01:05:57.972" v="5865" actId="1076"/>
          <ac:picMkLst>
            <pc:docMk/>
            <pc:sldMk cId="1175519994" sldId="329"/>
            <ac:picMk id="4" creationId="{E10A116E-2BD8-CBB4-EA2B-789C8B1FFF3B}"/>
          </ac:picMkLst>
        </pc:picChg>
      </pc:sldChg>
      <pc:sldChg chg="new del">
        <pc:chgData name="Tamires Schloegel Kistner" userId="a2557402559c7521" providerId="LiveId" clId="{2FCB4098-9021-4E3E-8166-5DBABD5E549D}" dt="2025-01-26T23:12:14.449" v="3901" actId="680"/>
        <pc:sldMkLst>
          <pc:docMk/>
          <pc:sldMk cId="3352324071" sldId="329"/>
        </pc:sldMkLst>
      </pc:sldChg>
      <pc:sldChg chg="addSp delSp modSp add mod setBg delDesignElem">
        <pc:chgData name="Tamires Schloegel Kistner" userId="a2557402559c7521" providerId="LiveId" clId="{2FCB4098-9021-4E3E-8166-5DBABD5E549D}" dt="2025-01-26T23:28:13.394" v="5349" actId="1076"/>
        <pc:sldMkLst>
          <pc:docMk/>
          <pc:sldMk cId="2854582789" sldId="330"/>
        </pc:sldMkLst>
        <pc:spChg chg="mod">
          <ac:chgData name="Tamires Schloegel Kistner" userId="a2557402559c7521" providerId="LiveId" clId="{2FCB4098-9021-4E3E-8166-5DBABD5E549D}" dt="2025-01-26T23:24:35.445" v="5216" actId="20577"/>
          <ac:spMkLst>
            <pc:docMk/>
            <pc:sldMk cId="2854582789" sldId="330"/>
            <ac:spMk id="13" creationId="{97F4B516-1047-4DEF-4BD0-C597A86547AA}"/>
          </ac:spMkLst>
        </pc:spChg>
        <pc:spChg chg="mod">
          <ac:chgData name="Tamires Schloegel Kistner" userId="a2557402559c7521" providerId="LiveId" clId="{2FCB4098-9021-4E3E-8166-5DBABD5E549D}" dt="2025-01-26T23:25:44.739" v="5324" actId="20577"/>
          <ac:spMkLst>
            <pc:docMk/>
            <pc:sldMk cId="2854582789" sldId="330"/>
            <ac:spMk id="15" creationId="{88338CC8-C1F9-6FE5-B913-BD939FEEF189}"/>
          </ac:spMkLst>
        </pc:spChg>
        <pc:picChg chg="add mod">
          <ac:chgData name="Tamires Schloegel Kistner" userId="a2557402559c7521" providerId="LiveId" clId="{2FCB4098-9021-4E3E-8166-5DBABD5E549D}" dt="2025-01-26T23:28:13.394" v="5349" actId="1076"/>
          <ac:picMkLst>
            <pc:docMk/>
            <pc:sldMk cId="2854582789" sldId="330"/>
            <ac:picMk id="9" creationId="{763CD29F-28F9-3C5F-839D-C0B83F04F7DD}"/>
          </ac:picMkLst>
        </pc:picChg>
        <pc:picChg chg="add mod">
          <ac:chgData name="Tamires Schloegel Kistner" userId="a2557402559c7521" providerId="LiveId" clId="{2FCB4098-9021-4E3E-8166-5DBABD5E549D}" dt="2025-01-26T23:27:56.765" v="5344" actId="1076"/>
          <ac:picMkLst>
            <pc:docMk/>
            <pc:sldMk cId="2854582789" sldId="330"/>
            <ac:picMk id="11" creationId="{0FE49F2F-DB70-E081-9B30-5BF7DD949184}"/>
          </ac:picMkLst>
        </pc:picChg>
        <pc:picChg chg="add mod">
          <ac:chgData name="Tamires Schloegel Kistner" userId="a2557402559c7521" providerId="LiveId" clId="{2FCB4098-9021-4E3E-8166-5DBABD5E549D}" dt="2025-01-26T23:27:56.765" v="5344" actId="1076"/>
          <ac:picMkLst>
            <pc:docMk/>
            <pc:sldMk cId="2854582789" sldId="330"/>
            <ac:picMk id="14" creationId="{8A9F0EC6-C0C3-EF91-475E-92851B45668D}"/>
          </ac:picMkLst>
        </pc:picChg>
      </pc:sldChg>
      <pc:sldChg chg="addSp delSp modSp add mod">
        <pc:chgData name="Tamires Schloegel Kistner" userId="a2557402559c7521" providerId="LiveId" clId="{2FCB4098-9021-4E3E-8166-5DBABD5E549D}" dt="2025-01-26T23:31:06.065" v="5568" actId="478"/>
        <pc:sldMkLst>
          <pc:docMk/>
          <pc:sldMk cId="2469577950" sldId="331"/>
        </pc:sldMkLst>
        <pc:spChg chg="add mod">
          <ac:chgData name="Tamires Schloegel Kistner" userId="a2557402559c7521" providerId="LiveId" clId="{2FCB4098-9021-4E3E-8166-5DBABD5E549D}" dt="2025-01-26T23:30:51.657" v="5567" actId="20577"/>
          <ac:spMkLst>
            <pc:docMk/>
            <pc:sldMk cId="2469577950" sldId="331"/>
            <ac:spMk id="7" creationId="{5C247087-42EE-F81F-622C-10E9CD45AB44}"/>
          </ac:spMkLst>
        </pc:spChg>
        <pc:spChg chg="mod">
          <ac:chgData name="Tamires Schloegel Kistner" userId="a2557402559c7521" providerId="LiveId" clId="{2FCB4098-9021-4E3E-8166-5DBABD5E549D}" dt="2025-01-26T23:27:44.932" v="5340" actId="20577"/>
          <ac:spMkLst>
            <pc:docMk/>
            <pc:sldMk cId="2469577950" sldId="331"/>
            <ac:spMk id="13" creationId="{371CD60F-A351-D0DE-4FB7-E94BBC004277}"/>
          </ac:spMkLst>
        </pc:spChg>
      </pc:sldChg>
    </pc:docChg>
  </pc:docChgLst>
  <pc:docChgLst>
    <pc:chgData name="Tamires Schloegel Kistner" userId="a2557402559c7521" providerId="Windows Live" clId="Web-{F15BB5B0-6A93-4974-B862-EBDDD8F7127D}"/>
    <pc:docChg chg="addSld delSld modSld sldOrd">
      <pc:chgData name="Tamires Schloegel Kistner" userId="a2557402559c7521" providerId="Windows Live" clId="Web-{F15BB5B0-6A93-4974-B862-EBDDD8F7127D}" dt="2023-09-26T01:38:21.674" v="1629" actId="14100"/>
      <pc:docMkLst>
        <pc:docMk/>
      </pc:docMkLst>
      <pc:sldChg chg="addSp delSp modSp add replId">
        <pc:chgData name="Tamires Schloegel Kistner" userId="a2557402559c7521" providerId="Windows Live" clId="Web-{F15BB5B0-6A93-4974-B862-EBDDD8F7127D}" dt="2023-09-21T01:34:55.543" v="138" actId="20577"/>
        <pc:sldMkLst>
          <pc:docMk/>
          <pc:sldMk cId="3186012482" sldId="286"/>
        </pc:sldMkLst>
      </pc:sldChg>
      <pc:sldChg chg="modSp new del">
        <pc:chgData name="Tamires Schloegel Kistner" userId="a2557402559c7521" providerId="Windows Live" clId="Web-{F15BB5B0-6A93-4974-B862-EBDDD8F7127D}" dt="2023-09-21T00:55:15.095" v="55"/>
        <pc:sldMkLst>
          <pc:docMk/>
          <pc:sldMk cId="1975022166" sldId="287"/>
        </pc:sldMkLst>
      </pc:sldChg>
      <pc:sldChg chg="add del replId">
        <pc:chgData name="Tamires Schloegel Kistner" userId="a2557402559c7521" providerId="Windows Live" clId="Web-{F15BB5B0-6A93-4974-B862-EBDDD8F7127D}" dt="2023-09-21T00:41:55.955" v="2"/>
        <pc:sldMkLst>
          <pc:docMk/>
          <pc:sldMk cId="2377291813" sldId="287"/>
        </pc:sldMkLst>
      </pc:sldChg>
      <pc:sldChg chg="addSp delSp modSp add">
        <pc:chgData name="Tamires Schloegel Kistner" userId="a2557402559c7521" providerId="Windows Live" clId="Web-{F15BB5B0-6A93-4974-B862-EBDDD8F7127D}" dt="2023-09-21T01:31:30.192" v="136" actId="1076"/>
        <pc:sldMkLst>
          <pc:docMk/>
          <pc:sldMk cId="3001417892" sldId="288"/>
        </pc:sldMkLst>
      </pc:sldChg>
      <pc:sldChg chg="modSp add replId">
        <pc:chgData name="Tamires Schloegel Kistner" userId="a2557402559c7521" providerId="Windows Live" clId="Web-{F15BB5B0-6A93-4974-B862-EBDDD8F7127D}" dt="2023-09-21T01:29:35.048" v="107" actId="20577"/>
        <pc:sldMkLst>
          <pc:docMk/>
          <pc:sldMk cId="2946290259" sldId="289"/>
        </pc:sldMkLst>
      </pc:sldChg>
      <pc:sldChg chg="addSp delSp modSp add replId">
        <pc:chgData name="Tamires Schloegel Kistner" userId="a2557402559c7521" providerId="Windows Live" clId="Web-{F15BB5B0-6A93-4974-B862-EBDDD8F7127D}" dt="2023-09-21T01:29:32.001" v="106" actId="20577"/>
        <pc:sldMkLst>
          <pc:docMk/>
          <pc:sldMk cId="983166733" sldId="290"/>
        </pc:sldMkLst>
      </pc:sldChg>
      <pc:sldChg chg="addSp delSp modSp add replId">
        <pc:chgData name="Tamires Schloegel Kistner" userId="a2557402559c7521" providerId="Windows Live" clId="Web-{F15BB5B0-6A93-4974-B862-EBDDD8F7127D}" dt="2023-09-21T01:27:44.013" v="105" actId="1076"/>
        <pc:sldMkLst>
          <pc:docMk/>
          <pc:sldMk cId="1074397973" sldId="291"/>
        </pc:sldMkLst>
      </pc:sldChg>
      <pc:sldChg chg="add replId">
        <pc:chgData name="Tamires Schloegel Kistner" userId="a2557402559c7521" providerId="Windows Live" clId="Web-{F15BB5B0-6A93-4974-B862-EBDDD8F7127D}" dt="2023-09-21T01:31:42.817" v="137"/>
        <pc:sldMkLst>
          <pc:docMk/>
          <pc:sldMk cId="3992428416" sldId="292"/>
        </pc:sldMkLst>
      </pc:sldChg>
      <pc:sldChg chg="new del">
        <pc:chgData name="Tamires Schloegel Kistner" userId="a2557402559c7521" providerId="Windows Live" clId="Web-{F15BB5B0-6A93-4974-B862-EBDDD8F7127D}" dt="2023-09-21T01:35:13.856" v="140"/>
        <pc:sldMkLst>
          <pc:docMk/>
          <pc:sldMk cId="310670431" sldId="293"/>
        </pc:sldMkLst>
      </pc:sldChg>
      <pc:sldChg chg="delSp modSp add ord replId">
        <pc:chgData name="Tamires Schloegel Kistner" userId="a2557402559c7521" providerId="Windows Live" clId="Web-{F15BB5B0-6A93-4974-B862-EBDDD8F7127D}" dt="2023-09-21T01:48:05.729" v="397" actId="20577"/>
        <pc:sldMkLst>
          <pc:docMk/>
          <pc:sldMk cId="2808038133" sldId="293"/>
        </pc:sldMkLst>
      </pc:sldChg>
      <pc:sldChg chg="addSp delSp modSp add replId">
        <pc:chgData name="Tamires Schloegel Kistner" userId="a2557402559c7521" providerId="Windows Live" clId="Web-{F15BB5B0-6A93-4974-B862-EBDDD8F7127D}" dt="2023-09-21T01:42:03.643" v="218" actId="1076"/>
        <pc:sldMkLst>
          <pc:docMk/>
          <pc:sldMk cId="3039947797" sldId="294"/>
        </pc:sldMkLst>
      </pc:sldChg>
      <pc:sldChg chg="addSp modSp add replId">
        <pc:chgData name="Tamires Schloegel Kistner" userId="a2557402559c7521" providerId="Windows Live" clId="Web-{F15BB5B0-6A93-4974-B862-EBDDD8F7127D}" dt="2023-09-21T01:51:03.522" v="402"/>
        <pc:sldMkLst>
          <pc:docMk/>
          <pc:sldMk cId="536511684" sldId="295"/>
        </pc:sldMkLst>
      </pc:sldChg>
      <pc:sldChg chg="delSp modSp add replId">
        <pc:chgData name="Tamires Schloegel Kistner" userId="a2557402559c7521" providerId="Windows Live" clId="Web-{F15BB5B0-6A93-4974-B862-EBDDD8F7127D}" dt="2023-09-26T00:03:53.380" v="433" actId="1076"/>
        <pc:sldMkLst>
          <pc:docMk/>
          <pc:sldMk cId="450979184" sldId="296"/>
        </pc:sldMkLst>
      </pc:sldChg>
      <pc:sldChg chg="modSp add replId">
        <pc:chgData name="Tamires Schloegel Kistner" userId="a2557402559c7521" providerId="Windows Live" clId="Web-{F15BB5B0-6A93-4974-B862-EBDDD8F7127D}" dt="2023-09-26T00:01:33.547" v="427" actId="20577"/>
        <pc:sldMkLst>
          <pc:docMk/>
          <pc:sldMk cId="2262580767" sldId="297"/>
        </pc:sldMkLst>
      </pc:sldChg>
      <pc:sldChg chg="addSp delSp modSp add replId addAnim delAnim modAnim">
        <pc:chgData name="Tamires Schloegel Kistner" userId="a2557402559c7521" providerId="Windows Live" clId="Web-{F15BB5B0-6A93-4974-B862-EBDDD8F7127D}" dt="2023-09-26T01:04:22.395" v="653"/>
        <pc:sldMkLst>
          <pc:docMk/>
          <pc:sldMk cId="2946632242" sldId="298"/>
        </pc:sldMkLst>
      </pc:sldChg>
      <pc:sldChg chg="addSp delSp modSp add replId">
        <pc:chgData name="Tamires Schloegel Kistner" userId="a2557402559c7521" providerId="Windows Live" clId="Web-{F15BB5B0-6A93-4974-B862-EBDDD8F7127D}" dt="2023-09-26T00:55:40.645" v="613" actId="1076"/>
        <pc:sldMkLst>
          <pc:docMk/>
          <pc:sldMk cId="1577391646" sldId="299"/>
        </pc:sldMkLst>
      </pc:sldChg>
      <pc:sldChg chg="addSp delSp modSp add replId">
        <pc:chgData name="Tamires Schloegel Kistner" userId="a2557402559c7521" providerId="Windows Live" clId="Web-{F15BB5B0-6A93-4974-B862-EBDDD8F7127D}" dt="2023-09-26T01:02:40.423" v="639" actId="14100"/>
        <pc:sldMkLst>
          <pc:docMk/>
          <pc:sldMk cId="704637704" sldId="300"/>
        </pc:sldMkLst>
      </pc:sldChg>
      <pc:sldChg chg="addSp delSp modSp add replId">
        <pc:chgData name="Tamires Schloegel Kistner" userId="a2557402559c7521" providerId="Windows Live" clId="Web-{F15BB5B0-6A93-4974-B862-EBDDD8F7127D}" dt="2023-09-26T01:13:06.505" v="670" actId="1076"/>
        <pc:sldMkLst>
          <pc:docMk/>
          <pc:sldMk cId="1396616707" sldId="301"/>
        </pc:sldMkLst>
      </pc:sldChg>
      <pc:sldChg chg="delSp modSp add replId">
        <pc:chgData name="Tamires Schloegel Kistner" userId="a2557402559c7521" providerId="Windows Live" clId="Web-{F15BB5B0-6A93-4974-B862-EBDDD8F7127D}" dt="2023-09-26T01:38:21.674" v="1629" actId="14100"/>
        <pc:sldMkLst>
          <pc:docMk/>
          <pc:sldMk cId="4025366498" sldId="302"/>
        </pc:sldMkLst>
      </pc:sldChg>
    </pc:docChg>
  </pc:docChgLst>
  <pc:docChgLst>
    <pc:chgData name="Tamires Schloegel Kistner" userId="a2557402559c7521" providerId="Windows Live" clId="Web-{044AE5F3-8077-A895-6AFD-04E97324F2F7}"/>
    <pc:docChg chg="modSld">
      <pc:chgData name="Tamires Schloegel Kistner" userId="a2557402559c7521" providerId="Windows Live" clId="Web-{044AE5F3-8077-A895-6AFD-04E97324F2F7}" dt="2025-01-14T01:11:30.265" v="0" actId="1076"/>
      <pc:docMkLst>
        <pc:docMk/>
      </pc:docMkLst>
      <pc:sldChg chg="modSp">
        <pc:chgData name="Tamires Schloegel Kistner" userId="a2557402559c7521" providerId="Windows Live" clId="Web-{044AE5F3-8077-A895-6AFD-04E97324F2F7}" dt="2025-01-14T01:11:30.265" v="0" actId="1076"/>
        <pc:sldMkLst>
          <pc:docMk/>
          <pc:sldMk cId="321584931" sldId="311"/>
        </pc:sldMkLst>
        <pc:picChg chg="mod">
          <ac:chgData name="Tamires Schloegel Kistner" userId="a2557402559c7521" providerId="Windows Live" clId="Web-{044AE5F3-8077-A895-6AFD-04E97324F2F7}" dt="2025-01-14T01:11:30.265" v="0" actId="1076"/>
          <ac:picMkLst>
            <pc:docMk/>
            <pc:sldMk cId="321584931" sldId="311"/>
            <ac:picMk id="6" creationId="{CE408F55-5881-0D47-11FA-ADD8D4CBAF8A}"/>
          </ac:picMkLst>
        </pc:picChg>
      </pc:sldChg>
    </pc:docChg>
  </pc:docChgLst>
  <pc:docChgLst>
    <pc:chgData name="Tamires Schloegel Kistner" userId="a2557402559c7521" providerId="Windows Live" clId="Web-{F6568AA1-71E9-4E23-AA24-1850476F18B3}"/>
    <pc:docChg chg="addSld delSld modSld sldOrd addMainMaster">
      <pc:chgData name="Tamires Schloegel Kistner" userId="a2557402559c7521" providerId="Windows Live" clId="Web-{F6568AA1-71E9-4E23-AA24-1850476F18B3}" dt="2023-09-18T21:42:18.923" v="2109" actId="20577"/>
      <pc:docMkLst>
        <pc:docMk/>
      </pc:docMkLst>
      <pc:sldChg chg="modSp add replId">
        <pc:chgData name="Tamires Schloegel Kistner" userId="a2557402559c7521" providerId="Windows Live" clId="Web-{F6568AA1-71E9-4E23-AA24-1850476F18B3}" dt="2023-09-18T21:42:18.923" v="2109" actId="20577"/>
        <pc:sldMkLst>
          <pc:docMk/>
          <pc:sldMk cId="1599411316" sldId="268"/>
        </pc:sldMkLst>
      </pc:sldChg>
      <pc:sldChg chg="addSp delSp modSp add replId">
        <pc:chgData name="Tamires Schloegel Kistner" userId="a2557402559c7521" providerId="Windows Live" clId="Web-{F6568AA1-71E9-4E23-AA24-1850476F18B3}" dt="2023-09-18T20:38:12.389" v="364" actId="20577"/>
        <pc:sldMkLst>
          <pc:docMk/>
          <pc:sldMk cId="3562792868" sldId="269"/>
        </pc:sldMkLst>
      </pc:sldChg>
      <pc:sldChg chg="modSp add del">
        <pc:chgData name="Tamires Schloegel Kistner" userId="a2557402559c7521" providerId="Windows Live" clId="Web-{F6568AA1-71E9-4E23-AA24-1850476F18B3}" dt="2023-09-18T20:27:12.947" v="174"/>
        <pc:sldMkLst>
          <pc:docMk/>
          <pc:sldMk cId="1612382940" sldId="270"/>
        </pc:sldMkLst>
      </pc:sldChg>
      <pc:sldChg chg="addSp delSp modSp add replId">
        <pc:chgData name="Tamires Schloegel Kistner" userId="a2557402559c7521" providerId="Windows Live" clId="Web-{F6568AA1-71E9-4E23-AA24-1850476F18B3}" dt="2023-09-18T21:04:01.831" v="1198"/>
        <pc:sldMkLst>
          <pc:docMk/>
          <pc:sldMk cId="2069544017" sldId="271"/>
        </pc:sldMkLst>
      </pc:sldChg>
      <pc:sldChg chg="addSp delSp modSp add ord replId">
        <pc:chgData name="Tamires Schloegel Kistner" userId="a2557402559c7521" providerId="Windows Live" clId="Web-{F6568AA1-71E9-4E23-AA24-1850476F18B3}" dt="2023-09-18T21:19:13.771" v="1294" actId="1076"/>
        <pc:sldMkLst>
          <pc:docMk/>
          <pc:sldMk cId="1076472086" sldId="272"/>
        </pc:sldMkLst>
      </pc:sldChg>
      <pc:sldChg chg="add del replId">
        <pc:chgData name="Tamires Schloegel Kistner" userId="a2557402559c7521" providerId="Windows Live" clId="Web-{F6568AA1-71E9-4E23-AA24-1850476F18B3}" dt="2023-09-18T21:19:41.991" v="1295"/>
        <pc:sldMkLst>
          <pc:docMk/>
          <pc:sldMk cId="129066583" sldId="273"/>
        </pc:sldMkLst>
      </pc:sldChg>
      <pc:sldChg chg="addSp modSp add replId">
        <pc:chgData name="Tamires Schloegel Kistner" userId="a2557402559c7521" providerId="Windows Live" clId="Web-{F6568AA1-71E9-4E23-AA24-1850476F18B3}" dt="2023-09-18T20:41:40.134" v="378"/>
        <pc:sldMkLst>
          <pc:docMk/>
          <pc:sldMk cId="2517853824" sldId="274"/>
        </pc:sldMkLst>
      </pc:sldChg>
      <pc:sldChg chg="addSp delSp modSp add replId">
        <pc:chgData name="Tamires Schloegel Kistner" userId="a2557402559c7521" providerId="Windows Live" clId="Web-{F6568AA1-71E9-4E23-AA24-1850476F18B3}" dt="2023-09-18T21:25:33.103" v="1370" actId="20577"/>
        <pc:sldMkLst>
          <pc:docMk/>
          <pc:sldMk cId="2949858363" sldId="275"/>
        </pc:sldMkLst>
      </pc:sldChg>
      <pc:sldChg chg="addSp delSp modSp add ord replId addAnim">
        <pc:chgData name="Tamires Schloegel Kistner" userId="a2557402559c7521" providerId="Windows Live" clId="Web-{F6568AA1-71E9-4E23-AA24-1850476F18B3}" dt="2023-09-18T20:49:46.754" v="593" actId="1076"/>
        <pc:sldMkLst>
          <pc:docMk/>
          <pc:sldMk cId="2498167745" sldId="276"/>
        </pc:sldMkLst>
      </pc:sldChg>
      <pc:sldChg chg="modSp add replId">
        <pc:chgData name="Tamires Schloegel Kistner" userId="a2557402559c7521" providerId="Windows Live" clId="Web-{F6568AA1-71E9-4E23-AA24-1850476F18B3}" dt="2023-09-18T20:59:52.771" v="1187"/>
        <pc:sldMkLst>
          <pc:docMk/>
          <pc:sldMk cId="363296219" sldId="277"/>
        </pc:sldMkLst>
      </pc:sldChg>
      <pc:sldChg chg="add del">
        <pc:chgData name="Tamires Schloegel Kistner" userId="a2557402559c7521" providerId="Windows Live" clId="Web-{F6568AA1-71E9-4E23-AA24-1850476F18B3}" dt="2023-09-18T20:48:27" v="575"/>
        <pc:sldMkLst>
          <pc:docMk/>
          <pc:sldMk cId="3518970327" sldId="277"/>
        </pc:sldMkLst>
      </pc:sldChg>
      <pc:sldChg chg="addSp delSp modSp add replId addAnim">
        <pc:chgData name="Tamires Schloegel Kistner" userId="a2557402559c7521" providerId="Windows Live" clId="Web-{F6568AA1-71E9-4E23-AA24-1850476F18B3}" dt="2023-09-18T21:19:09.270" v="1293" actId="1076"/>
        <pc:sldMkLst>
          <pc:docMk/>
          <pc:sldMk cId="3251459415" sldId="278"/>
        </pc:sldMkLst>
      </pc:sldChg>
      <pc:sldChg chg="addSp delSp modSp add replId addAnim delAnim">
        <pc:chgData name="Tamires Schloegel Kistner" userId="a2557402559c7521" providerId="Windows Live" clId="Web-{F6568AA1-71E9-4E23-AA24-1850476F18B3}" dt="2023-09-18T21:21:37.169" v="1309" actId="20577"/>
        <pc:sldMkLst>
          <pc:docMk/>
          <pc:sldMk cId="3122644493" sldId="279"/>
        </pc:sldMkLst>
      </pc:sldChg>
      <pc:sldChg chg="addSp modSp new addAnim delAnim">
        <pc:chgData name="Tamires Schloegel Kistner" userId="a2557402559c7521" providerId="Windows Live" clId="Web-{F6568AA1-71E9-4E23-AA24-1850476F18B3}" dt="2023-09-18T21:33:11.409" v="1390" actId="1076"/>
        <pc:sldMkLst>
          <pc:docMk/>
          <pc:sldMk cId="247755337" sldId="280"/>
        </pc:sldMkLst>
      </pc:sldChg>
      <pc:sldChg chg="delSp modSp add replId">
        <pc:chgData name="Tamires Schloegel Kistner" userId="a2557402559c7521" providerId="Windows Live" clId="Web-{F6568AA1-71E9-4E23-AA24-1850476F18B3}" dt="2023-09-18T21:41:35.952" v="2103" actId="20577"/>
        <pc:sldMkLst>
          <pc:docMk/>
          <pc:sldMk cId="940734534" sldId="281"/>
        </pc:sldMkLst>
      </pc:sldChg>
      <pc:sldMasterChg chg="add addSldLayout">
        <pc:chgData name="Tamires Schloegel Kistner" userId="a2557402559c7521" providerId="Windows Live" clId="Web-{F6568AA1-71E9-4E23-AA24-1850476F18B3}" dt="2023-09-18T20:20:09.080" v="38"/>
        <pc:sldMasterMkLst>
          <pc:docMk/>
          <pc:sldMasterMk cId="2236498710" sldId="2147483660"/>
        </pc:sldMasterMkLst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2384126617" sldId="2147483661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4275040101" sldId="2147483662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2016686492" sldId="2147483663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1379329730" sldId="2147483664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2390784244" sldId="2147483665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3088505945" sldId="2147483666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32633835" sldId="2147483667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1202096059" sldId="2147483668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3510296769" sldId="2147483669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1241612141" sldId="2147483670"/>
          </pc:sldLayoutMkLst>
        </pc:sldLayoutChg>
        <pc:sldLayoutChg chg="add">
          <pc:chgData name="Tamires Schloegel Kistner" userId="a2557402559c7521" providerId="Windows Live" clId="Web-{F6568AA1-71E9-4E23-AA24-1850476F18B3}" dt="2023-09-18T20:20:09.080" v="38"/>
          <pc:sldLayoutMkLst>
            <pc:docMk/>
            <pc:sldMasterMk cId="2236498710" sldId="2147483660"/>
            <pc:sldLayoutMk cId="3604129783" sldId="2147483671"/>
          </pc:sldLayoutMkLst>
        </pc:sldLayoutChg>
      </pc:sldMasterChg>
    </pc:docChg>
  </pc:docChgLst>
  <pc:docChgLst>
    <pc:chgData name="Tamires Schloegel Kistner" userId="a2557402559c7521" providerId="Windows Live" clId="Web-{CFC97CD2-FA2C-4601-9B88-25F65A006D82}"/>
    <pc:docChg chg="addSld delSld modSld">
      <pc:chgData name="Tamires Schloegel Kistner" userId="a2557402559c7521" providerId="Windows Live" clId="Web-{CFC97CD2-FA2C-4601-9B88-25F65A006D82}" dt="2023-09-19T20:14:09.013" v="1003" actId="14100"/>
      <pc:docMkLst>
        <pc:docMk/>
      </pc:docMkLst>
      <pc:sldChg chg="modSp">
        <pc:chgData name="Tamires Schloegel Kistner" userId="a2557402559c7521" providerId="Windows Live" clId="Web-{CFC97CD2-FA2C-4601-9B88-25F65A006D82}" dt="2023-09-19T19:23:58.040" v="55" actId="20577"/>
        <pc:sldMkLst>
          <pc:docMk/>
          <pc:sldMk cId="1599411316" sldId="268"/>
        </pc:sldMkLst>
      </pc:sldChg>
      <pc:sldChg chg="del">
        <pc:chgData name="Tamires Schloegel Kistner" userId="a2557402559c7521" providerId="Windows Live" clId="Web-{CFC97CD2-FA2C-4601-9B88-25F65A006D82}" dt="2023-09-19T19:22:30.131" v="37"/>
        <pc:sldMkLst>
          <pc:docMk/>
          <pc:sldMk cId="247755337" sldId="280"/>
        </pc:sldMkLst>
      </pc:sldChg>
      <pc:sldChg chg="modSp">
        <pc:chgData name="Tamires Schloegel Kistner" userId="a2557402559c7521" providerId="Windows Live" clId="Web-{CFC97CD2-FA2C-4601-9B88-25F65A006D82}" dt="2023-09-19T19:20:36.111" v="20" actId="20577"/>
        <pc:sldMkLst>
          <pc:docMk/>
          <pc:sldMk cId="940734534" sldId="281"/>
        </pc:sldMkLst>
      </pc:sldChg>
      <pc:sldChg chg="addSp delSp modSp add replId delAnim">
        <pc:chgData name="Tamires Schloegel Kistner" userId="a2557402559c7521" providerId="Windows Live" clId="Web-{CFC97CD2-FA2C-4601-9B88-25F65A006D82}" dt="2023-09-19T19:22:25.740" v="36" actId="1076"/>
        <pc:sldMkLst>
          <pc:docMk/>
          <pc:sldMk cId="2924820115" sldId="282"/>
        </pc:sldMkLst>
      </pc:sldChg>
      <pc:sldChg chg="addSp delSp modSp add replId">
        <pc:chgData name="Tamires Schloegel Kistner" userId="a2557402559c7521" providerId="Windows Live" clId="Web-{CFC97CD2-FA2C-4601-9B88-25F65A006D82}" dt="2023-09-19T19:50:40.929" v="222" actId="1076"/>
        <pc:sldMkLst>
          <pc:docMk/>
          <pc:sldMk cId="655620297" sldId="283"/>
        </pc:sldMkLst>
      </pc:sldChg>
      <pc:sldChg chg="addSp delSp modSp add replId addAnim">
        <pc:chgData name="Tamires Schloegel Kistner" userId="a2557402559c7521" providerId="Windows Live" clId="Web-{CFC97CD2-FA2C-4601-9B88-25F65A006D82}" dt="2023-09-19T19:41:26.892" v="213"/>
        <pc:sldMkLst>
          <pc:docMk/>
          <pc:sldMk cId="870207938" sldId="284"/>
        </pc:sldMkLst>
      </pc:sldChg>
      <pc:sldChg chg="addSp modSp add replId">
        <pc:chgData name="Tamires Schloegel Kistner" userId="a2557402559c7521" providerId="Windows Live" clId="Web-{CFC97CD2-FA2C-4601-9B88-25F65A006D82}" dt="2023-09-19T20:14:09.013" v="1003" actId="14100"/>
        <pc:sldMkLst>
          <pc:docMk/>
          <pc:sldMk cId="1665190127" sldId="285"/>
        </pc:sldMkLst>
      </pc:sldChg>
    </pc:docChg>
  </pc:docChgLst>
  <pc:docChgLst>
    <pc:chgData name="Tamires Schloegel Kistner" userId="a2557402559c7521" providerId="Windows Live" clId="Web-{015BC7B7-6E93-4CD9-A52E-4DB63ECE2C66}"/>
    <pc:docChg chg="addSld delSld modSld">
      <pc:chgData name="Tamires Schloegel Kistner" userId="a2557402559c7521" providerId="Windows Live" clId="Web-{015BC7B7-6E93-4CD9-A52E-4DB63ECE2C66}" dt="2023-09-28T20:37:34.749" v="553" actId="14100"/>
      <pc:docMkLst>
        <pc:docMk/>
      </pc:docMkLst>
      <pc:sldChg chg="add replId">
        <pc:chgData name="Tamires Schloegel Kistner" userId="a2557402559c7521" providerId="Windows Live" clId="Web-{015BC7B7-6E93-4CD9-A52E-4DB63ECE2C66}" dt="2023-09-28T20:21:55.051" v="0"/>
        <pc:sldMkLst>
          <pc:docMk/>
          <pc:sldMk cId="733826203" sldId="303"/>
        </pc:sldMkLst>
      </pc:sldChg>
      <pc:sldChg chg="add replId">
        <pc:chgData name="Tamires Schloegel Kistner" userId="a2557402559c7521" providerId="Windows Live" clId="Web-{015BC7B7-6E93-4CD9-A52E-4DB63ECE2C66}" dt="2023-09-28T20:22:31.179" v="1"/>
        <pc:sldMkLst>
          <pc:docMk/>
          <pc:sldMk cId="292180142" sldId="304"/>
        </pc:sldMkLst>
      </pc:sldChg>
      <pc:sldChg chg="add replId">
        <pc:chgData name="Tamires Schloegel Kistner" userId="a2557402559c7521" providerId="Windows Live" clId="Web-{015BC7B7-6E93-4CD9-A52E-4DB63ECE2C66}" dt="2023-09-28T20:22:31.255" v="2"/>
        <pc:sldMkLst>
          <pc:docMk/>
          <pc:sldMk cId="4241623404" sldId="305"/>
        </pc:sldMkLst>
      </pc:sldChg>
      <pc:sldChg chg="modSp add">
        <pc:chgData name="Tamires Schloegel Kistner" userId="a2557402559c7521" providerId="Windows Live" clId="Web-{015BC7B7-6E93-4CD9-A52E-4DB63ECE2C66}" dt="2023-09-28T20:34:08.540" v="193" actId="20577"/>
        <pc:sldMkLst>
          <pc:docMk/>
          <pc:sldMk cId="3288534544" sldId="306"/>
        </pc:sldMkLst>
      </pc:sldChg>
      <pc:sldChg chg="new del">
        <pc:chgData name="Tamires Schloegel Kistner" userId="a2557402559c7521" providerId="Windows Live" clId="Web-{015BC7B7-6E93-4CD9-A52E-4DB63ECE2C66}" dt="2023-09-28T20:23:22.022" v="6"/>
        <pc:sldMkLst>
          <pc:docMk/>
          <pc:sldMk cId="4054300317" sldId="307"/>
        </pc:sldMkLst>
      </pc:sldChg>
      <pc:sldChg chg="addSp delSp modSp add replId">
        <pc:chgData name="Tamires Schloegel Kistner" userId="a2557402559c7521" providerId="Windows Live" clId="Web-{015BC7B7-6E93-4CD9-A52E-4DB63ECE2C66}" dt="2023-09-28T20:32:24.256" v="48" actId="1076"/>
        <pc:sldMkLst>
          <pc:docMk/>
          <pc:sldMk cId="1141299127" sldId="308"/>
        </pc:sldMkLst>
      </pc:sldChg>
      <pc:sldChg chg="modSp new">
        <pc:chgData name="Tamires Schloegel Kistner" userId="a2557402559c7521" providerId="Windows Live" clId="Web-{015BC7B7-6E93-4CD9-A52E-4DB63ECE2C66}" dt="2023-09-28T20:37:34.749" v="553" actId="14100"/>
        <pc:sldMkLst>
          <pc:docMk/>
          <pc:sldMk cId="2448445043" sldId="309"/>
        </pc:sldMkLst>
      </pc:sldChg>
    </pc:docChg>
  </pc:docChgLst>
  <pc:docChgLst>
    <pc:chgData name="Tamires Schloegel Kistner" userId="a2557402559c7521" providerId="Windows Live" clId="Web-{5AEE34D8-BDBD-8051-548F-3469C6770F67}"/>
    <pc:docChg chg="modSld">
      <pc:chgData name="Tamires Schloegel Kistner" userId="a2557402559c7521" providerId="Windows Live" clId="Web-{5AEE34D8-BDBD-8051-548F-3469C6770F67}" dt="2025-01-21T22:12:41.083" v="28" actId="20577"/>
      <pc:docMkLst>
        <pc:docMk/>
      </pc:docMkLst>
      <pc:sldChg chg="modSp">
        <pc:chgData name="Tamires Schloegel Kistner" userId="a2557402559c7521" providerId="Windows Live" clId="Web-{5AEE34D8-BDBD-8051-548F-3469C6770F67}" dt="2025-01-21T22:12:41.083" v="28" actId="20577"/>
        <pc:sldMkLst>
          <pc:docMk/>
          <pc:sldMk cId="3939898444" sldId="323"/>
        </pc:sldMkLst>
        <pc:spChg chg="mod">
          <ac:chgData name="Tamires Schloegel Kistner" userId="a2557402559c7521" providerId="Windows Live" clId="Web-{5AEE34D8-BDBD-8051-548F-3469C6770F67}" dt="2025-01-21T22:12:41.083" v="28" actId="20577"/>
          <ac:spMkLst>
            <pc:docMk/>
            <pc:sldMk cId="3939898444" sldId="323"/>
            <ac:spMk id="5" creationId="{152731A6-8096-C465-A9C9-6B52689C611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CF0C5-E009-4D6D-97DC-6EDB11F72CC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775F3E7-FEDF-4646-BCBF-256B754259EC}">
      <dgm:prSet/>
      <dgm:spPr/>
      <dgm:t>
        <a:bodyPr/>
        <a:lstStyle/>
        <a:p>
          <a:r>
            <a:rPr lang="pt-BR" dirty="0"/>
            <a:t>Alice, Bruno, Carlos e Denise são as quatro primeiras pessoas de uma fila, não necessariamente nesta ordem. João olha para os quatro e afirma:</a:t>
          </a:r>
          <a:endParaRPr lang="en-US" dirty="0"/>
        </a:p>
      </dgm:t>
    </dgm:pt>
    <dgm:pt modelId="{F7A9E2D3-1C34-4615-976D-4975F8433A0D}" type="parTrans" cxnId="{C16F0A05-63BD-469E-A217-341C1C4C59B1}">
      <dgm:prSet/>
      <dgm:spPr/>
      <dgm:t>
        <a:bodyPr/>
        <a:lstStyle/>
        <a:p>
          <a:endParaRPr lang="en-US"/>
        </a:p>
      </dgm:t>
    </dgm:pt>
    <dgm:pt modelId="{530E44D2-23A4-42AF-9124-70A94A06D44F}" type="sibTrans" cxnId="{C16F0A05-63BD-469E-A217-341C1C4C59B1}">
      <dgm:prSet/>
      <dgm:spPr/>
      <dgm:t>
        <a:bodyPr/>
        <a:lstStyle/>
        <a:p>
          <a:endParaRPr lang="en-US"/>
        </a:p>
      </dgm:t>
    </dgm:pt>
    <dgm:pt modelId="{D83AA191-1E14-4D47-AB05-D66D1A110446}">
      <dgm:prSet/>
      <dgm:spPr/>
      <dgm:t>
        <a:bodyPr/>
        <a:lstStyle/>
        <a:p>
          <a:r>
            <a:rPr lang="pt-BR"/>
            <a:t>Bruno e Carlos estão em posições consecutivas na fila;</a:t>
          </a:r>
          <a:endParaRPr lang="en-US"/>
        </a:p>
      </dgm:t>
    </dgm:pt>
    <dgm:pt modelId="{D66A9811-EDB0-45BE-B566-733F9BF5630C}" type="parTrans" cxnId="{66A735F2-29FE-48CC-8498-FEE793F77639}">
      <dgm:prSet/>
      <dgm:spPr/>
      <dgm:t>
        <a:bodyPr/>
        <a:lstStyle/>
        <a:p>
          <a:endParaRPr lang="en-US"/>
        </a:p>
      </dgm:t>
    </dgm:pt>
    <dgm:pt modelId="{0BD93C17-C179-4B3D-A1D4-9EC7F0E0423D}" type="sibTrans" cxnId="{66A735F2-29FE-48CC-8498-FEE793F77639}">
      <dgm:prSet/>
      <dgm:spPr/>
      <dgm:t>
        <a:bodyPr/>
        <a:lstStyle/>
        <a:p>
          <a:endParaRPr lang="en-US"/>
        </a:p>
      </dgm:t>
    </dgm:pt>
    <dgm:pt modelId="{2F84E648-ADF2-477D-B750-5110194253DD}">
      <dgm:prSet/>
      <dgm:spPr/>
      <dgm:t>
        <a:bodyPr/>
        <a:lstStyle/>
        <a:p>
          <a:r>
            <a:rPr lang="pt-BR"/>
            <a:t>Alice está entre Bruno e Carlos na fila.</a:t>
          </a:r>
          <a:endParaRPr lang="en-US"/>
        </a:p>
      </dgm:t>
    </dgm:pt>
    <dgm:pt modelId="{F7C12788-BB81-43B7-B19B-96FAAE711A7D}" type="parTrans" cxnId="{F620C61D-0107-472E-A763-C395FDD6D10B}">
      <dgm:prSet/>
      <dgm:spPr/>
      <dgm:t>
        <a:bodyPr/>
        <a:lstStyle/>
        <a:p>
          <a:endParaRPr lang="en-US"/>
        </a:p>
      </dgm:t>
    </dgm:pt>
    <dgm:pt modelId="{6559D178-F890-411A-BC63-D96E67E0F451}" type="sibTrans" cxnId="{F620C61D-0107-472E-A763-C395FDD6D10B}">
      <dgm:prSet/>
      <dgm:spPr/>
      <dgm:t>
        <a:bodyPr/>
        <a:lstStyle/>
        <a:p>
          <a:endParaRPr lang="en-US"/>
        </a:p>
      </dgm:t>
    </dgm:pt>
    <dgm:pt modelId="{41292F71-0066-4176-8059-A38B35693241}">
      <dgm:prSet/>
      <dgm:spPr/>
      <dgm:t>
        <a:bodyPr/>
        <a:lstStyle/>
        <a:p>
          <a:r>
            <a:rPr lang="pt-BR" dirty="0"/>
            <a:t>Entretanto, as duas afirmações de João são falsas. Sabe-se que Bruno é o terceiro da fila. O segundo da fila é?</a:t>
          </a:r>
          <a:endParaRPr lang="en-US" dirty="0"/>
        </a:p>
      </dgm:t>
    </dgm:pt>
    <dgm:pt modelId="{6E3D337E-3C35-4C38-9BA8-12C1BFCC9317}" type="parTrans" cxnId="{8B6E8AB2-0DA6-4FAC-8700-D3F91E7A6F24}">
      <dgm:prSet/>
      <dgm:spPr/>
      <dgm:t>
        <a:bodyPr/>
        <a:lstStyle/>
        <a:p>
          <a:endParaRPr lang="en-US"/>
        </a:p>
      </dgm:t>
    </dgm:pt>
    <dgm:pt modelId="{F0C13777-CE82-4C77-A69B-C4F6399C4DFA}" type="sibTrans" cxnId="{8B6E8AB2-0DA6-4FAC-8700-D3F91E7A6F24}">
      <dgm:prSet/>
      <dgm:spPr/>
      <dgm:t>
        <a:bodyPr/>
        <a:lstStyle/>
        <a:p>
          <a:endParaRPr lang="en-US"/>
        </a:p>
      </dgm:t>
    </dgm:pt>
    <dgm:pt modelId="{0824A1F3-2CF8-4C77-BFEC-F3AAE264731B}" type="pres">
      <dgm:prSet presAssocID="{155CF0C5-E009-4D6D-97DC-6EDB11F72CC0}" presName="linear" presStyleCnt="0">
        <dgm:presLayoutVars>
          <dgm:animLvl val="lvl"/>
          <dgm:resizeHandles val="exact"/>
        </dgm:presLayoutVars>
      </dgm:prSet>
      <dgm:spPr/>
    </dgm:pt>
    <dgm:pt modelId="{C2B79048-97B5-4428-B77A-BC640BB9023E}" type="pres">
      <dgm:prSet presAssocID="{5775F3E7-FEDF-4646-BCBF-256B754259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93FB89-AF0F-4578-AB00-FB4815FA1327}" type="pres">
      <dgm:prSet presAssocID="{530E44D2-23A4-42AF-9124-70A94A06D44F}" presName="spacer" presStyleCnt="0"/>
      <dgm:spPr/>
    </dgm:pt>
    <dgm:pt modelId="{15CBF955-9231-4361-A3C8-A814CFC49E44}" type="pres">
      <dgm:prSet presAssocID="{D83AA191-1E14-4D47-AB05-D66D1A1104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A27CE3-9CC7-4B08-8F9B-CF3A11C56D0C}" type="pres">
      <dgm:prSet presAssocID="{0BD93C17-C179-4B3D-A1D4-9EC7F0E0423D}" presName="spacer" presStyleCnt="0"/>
      <dgm:spPr/>
    </dgm:pt>
    <dgm:pt modelId="{C793C8BF-91E8-4ED6-A5B0-1F3ED05B6FE2}" type="pres">
      <dgm:prSet presAssocID="{2F84E648-ADF2-477D-B750-5110194253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6F86BF-0939-40F2-894A-7D3FD3952820}" type="pres">
      <dgm:prSet presAssocID="{6559D178-F890-411A-BC63-D96E67E0F451}" presName="spacer" presStyleCnt="0"/>
      <dgm:spPr/>
    </dgm:pt>
    <dgm:pt modelId="{AEB0329F-BF37-41DD-A0B5-7AA0257F6AA2}" type="pres">
      <dgm:prSet presAssocID="{41292F71-0066-4176-8059-A38B356932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16F0A05-63BD-469E-A217-341C1C4C59B1}" srcId="{155CF0C5-E009-4D6D-97DC-6EDB11F72CC0}" destId="{5775F3E7-FEDF-4646-BCBF-256B754259EC}" srcOrd="0" destOrd="0" parTransId="{F7A9E2D3-1C34-4615-976D-4975F8433A0D}" sibTransId="{530E44D2-23A4-42AF-9124-70A94A06D44F}"/>
    <dgm:cxn modelId="{972F2912-1D25-48C6-8640-485ED2E297CE}" type="presOf" srcId="{155CF0C5-E009-4D6D-97DC-6EDB11F72CC0}" destId="{0824A1F3-2CF8-4C77-BFEC-F3AAE264731B}" srcOrd="0" destOrd="0" presId="urn:microsoft.com/office/officeart/2005/8/layout/vList2"/>
    <dgm:cxn modelId="{F620C61D-0107-472E-A763-C395FDD6D10B}" srcId="{155CF0C5-E009-4D6D-97DC-6EDB11F72CC0}" destId="{2F84E648-ADF2-477D-B750-5110194253DD}" srcOrd="2" destOrd="0" parTransId="{F7C12788-BB81-43B7-B19B-96FAAE711A7D}" sibTransId="{6559D178-F890-411A-BC63-D96E67E0F451}"/>
    <dgm:cxn modelId="{A431972B-4B86-47F6-9F01-37A71953A781}" type="presOf" srcId="{5775F3E7-FEDF-4646-BCBF-256B754259EC}" destId="{C2B79048-97B5-4428-B77A-BC640BB9023E}" srcOrd="0" destOrd="0" presId="urn:microsoft.com/office/officeart/2005/8/layout/vList2"/>
    <dgm:cxn modelId="{8B0D3779-5613-420C-BEB6-0055A098C049}" type="presOf" srcId="{D83AA191-1E14-4D47-AB05-D66D1A110446}" destId="{15CBF955-9231-4361-A3C8-A814CFC49E44}" srcOrd="0" destOrd="0" presId="urn:microsoft.com/office/officeart/2005/8/layout/vList2"/>
    <dgm:cxn modelId="{6ED6808E-4FAA-4F82-A6D5-62DB641C1409}" type="presOf" srcId="{2F84E648-ADF2-477D-B750-5110194253DD}" destId="{C793C8BF-91E8-4ED6-A5B0-1F3ED05B6FE2}" srcOrd="0" destOrd="0" presId="urn:microsoft.com/office/officeart/2005/8/layout/vList2"/>
    <dgm:cxn modelId="{B99C95A0-97E5-40D5-BDE3-515A061360E7}" type="presOf" srcId="{41292F71-0066-4176-8059-A38B35693241}" destId="{AEB0329F-BF37-41DD-A0B5-7AA0257F6AA2}" srcOrd="0" destOrd="0" presId="urn:microsoft.com/office/officeart/2005/8/layout/vList2"/>
    <dgm:cxn modelId="{8B6E8AB2-0DA6-4FAC-8700-D3F91E7A6F24}" srcId="{155CF0C5-E009-4D6D-97DC-6EDB11F72CC0}" destId="{41292F71-0066-4176-8059-A38B35693241}" srcOrd="3" destOrd="0" parTransId="{6E3D337E-3C35-4C38-9BA8-12C1BFCC9317}" sibTransId="{F0C13777-CE82-4C77-A69B-C4F6399C4DFA}"/>
    <dgm:cxn modelId="{66A735F2-29FE-48CC-8498-FEE793F77639}" srcId="{155CF0C5-E009-4D6D-97DC-6EDB11F72CC0}" destId="{D83AA191-1E14-4D47-AB05-D66D1A110446}" srcOrd="1" destOrd="0" parTransId="{D66A9811-EDB0-45BE-B566-733F9BF5630C}" sibTransId="{0BD93C17-C179-4B3D-A1D4-9EC7F0E0423D}"/>
    <dgm:cxn modelId="{D5F997CD-2B95-4431-A7C3-E07FCE2F43C1}" type="presParOf" srcId="{0824A1F3-2CF8-4C77-BFEC-F3AAE264731B}" destId="{C2B79048-97B5-4428-B77A-BC640BB9023E}" srcOrd="0" destOrd="0" presId="urn:microsoft.com/office/officeart/2005/8/layout/vList2"/>
    <dgm:cxn modelId="{CCB55180-A9D0-4508-A0A7-67BDDECA8ADE}" type="presParOf" srcId="{0824A1F3-2CF8-4C77-BFEC-F3AAE264731B}" destId="{B793FB89-AF0F-4578-AB00-FB4815FA1327}" srcOrd="1" destOrd="0" presId="urn:microsoft.com/office/officeart/2005/8/layout/vList2"/>
    <dgm:cxn modelId="{C219C59E-A02D-4DAC-8F01-10C26881C22F}" type="presParOf" srcId="{0824A1F3-2CF8-4C77-BFEC-F3AAE264731B}" destId="{15CBF955-9231-4361-A3C8-A814CFC49E44}" srcOrd="2" destOrd="0" presId="urn:microsoft.com/office/officeart/2005/8/layout/vList2"/>
    <dgm:cxn modelId="{7A73EA8B-9EBB-4957-A4BC-8D65C049A8F2}" type="presParOf" srcId="{0824A1F3-2CF8-4C77-BFEC-F3AAE264731B}" destId="{03A27CE3-9CC7-4B08-8F9B-CF3A11C56D0C}" srcOrd="3" destOrd="0" presId="urn:microsoft.com/office/officeart/2005/8/layout/vList2"/>
    <dgm:cxn modelId="{A62C55DC-9E65-4208-A100-84AA1BB6C734}" type="presParOf" srcId="{0824A1F3-2CF8-4C77-BFEC-F3AAE264731B}" destId="{C793C8BF-91E8-4ED6-A5B0-1F3ED05B6FE2}" srcOrd="4" destOrd="0" presId="urn:microsoft.com/office/officeart/2005/8/layout/vList2"/>
    <dgm:cxn modelId="{4712169F-7236-4FE4-AA0A-8834AE27DE28}" type="presParOf" srcId="{0824A1F3-2CF8-4C77-BFEC-F3AAE264731B}" destId="{036F86BF-0939-40F2-894A-7D3FD3952820}" srcOrd="5" destOrd="0" presId="urn:microsoft.com/office/officeart/2005/8/layout/vList2"/>
    <dgm:cxn modelId="{D028334A-01E0-48C9-B5BE-A08CA125D660}" type="presParOf" srcId="{0824A1F3-2CF8-4C77-BFEC-F3AAE264731B}" destId="{AEB0329F-BF37-41DD-A0B5-7AA0257F6AA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79048-97B5-4428-B77A-BC640BB9023E}">
      <dsp:nvSpPr>
        <dsp:cNvPr id="0" name=""/>
        <dsp:cNvSpPr/>
      </dsp:nvSpPr>
      <dsp:spPr>
        <a:xfrm>
          <a:off x="0" y="145102"/>
          <a:ext cx="10566005" cy="335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Alice, Bruno, Carlos e Denise são as quatro primeiras pessoas de uma fila, não necessariamente nesta ordem. João olha para os quatro e afirma:</a:t>
          </a:r>
          <a:endParaRPr lang="en-US" sz="1400" kern="1200" dirty="0"/>
        </a:p>
      </dsp:txBody>
      <dsp:txXfrm>
        <a:off x="16392" y="161494"/>
        <a:ext cx="10533221" cy="303006"/>
      </dsp:txXfrm>
    </dsp:sp>
    <dsp:sp modelId="{15CBF955-9231-4361-A3C8-A814CFC49E44}">
      <dsp:nvSpPr>
        <dsp:cNvPr id="0" name=""/>
        <dsp:cNvSpPr/>
      </dsp:nvSpPr>
      <dsp:spPr>
        <a:xfrm>
          <a:off x="0" y="521213"/>
          <a:ext cx="10566005" cy="33579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Bruno e Carlos estão em posições consecutivas na fila;</a:t>
          </a:r>
          <a:endParaRPr lang="en-US" sz="1400" kern="1200"/>
        </a:p>
      </dsp:txBody>
      <dsp:txXfrm>
        <a:off x="16392" y="537605"/>
        <a:ext cx="10533221" cy="303006"/>
      </dsp:txXfrm>
    </dsp:sp>
    <dsp:sp modelId="{C793C8BF-91E8-4ED6-A5B0-1F3ED05B6FE2}">
      <dsp:nvSpPr>
        <dsp:cNvPr id="0" name=""/>
        <dsp:cNvSpPr/>
      </dsp:nvSpPr>
      <dsp:spPr>
        <a:xfrm>
          <a:off x="0" y="897323"/>
          <a:ext cx="10566005" cy="33579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Alice está entre Bruno e Carlos na fila.</a:t>
          </a:r>
          <a:endParaRPr lang="en-US" sz="1400" kern="1200"/>
        </a:p>
      </dsp:txBody>
      <dsp:txXfrm>
        <a:off x="16392" y="913715"/>
        <a:ext cx="10533221" cy="303006"/>
      </dsp:txXfrm>
    </dsp:sp>
    <dsp:sp modelId="{AEB0329F-BF37-41DD-A0B5-7AA0257F6AA2}">
      <dsp:nvSpPr>
        <dsp:cNvPr id="0" name=""/>
        <dsp:cNvSpPr/>
      </dsp:nvSpPr>
      <dsp:spPr>
        <a:xfrm>
          <a:off x="0" y="1273433"/>
          <a:ext cx="10566005" cy="33579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Entretanto, as duas afirmações de João são falsas. Sabe-se que Bruno é o terceiro da fila. O segundo da fila é?</a:t>
          </a:r>
          <a:endParaRPr lang="en-US" sz="1400" kern="1200" dirty="0"/>
        </a:p>
      </dsp:txBody>
      <dsp:txXfrm>
        <a:off x="16392" y="1289825"/>
        <a:ext cx="10533221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E51705-82C3-7B03-A4F4-65513AE7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84300"/>
            <a:ext cx="10905066" cy="408939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57277A92-C355-D4C4-4ED5-4DD3287998D0}"/>
              </a:ext>
            </a:extLst>
          </p:cNvPr>
          <p:cNvSpPr>
            <a:spLocks noGrp="1"/>
          </p:cNvSpPr>
          <p:nvPr/>
        </p:nvSpPr>
        <p:spPr>
          <a:xfrm>
            <a:off x="-1524000" y="6438371"/>
            <a:ext cx="7620000" cy="4069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InstrutoraTamires</a:t>
            </a:r>
            <a:r>
              <a:rPr lang="de-DE" dirty="0"/>
              <a:t> </a:t>
            </a:r>
            <a:r>
              <a:rPr lang="de-DE" dirty="0" err="1"/>
              <a:t>Schloegle</a:t>
            </a:r>
            <a:r>
              <a:rPr lang="de-DE" dirty="0"/>
              <a:t> Kistner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 dirty="0">
                <a:cs typeface="Calibri Light"/>
              </a:rPr>
              <a:t>Vantagens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900" dirty="0">
                <a:ea typeface="+mn-lt"/>
                <a:cs typeface="+mn-lt"/>
              </a:rPr>
              <a:t>Simplicidade ‒ tem uma estrutura simples que o torna fácil de aprender e implementar, além de rodar mais rápido do que algumas outras linguagens. Os erros também são fáceis de detectar e corrigir.</a:t>
            </a:r>
          </a:p>
          <a:p>
            <a:r>
              <a:rPr lang="pt-BR" sz="1900" dirty="0">
                <a:ea typeface="+mn-lt"/>
                <a:cs typeface="+mn-lt"/>
              </a:rPr>
              <a:t>Velocidade ‒  executa scripts diretamente no navegador da web sem se conectar a um servidor primeiro ou precisar de um compilador. Além disso, a maioria dos principais navegadores permite que o </a:t>
            </a:r>
            <a:r>
              <a:rPr lang="pt-BR" sz="1900" dirty="0" err="1">
                <a:ea typeface="+mn-lt"/>
                <a:cs typeface="+mn-lt"/>
              </a:rPr>
              <a:t>JavaScript</a:t>
            </a:r>
            <a:r>
              <a:rPr lang="pt-BR" sz="1900" dirty="0">
                <a:ea typeface="+mn-lt"/>
                <a:cs typeface="+mn-lt"/>
              </a:rPr>
              <a:t> compile códigos durante a execução do programa.</a:t>
            </a:r>
          </a:p>
          <a:p>
            <a:r>
              <a:rPr lang="pt-BR" sz="1900" dirty="0">
                <a:ea typeface="+mn-lt"/>
                <a:cs typeface="+mn-lt"/>
              </a:rPr>
              <a:t>Versatilidade – é compatível com outras linguagens como PHP, Perl e Java.</a:t>
            </a:r>
          </a:p>
          <a:p>
            <a:r>
              <a:rPr lang="pt-BR" sz="1900" dirty="0">
                <a:ea typeface="+mn-lt"/>
                <a:cs typeface="+mn-lt"/>
              </a:rPr>
              <a:t>Popularidade ‒ muitos recursos e fóruns estão disponíveis para ajudar iniciantes com habilidades técnicas limitadas.</a:t>
            </a:r>
          </a:p>
          <a:p>
            <a:r>
              <a:rPr lang="pt-BR" sz="1900">
                <a:ea typeface="+mn-lt"/>
                <a:cs typeface="+mn-lt"/>
              </a:rPr>
              <a:t>Carga do servidor ‒ reduz as solicitações enviadas ao servidor. A validação de dados pode ser feita através do navegador da web e as atualizações se aplicam apenas a determinadas seções da página da web.</a:t>
            </a:r>
          </a:p>
        </p:txBody>
      </p:sp>
    </p:spTree>
    <p:extLst>
      <p:ext uri="{BB962C8B-B14F-4D97-AF65-F5344CB8AC3E}">
        <p14:creationId xmlns:p14="http://schemas.microsoft.com/office/powerpoint/2010/main" val="37889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Como utilizar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cs typeface="Calibri"/>
              </a:rPr>
              <a:t>1 – Interno</a:t>
            </a:r>
          </a:p>
          <a:p>
            <a:endParaRPr lang="pt-BR" sz="2400" dirty="0">
              <a:cs typeface="Calibri"/>
            </a:endParaRPr>
          </a:p>
          <a:p>
            <a:endParaRPr lang="pt-BR" sz="2400" dirty="0">
              <a:cs typeface="Calibri"/>
            </a:endParaRPr>
          </a:p>
          <a:p>
            <a:r>
              <a:rPr lang="pt-BR" sz="2400" dirty="0">
                <a:cs typeface="Calibri"/>
              </a:rPr>
              <a:t>2 – Externo</a:t>
            </a:r>
          </a:p>
          <a:p>
            <a:endParaRPr lang="pt-BR" sz="2400" dirty="0">
              <a:cs typeface="Calibri"/>
            </a:endParaRPr>
          </a:p>
          <a:p>
            <a:endParaRPr lang="pt-BR" sz="2400" dirty="0">
              <a:cs typeface="Calibri"/>
            </a:endParaRPr>
          </a:p>
          <a:p>
            <a:r>
              <a:rPr lang="pt-BR" sz="2400" dirty="0">
                <a:cs typeface="Calibri"/>
              </a:rPr>
              <a:t>3 - Ação do usuário</a:t>
            </a: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1ABE836-1F32-A293-6D75-A429998D6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04" y="2269365"/>
            <a:ext cx="2571750" cy="838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3A189D5-C3AB-9A0F-3BBA-E5BD3FC6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38" y="3917029"/>
            <a:ext cx="2743200" cy="440618"/>
          </a:xfrm>
          <a:prstGeom prst="rect">
            <a:avLst/>
          </a:prstGeom>
        </p:spPr>
      </p:pic>
      <p:pic>
        <p:nvPicPr>
          <p:cNvPr id="5" name="Imagem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5BC1B2B5-2D2E-B1DA-2E35-B3380D705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076" y="5034513"/>
            <a:ext cx="4299397" cy="556044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68F3FEC3-A620-4FBC-B54E-E88AEF683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555" y="2368481"/>
            <a:ext cx="6617594" cy="1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Operações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925956E-8983-DBBD-571B-41D764B35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687"/>
              </p:ext>
            </p:extLst>
          </p:nvPr>
        </p:nvGraphicFramePr>
        <p:xfrm>
          <a:off x="1427408" y="1577661"/>
          <a:ext cx="10287522" cy="387603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94331">
                  <a:extLst>
                    <a:ext uri="{9D8B030D-6E8A-4147-A177-3AD203B41FA5}">
                      <a16:colId xmlns:a16="http://schemas.microsoft.com/office/drawing/2014/main" val="1918083243"/>
                    </a:ext>
                  </a:extLst>
                </a:gridCol>
                <a:gridCol w="5512299">
                  <a:extLst>
                    <a:ext uri="{9D8B030D-6E8A-4147-A177-3AD203B41FA5}">
                      <a16:colId xmlns:a16="http://schemas.microsoft.com/office/drawing/2014/main" val="2686564627"/>
                    </a:ext>
                  </a:extLst>
                </a:gridCol>
                <a:gridCol w="3580892">
                  <a:extLst>
                    <a:ext uri="{9D8B030D-6E8A-4147-A177-3AD203B41FA5}">
                      <a16:colId xmlns:a16="http://schemas.microsoft.com/office/drawing/2014/main" val="1276382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somar dois números ou concatenar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'Nome ' + 'Sobrenome'</a:t>
                      </a:r>
                    </a:p>
                    <a:p>
                      <a:pPr lvl="0">
                        <a:buNone/>
                      </a:pPr>
                      <a:r>
                        <a:rPr lang="pt-BR" dirty="0"/>
                        <a:t>1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06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subtrair dois números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5 - 3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dividir dois números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1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multiplicar dois números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 *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73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atribuir e adicionar/concatenar o valor ao mesmo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nomeCompleto</a:t>
                      </a:r>
                      <a:r>
                        <a:rPr lang="pt-BR" dirty="0"/>
                        <a:t> += 'Sobrenome'</a:t>
                      </a:r>
                    </a:p>
                    <a:p>
                      <a:pPr lvl="0">
                        <a:buNone/>
                      </a:pPr>
                      <a:r>
                        <a:rPr lang="pt-BR" dirty="0"/>
                        <a:t>soma = soma + 5            soma +=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9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atribuir e subtrair ao mesmo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 = soma – 5            soma -=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1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Utilizado para </a:t>
                      </a:r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atribuir e </a:t>
                      </a:r>
                      <a:r>
                        <a:rPr lang="pt-BR" dirty="0"/>
                        <a:t>dividir ao mesmo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 = soma / 2             soma /=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480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b="1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Utilizado para atribuir e multiplicar ao mesmo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soma = soma * 2            soma *=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3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>
                <a:cs typeface="Calibri Light"/>
              </a:rPr>
              <a:t>Function</a:t>
            </a:r>
            <a:r>
              <a:rPr lang="pt-BR" dirty="0">
                <a:cs typeface="Calibri Light"/>
              </a:rPr>
              <a:t> = método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Uma função ou método é um procedimento de </a:t>
            </a:r>
            <a:r>
              <a:rPr lang="pt-BR" sz="2400" dirty="0" err="1">
                <a:ea typeface="+mn-lt"/>
                <a:cs typeface="+mn-lt"/>
              </a:rPr>
              <a:t>JavaScript</a:t>
            </a:r>
            <a:r>
              <a:rPr lang="pt-BR" sz="2400" dirty="0">
                <a:ea typeface="+mn-lt"/>
                <a:cs typeface="+mn-lt"/>
              </a:rPr>
              <a:t> - um conjunto de instruções que executa uma tarefa ou calcula um valor. </a:t>
            </a:r>
            <a:endParaRPr lang="pt-BR" dirty="0"/>
          </a:p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Para usar uma função, você deve defini-la em algum lugar no escopo do qual você quiser chamá-la.</a:t>
            </a: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pPr marL="0" indent="0">
              <a:buNone/>
            </a:pPr>
            <a:r>
              <a:rPr lang="pt-BR" sz="2400" dirty="0">
                <a:cs typeface="Calibri"/>
              </a:rPr>
              <a:t>   Exemplo:</a:t>
            </a: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9703827F-44AE-1EFE-84E1-D69A3C5E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79" y="3427755"/>
            <a:ext cx="3526664" cy="839617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4924F4F5-4BA5-405D-59C7-967BFAA2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3" y="4863184"/>
            <a:ext cx="25431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9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Parâmetros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Parâmetros são utilizados para passar determinado valor para um método (função). 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O valor é passado para a função, mas se a função altera o valor do parâmetro, esta mudança não reflete globalmente ou na função chamada.</a:t>
            </a:r>
            <a:endParaRPr lang="pt-BR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48DF198-A9B5-3A90-655E-55100945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710" y="3792057"/>
            <a:ext cx="4556974" cy="15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3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Variáveis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Variáveis</a:t>
            </a:r>
            <a:r>
              <a:rPr lang="pt-BR" sz="2400" dirty="0">
                <a:cs typeface="Calibri"/>
              </a:rPr>
              <a:t> guardam os valores que queremos em memória para podermos utiliza-los uma ou mais vezes após sua atribuição.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r>
              <a:rPr lang="pt-BR" sz="2400" b="1" dirty="0">
                <a:cs typeface="Calibri"/>
              </a:rPr>
              <a:t>Tipos:</a:t>
            </a:r>
          </a:p>
          <a:p>
            <a:pPr marL="285750" indent="0">
              <a:buNone/>
            </a:pPr>
            <a:r>
              <a:rPr lang="pt-BR" sz="2400" b="1" dirty="0">
                <a:solidFill>
                  <a:schemeClr val="accent1"/>
                </a:solidFill>
                <a:cs typeface="Calibri"/>
              </a:rPr>
              <a:t>var </a:t>
            </a:r>
            <a:r>
              <a:rPr lang="pt-BR" sz="2400" dirty="0">
                <a:cs typeface="Calibri"/>
              </a:rPr>
              <a:t>- variáveis que podem ser utilizadas de forma global, e podem ser recriadas. Podem ser sobrescrita.</a:t>
            </a:r>
          </a:p>
          <a:p>
            <a:pPr marL="285750" indent="0">
              <a:buNone/>
            </a:pPr>
            <a:r>
              <a:rPr lang="pt-BR" sz="2400" b="1" dirty="0" err="1">
                <a:solidFill>
                  <a:schemeClr val="accent1"/>
                </a:solidFill>
                <a:cs typeface="Calibri"/>
              </a:rPr>
              <a:t>let</a:t>
            </a:r>
            <a:r>
              <a:rPr lang="pt-BR" sz="2400" b="1" dirty="0">
                <a:solidFill>
                  <a:schemeClr val="accent1"/>
                </a:solidFill>
                <a:cs typeface="Calibri"/>
              </a:rPr>
              <a:t> </a:t>
            </a:r>
            <a:r>
              <a:rPr lang="pt-BR" sz="2400" dirty="0">
                <a:cs typeface="Calibri"/>
              </a:rPr>
              <a:t>- variáveis que podem ser acessadas de forma local, não podem ser recriadas. Podem ser sobrescrita.</a:t>
            </a:r>
          </a:p>
          <a:p>
            <a:pPr marL="285750" indent="0">
              <a:buNone/>
            </a:pPr>
            <a:r>
              <a:rPr lang="pt-BR" sz="2400" b="1" dirty="0" err="1">
                <a:solidFill>
                  <a:schemeClr val="accent1"/>
                </a:solidFill>
                <a:cs typeface="Calibri"/>
              </a:rPr>
              <a:t>const</a:t>
            </a:r>
            <a:r>
              <a:rPr lang="pt-BR" sz="2400" b="1" dirty="0">
                <a:solidFill>
                  <a:schemeClr val="accent1"/>
                </a:solidFill>
                <a:cs typeface="Calibri"/>
              </a:rPr>
              <a:t> </a:t>
            </a:r>
            <a:r>
              <a:rPr lang="pt-BR" sz="2400" dirty="0">
                <a:cs typeface="Calibri"/>
              </a:rPr>
              <a:t>- trata-se de uma constante, ou seja, não muda de valor. Deve ser atributo valor em sua criação.</a:t>
            </a: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93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EE9B9-7795-EA92-1F54-AF9091B9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D17D5B-2B11-0349-6610-9B5D2D93C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0A7197C-664B-3B25-EA41-20C000082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B33D3C-9A94-9041-965D-83A7B313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Funções de mensagem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0D84688-9FEA-D26A-88AB-86747BFA3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3B704-E0D0-2BC0-1E0E-6572F6BB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ea typeface="+mn-lt"/>
                <a:cs typeface="+mn-lt"/>
              </a:rPr>
              <a:t>Existem algumas funções no Javascript que nos auxiliam a exibir algo ao usuário ou ao desenvolver 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pPr marL="0" indent="0">
              <a:buNone/>
            </a:pPr>
            <a:r>
              <a:rPr lang="pt-BR" sz="2400" dirty="0">
                <a:cs typeface="Calibri"/>
              </a:rPr>
              <a:t>São elas: </a:t>
            </a:r>
          </a:p>
          <a:p>
            <a:pPr marL="0" indent="0">
              <a:buNone/>
            </a:pPr>
            <a:r>
              <a:rPr lang="pt-BR" sz="2400" dirty="0" err="1">
                <a:cs typeface="Calibri"/>
              </a:rPr>
              <a:t>Alert</a:t>
            </a:r>
            <a:r>
              <a:rPr lang="pt-BR" sz="2400" dirty="0">
                <a:cs typeface="Calibri"/>
              </a:rPr>
              <a:t>(‘Tudo que você digitar aqui, será exibido ao usuário’)</a:t>
            </a:r>
          </a:p>
          <a:p>
            <a:pPr marL="0" indent="0">
              <a:buNone/>
            </a:pPr>
            <a:r>
              <a:rPr lang="pt-BR" sz="2400" dirty="0">
                <a:cs typeface="Calibri"/>
              </a:rPr>
              <a:t>Console.log(‘Tudo que você digitar aqui, será exibido no console para o desenvolvedor’)</a:t>
            </a: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68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D9C40E-B423-9572-DB65-76188AA3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5F2A1B-BFCB-9492-D2EA-27F650BBB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731FBE-944C-964C-36B0-6BD131ED0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BA17D9-11C6-69F1-478F-AA245AE9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>
                <a:cs typeface="Calibri Light"/>
              </a:rPr>
              <a:t>Dev</a:t>
            </a:r>
            <a:r>
              <a:rPr lang="pt-BR" dirty="0">
                <a:cs typeface="Calibri Light"/>
              </a:rPr>
              <a:t> tools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D651FB9-F106-D5C2-D92F-F6453DD20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8A6918-985B-9239-AF5A-001D1D08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>
                <a:cs typeface="Calibri"/>
              </a:rPr>
              <a:t>Para verificar mensagens deixadas no console e debugar a sua aplicação, podemos contar com o </a:t>
            </a:r>
            <a:r>
              <a:rPr lang="pt-BR" sz="2400" dirty="0" err="1">
                <a:cs typeface="Calibri"/>
              </a:rPr>
              <a:t>Dev</a:t>
            </a:r>
            <a:r>
              <a:rPr lang="pt-BR" sz="2400" dirty="0">
                <a:cs typeface="Calibri"/>
              </a:rPr>
              <a:t> Tools, a ferramenta do desenvolvedor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A8785E-CB2A-FF46-A8C4-79F6CCA2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889"/>
          <a:stretch/>
        </p:blipFill>
        <p:spPr>
          <a:xfrm>
            <a:off x="287856" y="2334607"/>
            <a:ext cx="11348434" cy="452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100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Atividades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837"/>
            <a:ext cx="10504868" cy="5735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AutoNum type="arabicPeriod"/>
            </a:pPr>
            <a:r>
              <a:rPr lang="pt-BR" sz="1600" dirty="0">
                <a:ea typeface="+mn-lt"/>
                <a:cs typeface="+mn-lt"/>
              </a:rPr>
              <a:t>Ao entrar na página, exibir uma mensagem ao usuário. Utilizar o </a:t>
            </a:r>
            <a:r>
              <a:rPr lang="pt-BR" sz="1600" i="1" dirty="0" err="1">
                <a:ea typeface="+mn-lt"/>
                <a:cs typeface="+mn-lt"/>
              </a:rPr>
              <a:t>alert</a:t>
            </a:r>
            <a:r>
              <a:rPr lang="pt-BR" sz="1600" i="1" dirty="0">
                <a:ea typeface="+mn-lt"/>
                <a:cs typeface="+mn-lt"/>
              </a:rPr>
              <a:t>(“Mensagem”).</a:t>
            </a:r>
            <a:endParaRPr lang="pt-BR" sz="1600" dirty="0">
              <a:ea typeface="+mn-lt"/>
              <a:cs typeface="+mn-lt"/>
            </a:endParaRPr>
          </a:p>
          <a:p>
            <a:pPr marL="285750" indent="-285750">
              <a:buAutoNum type="arabicPeriod"/>
            </a:pPr>
            <a:r>
              <a:rPr lang="pt-BR" sz="1600" dirty="0">
                <a:ea typeface="+mn-lt"/>
                <a:cs typeface="+mn-lt"/>
              </a:rPr>
              <a:t>Ao clicar em um botão, exibir uma mensagem ao usuário e printar no console para o desenvolver qual método está sendo utilizado. Utilizar o </a:t>
            </a:r>
            <a:r>
              <a:rPr lang="pt-BR" sz="1600" i="1" dirty="0">
                <a:ea typeface="+mn-lt"/>
                <a:cs typeface="+mn-lt"/>
              </a:rPr>
              <a:t>console.log(X).</a:t>
            </a:r>
            <a:endParaRPr lang="pt-BR" sz="1600" dirty="0">
              <a:ea typeface="+mn-lt"/>
              <a:cs typeface="+mn-lt"/>
            </a:endParaRPr>
          </a:p>
          <a:p>
            <a:pPr marL="285750" indent="-285750">
              <a:buAutoNum type="arabicPeriod"/>
            </a:pPr>
            <a:r>
              <a:rPr lang="pt-BR" sz="1600" dirty="0">
                <a:ea typeface="+mn-lt"/>
                <a:cs typeface="+mn-lt"/>
              </a:rPr>
              <a:t>Crie 4 métodos para as funções básicas de uma calculadora, um método para soma, subtração, divisão e multiplicação.</a:t>
            </a:r>
            <a:endParaRPr lang="pt-BR" sz="1600" dirty="0">
              <a:cs typeface="Calibri"/>
            </a:endParaRPr>
          </a:p>
          <a:p>
            <a:pPr marL="285750" indent="457200">
              <a:buNone/>
            </a:pPr>
            <a:r>
              <a:rPr lang="pt-BR" sz="1600" dirty="0">
                <a:cs typeface="Calibri"/>
              </a:rPr>
              <a:t>3.1 - Crie duas variáveis com valores diferentes. Estas variáveis devem ser repassadas aos métodos.</a:t>
            </a:r>
          </a:p>
          <a:p>
            <a:pPr marL="285750" indent="457200">
              <a:buNone/>
            </a:pPr>
            <a:r>
              <a:rPr lang="pt-BR" sz="1600" dirty="0">
                <a:cs typeface="Calibri"/>
              </a:rPr>
              <a:t>3.2 - Printar no console o resultado de cada operação, conforme estas forem sendo feitas.</a:t>
            </a:r>
            <a:endParaRPr lang="pt-BR" dirty="0">
              <a:cs typeface="Calibri" panose="020F0502020204030204"/>
            </a:endParaRPr>
          </a:p>
          <a:p>
            <a:pPr marL="285750" indent="457200">
              <a:buNone/>
            </a:pPr>
            <a:r>
              <a:rPr lang="pt-BR" sz="1600" dirty="0">
                <a:cs typeface="Calibri"/>
              </a:rPr>
              <a:t>3.3 - Mostrar ao usuário o resultado de todas as operações, em um único texto.</a:t>
            </a:r>
          </a:p>
          <a:p>
            <a:pPr marL="285750" indent="457200">
              <a:buNone/>
            </a:pPr>
            <a:r>
              <a:rPr lang="pt-BR" sz="1600" dirty="0">
                <a:cs typeface="Calibri"/>
              </a:rPr>
              <a:t>3.4 – As ações devem ser chamadas através de um botão para cada função.</a:t>
            </a:r>
          </a:p>
        </p:txBody>
      </p:sp>
    </p:spTree>
    <p:extLst>
      <p:ext uri="{BB962C8B-B14F-4D97-AF65-F5344CB8AC3E}">
        <p14:creationId xmlns:p14="http://schemas.microsoft.com/office/powerpoint/2010/main" val="34105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BCFC44-B2EF-4347-9D01-2D687C03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57E7EF-E59B-196C-CD26-00BBCAF8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41068D-A3B4-9859-7FD2-EBAE684E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C7DBB0-EB51-B74D-FEDC-1088FC15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100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Atividades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C34D8C5-FFAE-1B13-6256-F3D0063A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DF77B-2499-8AE0-0D14-19830B2F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837"/>
            <a:ext cx="10504868" cy="5735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1600" dirty="0">
                <a:cs typeface="Calibri"/>
              </a:rPr>
              <a:t>4.   Atualize o programa do número 3 acima, para que o usuário possa digitar os dois valores. Utilize o </a:t>
            </a:r>
            <a:r>
              <a:rPr lang="pt-BR" sz="1600">
                <a:cs typeface="Calibri"/>
              </a:rPr>
              <a:t>comando </a:t>
            </a:r>
            <a:r>
              <a:rPr lang="pt-BR" sz="1600" i="1">
                <a:ea typeface="+mn-lt"/>
                <a:cs typeface="+mn-lt"/>
              </a:rPr>
              <a:t>prompt</a:t>
            </a:r>
            <a:r>
              <a:rPr lang="pt-BR" sz="1600" i="1" dirty="0">
                <a:ea typeface="+mn-lt"/>
                <a:cs typeface="+mn-lt"/>
              </a:rPr>
              <a:t>('Mensagem')</a:t>
            </a:r>
            <a:r>
              <a:rPr lang="pt-BR" sz="1600" dirty="0">
                <a:ea typeface="+mn-lt"/>
                <a:cs typeface="+mn-lt"/>
              </a:rPr>
              <a:t>. Atribua este valor a uma variável e utilize o comando </a:t>
            </a:r>
            <a:r>
              <a:rPr lang="pt-BR" sz="1600" dirty="0" err="1">
                <a:ea typeface="+mn-lt"/>
                <a:cs typeface="+mn-lt"/>
              </a:rPr>
              <a:t>Number</a:t>
            </a:r>
            <a:r>
              <a:rPr lang="pt-BR" sz="1600" dirty="0">
                <a:ea typeface="+mn-lt"/>
                <a:cs typeface="+mn-lt"/>
              </a:rPr>
              <a:t>(valor) para converter o retorno do usuário para numérico.</a:t>
            </a:r>
            <a:endParaRPr lang="pt-BR" sz="1600" dirty="0">
              <a:cs typeface="Calibri"/>
            </a:endParaRPr>
          </a:p>
          <a:p>
            <a:pPr marL="0" indent="0">
              <a:buNone/>
            </a:pPr>
            <a:r>
              <a:rPr lang="pt-BR" sz="1600" dirty="0">
                <a:cs typeface="Calibri"/>
              </a:rPr>
              <a:t>5.   Calcule a média de 3 provas e exiba ao usuário. A terceira nota não é obrigatória, e caso o aluno não tenha, deve ser considerado nota 7. Utilizar valor default para parâmetros.</a:t>
            </a:r>
          </a:p>
          <a:p>
            <a:pPr marL="0" indent="0">
              <a:buNone/>
            </a:pPr>
            <a:r>
              <a:rPr lang="pt-BR" sz="1600" dirty="0">
                <a:cs typeface="Calibri"/>
              </a:rPr>
              <a:t>6.   Crie um contador de cliques. Toda vez que o usuário clicar em um botão, somar a variável e exibir no console.</a:t>
            </a:r>
          </a:p>
          <a:p>
            <a:pPr marL="0" indent="0">
              <a:buNone/>
            </a:pPr>
            <a:r>
              <a:rPr lang="pt-BR" sz="1600" dirty="0">
                <a:cs typeface="Calibri"/>
              </a:rPr>
              <a:t>7.   </a:t>
            </a:r>
            <a:r>
              <a:rPr lang="pt-BR" sz="1600" dirty="0">
                <a:ea typeface="+mn-lt"/>
                <a:cs typeface="+mn-lt"/>
              </a:rPr>
              <a:t>Escreva uma função em </a:t>
            </a:r>
            <a:r>
              <a:rPr lang="pt-BR" sz="1600" dirty="0" err="1">
                <a:ea typeface="+mn-lt"/>
                <a:cs typeface="+mn-lt"/>
              </a:rPr>
              <a:t>JavaScript</a:t>
            </a:r>
            <a:r>
              <a:rPr lang="pt-BR" sz="1600" dirty="0">
                <a:ea typeface="+mn-lt"/>
                <a:cs typeface="+mn-lt"/>
              </a:rPr>
              <a:t> que realize a conversão de uma temperatura fornecida em graus Fahrenheit (F) para Celsius (C). Para converter uma temperatura em F para C, subtraia 32 da temperatura e multiplique o resultado por 0,5556 (ou 5/9).</a:t>
            </a:r>
          </a:p>
          <a:p>
            <a:pPr marL="0" indent="0">
              <a:buNone/>
            </a:pPr>
            <a:r>
              <a:rPr lang="pt-BR" sz="1600" dirty="0">
                <a:cs typeface="Calibri"/>
              </a:rPr>
              <a:t>8.   </a:t>
            </a:r>
            <a:r>
              <a:rPr lang="pt-BR" sz="1600" dirty="0">
                <a:ea typeface="+mn-lt"/>
                <a:cs typeface="+mn-lt"/>
              </a:rPr>
              <a:t>Escreva uma função que retorne a área de um triângulo, a partir dos valores de base e altura fornecidos.</a:t>
            </a:r>
          </a:p>
          <a:p>
            <a:pPr marL="0" indent="0">
              <a:buNone/>
            </a:pPr>
            <a:r>
              <a:rPr lang="pt-BR" sz="1600" dirty="0">
                <a:cs typeface="Calibri"/>
              </a:rPr>
              <a:t>9. </a:t>
            </a:r>
            <a:r>
              <a:rPr lang="pt-BR" sz="1600" dirty="0">
                <a:ea typeface="+mn-lt"/>
                <a:cs typeface="+mn-lt"/>
              </a:rPr>
              <a:t>  Escreva uma função que retorne a área de um triângulo, a partir dos valores de base e altura fornecidos.</a:t>
            </a:r>
          </a:p>
          <a:p>
            <a:pPr marL="0" indent="0">
              <a:buNone/>
            </a:pPr>
            <a:r>
              <a:rPr lang="pt-BR" sz="1600" dirty="0">
                <a:cs typeface="Calibri"/>
              </a:rPr>
              <a:t>10. </a:t>
            </a:r>
            <a:r>
              <a:rPr lang="pt-BR" sz="1600" dirty="0">
                <a:ea typeface="+mn-lt"/>
                <a:cs typeface="+mn-lt"/>
              </a:rPr>
              <a:t>Escreva uma função que verifica se um número fornecido pelo usuário em um prompt é primo ou não.</a:t>
            </a:r>
            <a:endParaRPr lang="pt-B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52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F38EF-7DD0-75DF-2629-A1A8635C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6600" dirty="0">
                <a:cs typeface="Calibri Light"/>
              </a:rPr>
              <a:t>Agenda</a:t>
            </a:r>
            <a:endParaRPr lang="pt-BR" sz="6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1A85C-E964-0377-4368-B7D015A2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cs typeface="Calibri"/>
              </a:rPr>
              <a:t>Introdução ao Javascript</a:t>
            </a:r>
          </a:p>
          <a:p>
            <a:r>
              <a:rPr lang="pt-BR" sz="2400" dirty="0">
                <a:cs typeface="Calibri"/>
              </a:rPr>
              <a:t>Operações</a:t>
            </a:r>
          </a:p>
          <a:p>
            <a:r>
              <a:rPr lang="pt-BR" sz="2400" dirty="0" err="1">
                <a:cs typeface="Calibri"/>
              </a:rPr>
              <a:t>Functions</a:t>
            </a:r>
            <a:r>
              <a:rPr lang="pt-BR" sz="2400" dirty="0">
                <a:cs typeface="Calibri"/>
              </a:rPr>
              <a:t> e parâmetros</a:t>
            </a:r>
          </a:p>
          <a:p>
            <a:r>
              <a:rPr lang="pt-BR" sz="2400" dirty="0">
                <a:cs typeface="Calibri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200551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F38EF-7DD0-75DF-2629-A1A8635C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6600">
                <a:cs typeface="Calibri Light"/>
              </a:rPr>
              <a:t>Agenda</a:t>
            </a:r>
            <a:endParaRPr lang="pt-BR" sz="6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1A85C-E964-0377-4368-B7D015A2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cs typeface="Calibri"/>
              </a:rPr>
              <a:t>Revisão</a:t>
            </a:r>
            <a:endParaRPr lang="pt-BR" dirty="0"/>
          </a:p>
          <a:p>
            <a:r>
              <a:rPr lang="pt-BR" sz="2400" dirty="0">
                <a:cs typeface="Calibri"/>
              </a:rPr>
              <a:t>Procedimento de decisão</a:t>
            </a:r>
            <a:endParaRPr lang="pt-BR" dirty="0"/>
          </a:p>
          <a:p>
            <a:r>
              <a:rPr lang="pt-BR" sz="2400" dirty="0">
                <a:cs typeface="Calibri"/>
              </a:rPr>
              <a:t>Operadores relacionais</a:t>
            </a:r>
          </a:p>
          <a:p>
            <a:r>
              <a:rPr lang="pt-BR" sz="2400" dirty="0">
                <a:cs typeface="Calibri"/>
              </a:rPr>
              <a:t>Operadores lógicos</a:t>
            </a:r>
          </a:p>
          <a:p>
            <a:r>
              <a:rPr lang="pt-BR" sz="2400" dirty="0">
                <a:cs typeface="Calibri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9941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cs typeface="Calibri Light"/>
              </a:rPr>
              <a:t>Revisão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Functions</a:t>
            </a:r>
            <a:r>
              <a:rPr lang="pt-BR" dirty="0">
                <a:ea typeface="+mn-lt"/>
                <a:cs typeface="+mn-lt"/>
              </a:rPr>
              <a:t> / Métodos </a:t>
            </a:r>
            <a:endParaRPr lang="pt-BR">
              <a:latin typeface="Calibri"/>
              <a:cs typeface="Calibri"/>
            </a:endParaRPr>
          </a:p>
          <a:p>
            <a:pPr marL="5143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O que são</a:t>
            </a:r>
            <a:endParaRPr lang="pt-BR" dirty="0">
              <a:cs typeface="Calibri" panose="020F0502020204030204"/>
            </a:endParaRPr>
          </a:p>
          <a:p>
            <a:pPr marL="5143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Propósitos únicos</a:t>
            </a:r>
          </a:p>
          <a:p>
            <a:pPr marL="5143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Retorno</a:t>
            </a:r>
          </a:p>
          <a:p>
            <a:pPr marL="514350">
              <a:buFont typeface="Arial"/>
              <a:buChar char="•"/>
            </a:pPr>
            <a:r>
              <a:rPr lang="pt-BR" dirty="0">
                <a:latin typeface="Calibri"/>
                <a:cs typeface="Calibri"/>
              </a:rPr>
              <a:t>Chamada</a:t>
            </a:r>
          </a:p>
          <a:p>
            <a:pPr marL="514350">
              <a:buFont typeface="Arial"/>
              <a:buChar char="•"/>
            </a:pPr>
            <a:endParaRPr lang="pt-BR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pt-BR" dirty="0">
                <a:latin typeface="Calibri"/>
                <a:cs typeface="Calibri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356279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Procedimentos de decisão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São a forma pela qual iremos tomar uma determinada decisão ao tentarmos resolver um problema qualquer. </a:t>
            </a:r>
            <a:endParaRPr lang="en-US" sz="2400">
              <a:solidFill>
                <a:srgbClr val="262626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Verificar o que é verdadeiro ou falso</a:t>
            </a:r>
            <a:endParaRPr lang="pt-BR" sz="2400" dirty="0">
              <a:latin typeface="Calibri"/>
              <a:cs typeface="Calibri"/>
            </a:endParaRPr>
          </a:p>
        </p:txBody>
      </p:sp>
      <p:graphicFrame>
        <p:nvGraphicFramePr>
          <p:cNvPr id="4" name="TextBox 3">
            <a:extLst>
              <a:ext uri="{FF2B5EF4-FFF2-40B4-BE49-F238E27FC236}">
                <a16:creationId xmlns:a16="http://schemas.microsoft.com/office/drawing/2014/main" id="{D5386C42-4AD2-3A05-65CE-8A5C9611B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06918"/>
              </p:ext>
            </p:extLst>
          </p:nvPr>
        </p:nvGraphicFramePr>
        <p:xfrm>
          <a:off x="1139291" y="3507232"/>
          <a:ext cx="1056600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853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Procedimentos de decisão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B59447-973C-6780-BC5A-EB4307E7D913}"/>
              </a:ext>
            </a:extLst>
          </p:cNvPr>
          <p:cNvSpPr txBox="1">
            <a:spLocks/>
          </p:cNvSpPr>
          <p:nvPr/>
        </p:nvSpPr>
        <p:spPr>
          <a:xfrm>
            <a:off x="1210343" y="1530988"/>
            <a:ext cx="7729728" cy="4209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Estudo das sentenças declarativas – proposições.</a:t>
            </a:r>
            <a:endParaRPr lang="pt-BR"/>
          </a:p>
          <a:p>
            <a:r>
              <a:rPr lang="pt-BR" dirty="0"/>
              <a:t>Proposições pode ser V – verdadeiras ou F – falsas.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Exemplos:</a:t>
            </a:r>
            <a:endParaRPr lang="pt-BR" dirty="0">
              <a:cs typeface="Calibri" panose="020F0502020204030204"/>
            </a:endParaRPr>
          </a:p>
          <a:p>
            <a:r>
              <a:rPr lang="pt-BR" dirty="0"/>
              <a:t>Brasília é a capital do Brasil</a:t>
            </a:r>
          </a:p>
          <a:p>
            <a:r>
              <a:rPr lang="en-US" dirty="0"/>
              <a:t>7+5 = 10</a:t>
            </a:r>
          </a:p>
          <a:p>
            <a:r>
              <a:rPr lang="pt-BR" dirty="0"/>
              <a:t>O ser humano não é mortal</a:t>
            </a:r>
          </a:p>
          <a:p>
            <a:r>
              <a:rPr lang="en-US" dirty="0"/>
              <a:t>x -2=5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B58B3093-5632-00FF-3858-D474913010F8}"/>
              </a:ext>
            </a:extLst>
          </p:cNvPr>
          <p:cNvSpPr txBox="1"/>
          <p:nvPr/>
        </p:nvSpPr>
        <p:spPr>
          <a:xfrm>
            <a:off x="6183753" y="3638959"/>
            <a:ext cx="529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V – sentença declarativa. Podemos atribuir valor lógico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CD80182B-300D-AA04-B705-D44D2C1FB2DB}"/>
              </a:ext>
            </a:extLst>
          </p:cNvPr>
          <p:cNvSpPr txBox="1"/>
          <p:nvPr/>
        </p:nvSpPr>
        <p:spPr>
          <a:xfrm>
            <a:off x="6226884" y="416644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 – sentença declarativa. Podemos atribuir valor lógico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5B2550B9-3B07-1527-F466-D0C250A632DE}"/>
              </a:ext>
            </a:extLst>
          </p:cNvPr>
          <p:cNvSpPr txBox="1"/>
          <p:nvPr/>
        </p:nvSpPr>
        <p:spPr>
          <a:xfrm>
            <a:off x="6184749" y="4718248"/>
            <a:ext cx="529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V – sentença declarativa. Podemos atribuir valor lógico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A8945C2C-0597-4DBF-F59B-9E0C93D8684F}"/>
              </a:ext>
            </a:extLst>
          </p:cNvPr>
          <p:cNvSpPr txBox="1"/>
          <p:nvPr/>
        </p:nvSpPr>
        <p:spPr>
          <a:xfrm>
            <a:off x="6184749" y="5229138"/>
            <a:ext cx="593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Não sabemos o valor do x, não podemos atribuir valor lógico.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2FBAFD55-1D55-5E57-7173-79CC7141BDB5}"/>
              </a:ext>
            </a:extLst>
          </p:cNvPr>
          <p:cNvSpPr txBox="1"/>
          <p:nvPr/>
        </p:nvSpPr>
        <p:spPr>
          <a:xfrm>
            <a:off x="613674" y="5744692"/>
            <a:ext cx="525517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Sentenças Interrogativas: Ex; “Como você se chama”?</a:t>
            </a:r>
          </a:p>
          <a:p>
            <a:r>
              <a:rPr lang="pt-BR" dirty="0"/>
              <a:t>Sentenças Imperativas: Ex; ”Venha aqui rápido.”</a:t>
            </a:r>
          </a:p>
          <a:p>
            <a:endParaRPr lang="en-US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66EBDF10-30D9-2EA2-A61E-92873855F5AE}"/>
              </a:ext>
            </a:extLst>
          </p:cNvPr>
          <p:cNvSpPr txBox="1"/>
          <p:nvPr/>
        </p:nvSpPr>
        <p:spPr>
          <a:xfrm>
            <a:off x="6829263" y="5744692"/>
            <a:ext cx="475591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Sentenças Exclamativas:  Ex; “Opa!”</a:t>
            </a:r>
          </a:p>
          <a:p>
            <a:r>
              <a:rPr lang="pt-BR" dirty="0"/>
              <a:t>Poemas</a:t>
            </a:r>
          </a:p>
          <a:p>
            <a:r>
              <a:rPr lang="pt-BR" dirty="0"/>
              <a:t>Sentenças abertas: Como já fora dito; Ex ;” x &lt;7”</a:t>
            </a:r>
          </a:p>
        </p:txBody>
      </p:sp>
    </p:spTree>
    <p:extLst>
      <p:ext uri="{BB962C8B-B14F-4D97-AF65-F5344CB8AC3E}">
        <p14:creationId xmlns:p14="http://schemas.microsoft.com/office/powerpoint/2010/main" val="24981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  <p:bldP spid="21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Procedimentos de decisão - </a:t>
            </a:r>
            <a:r>
              <a:rPr lang="pt-BR" dirty="0" err="1">
                <a:cs typeface="Calibri Light"/>
              </a:rPr>
              <a:t>If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483" y="1600245"/>
            <a:ext cx="6493585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X e Y são condições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Para que o programa entre no primeiro if, X deve ser verdadeiro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Para que o programa entre no </a:t>
            </a:r>
            <a:r>
              <a:rPr lang="pt-BR" sz="2400" dirty="0" err="1">
                <a:solidFill>
                  <a:srgbClr val="262626"/>
                </a:solidFill>
                <a:latin typeface="Calibri"/>
                <a:cs typeface="Calibri"/>
              </a:rPr>
              <a:t>else</a:t>
            </a: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lang="pt-BR" sz="2400" dirty="0" err="1">
                <a:solidFill>
                  <a:srgbClr val="262626"/>
                </a:solidFill>
                <a:latin typeface="Calibri"/>
                <a:cs typeface="Calibri"/>
              </a:rPr>
              <a:t>if</a:t>
            </a: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, Y deve ser verdadeiro e X falso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O </a:t>
            </a:r>
            <a:r>
              <a:rPr lang="pt-BR" sz="2400" dirty="0" err="1">
                <a:solidFill>
                  <a:srgbClr val="262626"/>
                </a:solidFill>
                <a:latin typeface="Calibri"/>
                <a:cs typeface="Calibri"/>
              </a:rPr>
              <a:t>else</a:t>
            </a: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 entra caso nenhum dos acima tenha sido atendido. Default.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rgbClr val="262626"/>
              </a:solidFill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rgbClr val="262626"/>
                </a:solidFill>
                <a:latin typeface="Calibri"/>
                <a:cs typeface="Calibri"/>
              </a:rPr>
              <a:t>X e Y podem ser várias validações, que tem como resultado verdadeiro ou falso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9573093D-F5E2-BCB3-F527-42541E15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698595"/>
            <a:ext cx="3104432" cy="26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58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01EED26-DA63-9572-695A-0F45764C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49" y="368380"/>
            <a:ext cx="7729728" cy="1188720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 err="1">
                <a:latin typeface="Calibri Light"/>
                <a:cs typeface="Calibri Light"/>
              </a:rPr>
              <a:t>Operadores</a:t>
            </a:r>
            <a:r>
              <a:rPr lang="en-US" sz="4400" dirty="0">
                <a:latin typeface="Calibri Light"/>
                <a:cs typeface="Calibri Light"/>
              </a:rPr>
              <a:t> </a:t>
            </a:r>
            <a:r>
              <a:rPr lang="en-US" dirty="0" err="1">
                <a:latin typeface="Calibri Light"/>
                <a:cs typeface="Calibri Light"/>
              </a:rPr>
              <a:t>relacionais</a:t>
            </a:r>
            <a:endParaRPr lang="en-US" sz="4400" dirty="0" err="1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5EBA679-814F-9D40-7A2E-324693523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233632"/>
              </p:ext>
            </p:extLst>
          </p:nvPr>
        </p:nvGraphicFramePr>
        <p:xfrm>
          <a:off x="3046016" y="1275792"/>
          <a:ext cx="5904529" cy="484184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59021">
                  <a:extLst>
                    <a:ext uri="{9D8B030D-6E8A-4147-A177-3AD203B41FA5}">
                      <a16:colId xmlns:a16="http://schemas.microsoft.com/office/drawing/2014/main" val="2658902394"/>
                    </a:ext>
                  </a:extLst>
                </a:gridCol>
                <a:gridCol w="1394297">
                  <a:extLst>
                    <a:ext uri="{9D8B030D-6E8A-4147-A177-3AD203B41FA5}">
                      <a16:colId xmlns:a16="http://schemas.microsoft.com/office/drawing/2014/main" val="2885879090"/>
                    </a:ext>
                  </a:extLst>
                </a:gridCol>
                <a:gridCol w="2451211">
                  <a:extLst>
                    <a:ext uri="{9D8B030D-6E8A-4147-A177-3AD203B41FA5}">
                      <a16:colId xmlns:a16="http://schemas.microsoft.com/office/drawing/2014/main" val="3884585005"/>
                    </a:ext>
                  </a:extLst>
                </a:gridCol>
              </a:tblGrid>
              <a:tr h="307354">
                <a:tc>
                  <a:txBody>
                    <a:bodyPr/>
                    <a:lstStyle/>
                    <a:p>
                      <a:r>
                        <a:rPr lang="pt-BR" sz="2000" dirty="0"/>
                        <a:t>Operador</a:t>
                      </a:r>
                    </a:p>
                  </a:txBody>
                  <a:tcPr marL="100448" marR="100448" marT="50224" marB="502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dirty="0"/>
                        <a:t>Símbolo</a:t>
                      </a:r>
                    </a:p>
                  </a:txBody>
                  <a:tcPr marL="100447" marR="100447" marT="50223" marB="50223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Exemplo</a:t>
                      </a:r>
                    </a:p>
                  </a:txBody>
                  <a:tcPr marL="100448" marR="100448" marT="50224" marB="50224"/>
                </a:tc>
                <a:extLst>
                  <a:ext uri="{0D108BD9-81ED-4DB2-BD59-A6C34878D82A}">
                    <a16:rowId xmlns:a16="http://schemas.microsoft.com/office/drawing/2014/main" val="918625948"/>
                  </a:ext>
                </a:extLst>
              </a:tr>
              <a:tr h="769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IGUAL</a:t>
                      </a:r>
                    </a:p>
                  </a:txBody>
                  <a:tcPr marL="100448" marR="100448" marT="50224" marB="5022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dirty="0"/>
                        <a:t>==</a:t>
                      </a:r>
                    </a:p>
                  </a:txBody>
                  <a:tcPr marL="100447" marR="100447" marT="50223" marB="50223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== 5        5 === "5"</a:t>
                      </a:r>
                    </a:p>
                    <a:p>
                      <a:pPr lvl="0">
                        <a:buNone/>
                      </a:pPr>
                      <a:r>
                        <a:rPr lang="pt-BR" sz="1600" dirty="0"/>
                        <a:t>'Batata' == 'batata'</a:t>
                      </a:r>
                    </a:p>
                  </a:txBody>
                  <a:tcPr marL="100448" marR="100448" marT="50224" marB="50224"/>
                </a:tc>
                <a:extLst>
                  <a:ext uri="{0D108BD9-81ED-4DB2-BD59-A6C34878D82A}">
                    <a16:rowId xmlns:a16="http://schemas.microsoft.com/office/drawing/2014/main" val="3574106188"/>
                  </a:ext>
                </a:extLst>
              </a:tr>
              <a:tr h="53852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DIFERENTE</a:t>
                      </a:r>
                    </a:p>
                  </a:txBody>
                  <a:tcPr marL="100448" marR="100448" marT="50224" marB="5022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dirty="0"/>
                        <a:t>!=</a:t>
                      </a:r>
                    </a:p>
                  </a:txBody>
                  <a:tcPr marL="100447" marR="100447" marT="50223" marB="50223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5 != 4        5 !== "5"</a:t>
                      </a:r>
                    </a:p>
                    <a:p>
                      <a:pPr lvl="0">
                        <a:buNone/>
                      </a:pPr>
                      <a:r>
                        <a:rPr lang="pt-BR" sz="1600" dirty="0"/>
                        <a:t>'ABC' != 'abc"</a:t>
                      </a:r>
                    </a:p>
                  </a:txBody>
                  <a:tcPr marL="100448" marR="100448" marT="50224" marB="50224"/>
                </a:tc>
                <a:extLst>
                  <a:ext uri="{0D108BD9-81ED-4DB2-BD59-A6C34878D82A}">
                    <a16:rowId xmlns:a16="http://schemas.microsoft.com/office/drawing/2014/main" val="2476533494"/>
                  </a:ext>
                </a:extLst>
              </a:tr>
              <a:tr h="769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MAIOR</a:t>
                      </a:r>
                    </a:p>
                  </a:txBody>
                  <a:tcPr marL="100448" marR="100448" marT="50224" marB="5022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dirty="0"/>
                        <a:t>&gt;</a:t>
                      </a:r>
                    </a:p>
                  </a:txBody>
                  <a:tcPr marL="100447" marR="100447" marT="50223" marB="50223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3 &gt; 5     3 &gt; 3</a:t>
                      </a:r>
                    </a:p>
                    <a:p>
                      <a:pPr lvl="0">
                        <a:buNone/>
                      </a:pPr>
                      <a:r>
                        <a:rPr lang="pt-BR" sz="1600" dirty="0"/>
                        <a:t>10 &gt; 7</a:t>
                      </a:r>
                    </a:p>
                  </a:txBody>
                  <a:tcPr marL="100448" marR="100448" marT="50224" marB="50224"/>
                </a:tc>
                <a:extLst>
                  <a:ext uri="{0D108BD9-81ED-4DB2-BD59-A6C34878D82A}">
                    <a16:rowId xmlns:a16="http://schemas.microsoft.com/office/drawing/2014/main" val="3255022569"/>
                  </a:ext>
                </a:extLst>
              </a:tr>
              <a:tr h="7696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MAIOR OU IGUAL</a:t>
                      </a:r>
                    </a:p>
                  </a:txBody>
                  <a:tcPr marL="100447" marR="100447" marT="50223" marB="50223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dirty="0"/>
                        <a:t>&gt;=</a:t>
                      </a:r>
                    </a:p>
                  </a:txBody>
                  <a:tcPr marL="100446" marR="100446" marT="50222" marB="5022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3 &gt;= 3</a:t>
                      </a:r>
                    </a:p>
                    <a:p>
                      <a:pPr lvl="0">
                        <a:buNone/>
                      </a:pPr>
                      <a:r>
                        <a:rPr lang="pt-BR" sz="1600" dirty="0"/>
                        <a:t>5 &gt;= 4</a:t>
                      </a:r>
                    </a:p>
                  </a:txBody>
                  <a:tcPr marL="100447" marR="100447" marT="50223" marB="50223"/>
                </a:tc>
                <a:extLst>
                  <a:ext uri="{0D108BD9-81ED-4DB2-BD59-A6C34878D82A}">
                    <a16:rowId xmlns:a16="http://schemas.microsoft.com/office/drawing/2014/main" val="1190355557"/>
                  </a:ext>
                </a:extLst>
              </a:tr>
              <a:tr h="7696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MENOR</a:t>
                      </a:r>
                    </a:p>
                  </a:txBody>
                  <a:tcPr marL="100446" marR="100446" marT="50222" marB="50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dirty="0"/>
                        <a:t>&lt;</a:t>
                      </a:r>
                    </a:p>
                  </a:txBody>
                  <a:tcPr marL="100446" marR="100446" marT="50222" marB="5022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3 &lt; 3     </a:t>
                      </a:r>
                    </a:p>
                    <a:p>
                      <a:pPr lvl="0">
                        <a:buNone/>
                      </a:pPr>
                      <a:r>
                        <a:rPr lang="pt-BR" sz="1600" dirty="0"/>
                        <a:t>7 &lt; 4</a:t>
                      </a:r>
                    </a:p>
                  </a:txBody>
                  <a:tcPr marL="100446" marR="100446" marT="50222" marB="50222"/>
                </a:tc>
                <a:extLst>
                  <a:ext uri="{0D108BD9-81ED-4DB2-BD59-A6C34878D82A}">
                    <a16:rowId xmlns:a16="http://schemas.microsoft.com/office/drawing/2014/main" val="1101220075"/>
                  </a:ext>
                </a:extLst>
              </a:tr>
              <a:tr h="7696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MENOR OU IGUAL</a:t>
                      </a:r>
                    </a:p>
                  </a:txBody>
                  <a:tcPr marL="100446" marR="100446" marT="50222" marB="50222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dirty="0"/>
                        <a:t>&lt;=</a:t>
                      </a:r>
                    </a:p>
                  </a:txBody>
                  <a:tcPr marL="100446" marR="100446" marT="50222" marB="5022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3 &lt;= 3</a:t>
                      </a:r>
                    </a:p>
                    <a:p>
                      <a:pPr lvl="0">
                        <a:buNone/>
                      </a:pPr>
                      <a:r>
                        <a:rPr lang="pt-BR" sz="1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7 &lt;= 25</a:t>
                      </a:r>
                    </a:p>
                  </a:txBody>
                  <a:tcPr marL="100446" marR="100446" marT="50222" marB="50222"/>
                </a:tc>
                <a:extLst>
                  <a:ext uri="{0D108BD9-81ED-4DB2-BD59-A6C34878D82A}">
                    <a16:rowId xmlns:a16="http://schemas.microsoft.com/office/drawing/2014/main" val="334863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9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Exercício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F9C49B-C057-A8C2-67DA-F682DBA663BD}"/>
              </a:ext>
            </a:extLst>
          </p:cNvPr>
          <p:cNvSpPr txBox="1"/>
          <p:nvPr/>
        </p:nvSpPr>
        <p:spPr>
          <a:xfrm>
            <a:off x="436947" y="1707154"/>
            <a:ext cx="67688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O que o método faz? </a:t>
            </a:r>
          </a:p>
          <a:p>
            <a:r>
              <a:rPr lang="pt-BR" dirty="0">
                <a:cs typeface="Calibri"/>
              </a:rPr>
              <a:t>Qual a diferença entre os métodos ao lado?</a:t>
            </a:r>
          </a:p>
          <a:p>
            <a:r>
              <a:rPr lang="pt-BR" dirty="0">
                <a:cs typeface="Calibri"/>
              </a:rPr>
              <a:t>Qual o melhor?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3DBF0147-8BF4-3150-7904-225957E3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60" y="1386247"/>
            <a:ext cx="4174106" cy="48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1CADC6-79B1-349A-86D1-231FC7585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52385C-5381-06DC-4C40-A24F09A5B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49308B-756E-1B4E-1101-4FB16D85D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D77164-889C-3273-CE9A-5F5AD32A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Exercício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45DB4DF-22E9-7206-C6E4-0BA3B9B42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7D65A-BF17-E1F3-BFCE-621F3B21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2731A6-8096-C465-A9C9-6B52689C611B}"/>
              </a:ext>
            </a:extLst>
          </p:cNvPr>
          <p:cNvSpPr txBox="1"/>
          <p:nvPr/>
        </p:nvSpPr>
        <p:spPr>
          <a:xfrm>
            <a:off x="943973" y="1348799"/>
            <a:ext cx="11120509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1 – Verificar se o usuário está dormindo pouco.</a:t>
            </a:r>
          </a:p>
          <a:p>
            <a:r>
              <a:rPr lang="pt-BR" sz="1600" dirty="0">
                <a:cs typeface="Calibri"/>
              </a:rPr>
              <a:t>Criar um método para identificar quantas horas em média o usuário tem dormido por noite.</a:t>
            </a:r>
            <a:endParaRPr lang="pt-BR" sz="1600" dirty="0">
              <a:ea typeface="Calibri"/>
              <a:cs typeface="Calibri"/>
            </a:endParaRPr>
          </a:p>
          <a:p>
            <a:r>
              <a:rPr lang="pt-BR" sz="1600" dirty="0"/>
              <a:t>Verifique se é menor a 8 horas. Mostre uma mensagem dizendo se dormiu pouco ou dormiu o suficiente (abaixo de 8 = insuficiente).</a:t>
            </a:r>
          </a:p>
          <a:p>
            <a:endParaRPr lang="pt-BR" sz="1600" dirty="0">
              <a:cs typeface="Calibri"/>
            </a:endParaRPr>
          </a:p>
          <a:p>
            <a:r>
              <a:rPr lang="pt-BR" sz="1600" dirty="0">
                <a:cs typeface="Calibri"/>
              </a:rPr>
              <a:t>2 – Hora no formato 12horas.</a:t>
            </a:r>
          </a:p>
          <a:p>
            <a:r>
              <a:rPr lang="pt-BR" sz="1600" dirty="0">
                <a:cs typeface="Calibri"/>
              </a:rPr>
              <a:t>Crie um método para retornar a hora em formato 12 horas.</a:t>
            </a:r>
          </a:p>
          <a:p>
            <a:r>
              <a:rPr lang="pt-BR" sz="1600" dirty="0">
                <a:cs typeface="Calibri"/>
              </a:rPr>
              <a:t>Este método deve receber o valor da hora como parâmetro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cs typeface="Calibri"/>
              </a:rPr>
              <a:t>Se a hora for menor ou igual a 12, então retornar: parâmetro hora + </a:t>
            </a:r>
            <a:r>
              <a:rPr lang="pt-BR" sz="1600" dirty="0" err="1">
                <a:cs typeface="Calibri"/>
              </a:rPr>
              <a:t>a.m</a:t>
            </a: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cs typeface="Calibri"/>
              </a:rPr>
              <a:t>Se a hora for maior a 12, então retornar: (parâmetro hora – 12) +  </a:t>
            </a:r>
            <a:r>
              <a:rPr lang="pt-BR" sz="1600" dirty="0" err="1">
                <a:cs typeface="Calibri"/>
              </a:rPr>
              <a:t>p.m</a:t>
            </a:r>
            <a:endParaRPr lang="pt-BR" sz="16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cs typeface="Calibri"/>
              </a:rPr>
              <a:t>Exemplo: Parâmetro com a hora = 22 </a:t>
            </a:r>
            <a:r>
              <a:rPr lang="pt-BR" sz="1600" dirty="0">
                <a:cs typeface="Calibri"/>
                <a:sym typeface="Wingdings" panose="05000000000000000000" pitchFamily="2" charset="2"/>
              </a:rPr>
              <a:t></a:t>
            </a:r>
            <a:r>
              <a:rPr lang="pt-BR" sz="1600" dirty="0">
                <a:cs typeface="Calibri"/>
              </a:rPr>
              <a:t> 22 – 12 = 10 + “</a:t>
            </a:r>
            <a:r>
              <a:rPr lang="pt-BR" sz="1600" dirty="0" err="1">
                <a:cs typeface="Calibri"/>
              </a:rPr>
              <a:t>pm</a:t>
            </a:r>
            <a:r>
              <a:rPr lang="pt-BR" sz="1600" dirty="0">
                <a:cs typeface="Calibri"/>
              </a:rPr>
              <a:t>” = “10 </a:t>
            </a:r>
            <a:r>
              <a:rPr lang="pt-BR" sz="1600" dirty="0" err="1">
                <a:cs typeface="Calibri"/>
              </a:rPr>
              <a:t>p.m</a:t>
            </a:r>
            <a:r>
              <a:rPr lang="pt-BR" sz="1600" dirty="0">
                <a:cs typeface="Calibri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cs typeface="Calibri"/>
            </a:endParaRPr>
          </a:p>
          <a:p>
            <a:r>
              <a:rPr lang="pt-BR" sz="1600" dirty="0">
                <a:cs typeface="Calibri"/>
              </a:rPr>
              <a:t>3 - </a:t>
            </a:r>
            <a:r>
              <a:rPr lang="pt-BR" sz="1600" dirty="0"/>
              <a:t>Comparação de Números </a:t>
            </a:r>
          </a:p>
          <a:p>
            <a:r>
              <a:rPr lang="pt-BR" sz="1600" dirty="0"/>
              <a:t>Crie um método que receba dois números como parâmetros. Neste método, utilizar o </a:t>
            </a:r>
            <a:r>
              <a:rPr lang="pt-BR" sz="1600" dirty="0" err="1"/>
              <a:t>if</a:t>
            </a:r>
            <a:r>
              <a:rPr lang="pt-BR" sz="1600" dirty="0"/>
              <a:t> e os operadores relacionais para executar as      verificações abaixo: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dirty="0"/>
              <a:t>Se os números forem iguais (usando ==), mostre "Os números são iguais". 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dirty="0"/>
              <a:t>Se o primeiro número for maior que o segundo (usando &gt;), mostre "O primeiro número é maior".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dirty="0"/>
              <a:t>Se o segundo número for maior ou igual ao primeiro (usando &gt;=), mostre "O segundo número é maior ou igual ao primeiro". </a:t>
            </a:r>
          </a:p>
          <a:p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9898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01EED26-DA63-9572-695A-0F45764C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49" y="368380"/>
            <a:ext cx="7729728" cy="1188720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err="1">
                <a:solidFill>
                  <a:schemeClr val="tx1"/>
                </a:solidFill>
                <a:latin typeface="Calibri Light"/>
                <a:cs typeface="Calibri Light"/>
              </a:rPr>
              <a:t>Operadores</a:t>
            </a:r>
            <a:r>
              <a:rPr lang="en-US" sz="4400" dirty="0">
                <a:solidFill>
                  <a:schemeClr val="tx1"/>
                </a:solidFill>
                <a:latin typeface="Calibri Light"/>
                <a:cs typeface="Calibri Light"/>
              </a:rPr>
              <a:t> </a:t>
            </a:r>
            <a:r>
              <a:rPr lang="en-US" sz="4400" err="1">
                <a:solidFill>
                  <a:schemeClr val="tx1"/>
                </a:solidFill>
                <a:latin typeface="Calibri Light"/>
                <a:cs typeface="Calibri Light"/>
              </a:rPr>
              <a:t>lógicos</a:t>
            </a:r>
            <a:endParaRPr lang="en-US" sz="440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F5EBA679-814F-9D40-7A2E-324693523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69335"/>
              </p:ext>
            </p:extLst>
          </p:nvPr>
        </p:nvGraphicFramePr>
        <p:xfrm>
          <a:off x="831903" y="2037792"/>
          <a:ext cx="10930753" cy="25327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32042">
                  <a:extLst>
                    <a:ext uri="{9D8B030D-6E8A-4147-A177-3AD203B41FA5}">
                      <a16:colId xmlns:a16="http://schemas.microsoft.com/office/drawing/2014/main" val="2658902394"/>
                    </a:ext>
                  </a:extLst>
                </a:gridCol>
                <a:gridCol w="1896893">
                  <a:extLst>
                    <a:ext uri="{9D8B030D-6E8A-4147-A177-3AD203B41FA5}">
                      <a16:colId xmlns:a16="http://schemas.microsoft.com/office/drawing/2014/main" val="2885879090"/>
                    </a:ext>
                  </a:extLst>
                </a:gridCol>
                <a:gridCol w="7201818">
                  <a:extLst>
                    <a:ext uri="{9D8B030D-6E8A-4147-A177-3AD203B41FA5}">
                      <a16:colId xmlns:a16="http://schemas.microsoft.com/office/drawing/2014/main" val="3884585005"/>
                    </a:ext>
                  </a:extLst>
                </a:gridCol>
              </a:tblGrid>
              <a:tr h="307354">
                <a:tc>
                  <a:txBody>
                    <a:bodyPr/>
                    <a:lstStyle/>
                    <a:p>
                      <a:r>
                        <a:rPr lang="pt-BR" sz="2000" dirty="0"/>
                        <a:t>Operador</a:t>
                      </a:r>
                    </a:p>
                  </a:txBody>
                  <a:tcPr marL="100448" marR="100448" marT="50224" marB="502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000" dirty="0"/>
                        <a:t>Símbolo</a:t>
                      </a:r>
                    </a:p>
                  </a:txBody>
                  <a:tcPr marL="100447" marR="100447" marT="50223" marB="50223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Descrição</a:t>
                      </a:r>
                      <a:endParaRPr lang="en-US" sz="2000" dirty="0"/>
                    </a:p>
                  </a:txBody>
                  <a:tcPr marL="100448" marR="100448" marT="50224" marB="50224"/>
                </a:tc>
                <a:extLst>
                  <a:ext uri="{0D108BD9-81ED-4DB2-BD59-A6C34878D82A}">
                    <a16:rowId xmlns:a16="http://schemas.microsoft.com/office/drawing/2014/main" val="918625948"/>
                  </a:ext>
                </a:extLst>
              </a:tr>
              <a:tr h="769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NÃO</a:t>
                      </a:r>
                    </a:p>
                  </a:txBody>
                  <a:tcPr marL="100448" marR="100448" marT="50224" marB="5022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dirty="0"/>
                        <a:t>!</a:t>
                      </a:r>
                    </a:p>
                  </a:txBody>
                  <a:tcPr marL="100447" marR="100447" marT="50223" marB="50223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Operador unário de negação. nao VERDADEIRO = FALSO, e nao FALSO = VERDADEIRO. Tem a maior precedência entre os operadores lógicos. </a:t>
                      </a:r>
                      <a:endParaRPr lang="en-US" sz="1600" dirty="0"/>
                    </a:p>
                  </a:txBody>
                  <a:tcPr marL="100448" marR="100448" marT="50224" marB="50224"/>
                </a:tc>
                <a:extLst>
                  <a:ext uri="{0D108BD9-81ED-4DB2-BD59-A6C34878D82A}">
                    <a16:rowId xmlns:a16="http://schemas.microsoft.com/office/drawing/2014/main" val="3574106188"/>
                  </a:ext>
                </a:extLst>
              </a:tr>
              <a:tr h="53852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OU</a:t>
                      </a:r>
                    </a:p>
                  </a:txBody>
                  <a:tcPr marL="100448" marR="100448" marT="50224" marB="5022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dirty="0"/>
                        <a:t>||</a:t>
                      </a:r>
                    </a:p>
                  </a:txBody>
                  <a:tcPr marL="100447" marR="100447" marT="50223" marB="50223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Operador que resulta VERDADEIRO quando um dos seus operandos lógicos for verdadeiro. </a:t>
                      </a:r>
                      <a:endParaRPr lang="en-US" sz="1600" dirty="0"/>
                    </a:p>
                  </a:txBody>
                  <a:tcPr marL="100448" marR="100448" marT="50224" marB="50224"/>
                </a:tc>
                <a:extLst>
                  <a:ext uri="{0D108BD9-81ED-4DB2-BD59-A6C34878D82A}">
                    <a16:rowId xmlns:a16="http://schemas.microsoft.com/office/drawing/2014/main" val="2476533494"/>
                  </a:ext>
                </a:extLst>
              </a:tr>
              <a:tr h="7696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100448" marR="100448" marT="50224" marB="5022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000" dirty="0"/>
                        <a:t>&amp;&amp;</a:t>
                      </a:r>
                    </a:p>
                  </a:txBody>
                  <a:tcPr marL="100447" marR="100447" marT="50223" marB="50223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Operador que resulta VERDADEIRO somente se seus dois operandos lógicos forem verdadeiros. </a:t>
                      </a:r>
                      <a:endParaRPr lang="en-US" sz="1600" dirty="0"/>
                    </a:p>
                  </a:txBody>
                  <a:tcPr marL="100448" marR="100448" marT="50224" marB="50224"/>
                </a:tc>
                <a:extLst>
                  <a:ext uri="{0D108BD9-81ED-4DB2-BD59-A6C34878D82A}">
                    <a16:rowId xmlns:a16="http://schemas.microsoft.com/office/drawing/2014/main" val="3255022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54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321993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Exercício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F9C49B-C057-A8C2-67DA-F682DBA663BD}"/>
              </a:ext>
            </a:extLst>
          </p:cNvPr>
          <p:cNvSpPr txBox="1"/>
          <p:nvPr/>
        </p:nvSpPr>
        <p:spPr>
          <a:xfrm>
            <a:off x="436947" y="1707154"/>
            <a:ext cx="67688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O que o método faz? 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76101061-006D-B0F1-D6B5-A8B8D7B8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2061031"/>
            <a:ext cx="5934973" cy="2074579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44EB61C7-0622-88E9-3C18-4F6A2933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49" y="4228779"/>
            <a:ext cx="8867955" cy="23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E63B24-3689-BCC3-D699-D2ADA01A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 dirty="0">
                <a:highlight>
                  <a:srgbClr val="FFFF00"/>
                </a:highlight>
              </a:rPr>
              <a:t>1. HTML (</a:t>
            </a:r>
            <a:r>
              <a:rPr lang="pt-BR" sz="4800" b="1" dirty="0" err="1">
                <a:highlight>
                  <a:srgbClr val="FFFF00"/>
                </a:highlight>
              </a:rPr>
              <a:t>HyperText</a:t>
            </a:r>
            <a:r>
              <a:rPr lang="pt-BR" sz="4800" b="1" dirty="0">
                <a:highlight>
                  <a:srgbClr val="FFFF00"/>
                </a:highlight>
              </a:rPr>
              <a:t> Markup </a:t>
            </a:r>
            <a:r>
              <a:rPr lang="pt-BR" sz="4800" b="1" dirty="0" err="1">
                <a:highlight>
                  <a:srgbClr val="FFFF00"/>
                </a:highlight>
              </a:rPr>
              <a:t>Language</a:t>
            </a:r>
            <a:r>
              <a:rPr lang="pt-BR" sz="4800" b="1" dirty="0">
                <a:highlight>
                  <a:srgbClr val="FFFF00"/>
                </a:highlight>
              </a:rPr>
              <a:t>)</a:t>
            </a:r>
            <a:endParaRPr lang="pt-BR" sz="4800" dirty="0">
              <a:highlight>
                <a:srgbClr val="FFFF00"/>
              </a:highligh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B9403-D062-9165-86DD-D7971BDE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/>
              <a:t>É a estrutura da página.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/>
              <a:t>Define o conteúdo e os elementos básicos como títulos, parágrafos, imagens, links, tabelas, formulários,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/>
              <a:t>Pensa no HTML como o "esqueleto" de um site.</a:t>
            </a:r>
          </a:p>
          <a:p>
            <a:endParaRPr lang="pt-BR" sz="20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3BEF7A-0C68-3C1E-6775-B00B365D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045" b="-1"/>
          <a:stretch/>
        </p:blipFill>
        <p:spPr>
          <a:xfrm>
            <a:off x="6570875" y="2484255"/>
            <a:ext cx="3831590" cy="371424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65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0819A-CA37-C1CC-33A8-C15B9084D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BD6879-AFB5-3F69-3650-AA714DC9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9685FAA-79E5-8843-A03E-DF3C4EC9B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5220A-C6A9-7EF6-30E7-1F7D0FD0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321993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Exercício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9EAA80C-8F28-DDBC-080F-73E68BEA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5F8BF-FD07-0222-4A83-9B3FA8DF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C8F9DF-343F-FFEE-9345-A46FC43F83C7}"/>
              </a:ext>
            </a:extLst>
          </p:cNvPr>
          <p:cNvSpPr txBox="1"/>
          <p:nvPr/>
        </p:nvSpPr>
        <p:spPr>
          <a:xfrm>
            <a:off x="785732" y="1546057"/>
            <a:ext cx="1071816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1 – Entrada na balada</a:t>
            </a:r>
          </a:p>
          <a:p>
            <a:r>
              <a:rPr lang="pt-BR" dirty="0"/>
              <a:t>Utilize o comando prompt(‘Peça aqui alguma informação’) para obter a idade do paciente maior que 18, e verificar se tem nome na lista ou se tem o ingresso para permitir a entrada no estabelecimento.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2 – Verificar se tem direito a meia entrada</a:t>
            </a:r>
          </a:p>
          <a:p>
            <a:r>
              <a:rPr lang="pt-BR" dirty="0"/>
              <a:t>Peça ao usuário para digitar sua idade. Verifique se a idade é </a:t>
            </a:r>
            <a:r>
              <a:rPr lang="pt-BR" b="1" dirty="0"/>
              <a:t>menor que 12</a:t>
            </a:r>
            <a:r>
              <a:rPr lang="pt-BR" dirty="0"/>
              <a:t> ou </a:t>
            </a:r>
            <a:r>
              <a:rPr lang="pt-BR" b="1" dirty="0"/>
              <a:t>maior que 60</a:t>
            </a:r>
            <a:r>
              <a:rPr lang="pt-BR" dirty="0"/>
              <a:t>. Se for, mostre "Você tem direito a meia-entrada"; caso contrário, mostre "Você paga a entrada inteira“</a:t>
            </a:r>
          </a:p>
          <a:p>
            <a:endParaRPr lang="pt-BR" dirty="0"/>
          </a:p>
          <a:p>
            <a:r>
              <a:rPr lang="pt-BR" dirty="0"/>
              <a:t>3 – Obrigar a informar o nome.</a:t>
            </a:r>
          </a:p>
          <a:p>
            <a:r>
              <a:rPr lang="pt-BR" dirty="0"/>
              <a:t>Crie um método que solicita ao usuário atual a informar o seu nome.</a:t>
            </a:r>
          </a:p>
          <a:p>
            <a:r>
              <a:rPr lang="pt-BR" dirty="0"/>
              <a:t>A página deve obrigar que este nome seja informado para poder prosseguir.</a:t>
            </a:r>
          </a:p>
          <a:p>
            <a:r>
              <a:rPr lang="pt-BR" dirty="0"/>
              <a:t>Para solicitar o nome utilize prompt(‘Texto...’)</a:t>
            </a:r>
          </a:p>
          <a:p>
            <a:r>
              <a:rPr lang="pt-BR" dirty="0"/>
              <a:t>Salvar este valor em uma variável e verificar se ela foi preenchida.</a:t>
            </a:r>
          </a:p>
        </p:txBody>
      </p:sp>
    </p:spTree>
    <p:extLst>
      <p:ext uri="{BB962C8B-B14F-4D97-AF65-F5344CB8AC3E}">
        <p14:creationId xmlns:p14="http://schemas.microsoft.com/office/powerpoint/2010/main" val="1979186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4" y="336370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Exercício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F9C49B-C057-A8C2-67DA-F682DBA663BD}"/>
              </a:ext>
            </a:extLst>
          </p:cNvPr>
          <p:cNvSpPr txBox="1"/>
          <p:nvPr/>
        </p:nvSpPr>
        <p:spPr>
          <a:xfrm>
            <a:off x="551966" y="1419607"/>
            <a:ext cx="6768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O que o método faz? </a:t>
            </a:r>
          </a:p>
          <a:p>
            <a:r>
              <a:rPr lang="pt-BR" dirty="0">
                <a:cs typeface="Calibri"/>
              </a:rPr>
              <a:t>Quais valores que a e b podem ter para retornar </a:t>
            </a:r>
            <a:r>
              <a:rPr lang="pt-BR" dirty="0" err="1">
                <a:cs typeface="Calibri"/>
              </a:rPr>
              <a:t>true</a:t>
            </a:r>
            <a:r>
              <a:rPr lang="pt-BR" dirty="0">
                <a:cs typeface="Calibri"/>
              </a:rPr>
              <a:t>?</a:t>
            </a:r>
          </a:p>
          <a:p>
            <a:r>
              <a:rPr lang="pt-BR" dirty="0">
                <a:cs typeface="Calibri"/>
              </a:rPr>
              <a:t>Quando retorna false?</a:t>
            </a:r>
          </a:p>
          <a:p>
            <a:r>
              <a:rPr lang="pt-BR" dirty="0">
                <a:cs typeface="Calibri"/>
              </a:rPr>
              <a:t>Melhorias?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52F843E-4B3A-CEBB-A0F9-563B5396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89" y="3068400"/>
            <a:ext cx="6150633" cy="2288327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382120CF-47C0-B844-E172-3693A666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87" y="2505794"/>
            <a:ext cx="3781245" cy="34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Quando usar </a:t>
            </a:r>
            <a:r>
              <a:rPr lang="pt-BR" dirty="0" err="1">
                <a:cs typeface="Calibri Light"/>
              </a:rPr>
              <a:t>if</a:t>
            </a:r>
            <a:r>
              <a:rPr lang="pt-BR" dirty="0">
                <a:cs typeface="Calibri Light"/>
              </a:rPr>
              <a:t> – </a:t>
            </a:r>
            <a:r>
              <a:rPr lang="pt-BR" dirty="0" err="1">
                <a:cs typeface="Calibri Light"/>
              </a:rPr>
              <a:t>else</a:t>
            </a:r>
            <a:r>
              <a:rPr lang="pt-BR" dirty="0">
                <a:cs typeface="Calibri Light"/>
              </a:rPr>
              <a:t> </a:t>
            </a:r>
            <a:r>
              <a:rPr lang="pt-BR" dirty="0" err="1">
                <a:cs typeface="Calibri Light"/>
              </a:rPr>
              <a:t>if</a:t>
            </a:r>
            <a:endParaRPr lang="pt-BR" dirty="0" err="1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2A952F-D6D6-D262-C5E8-2598A9D7AC68}"/>
              </a:ext>
            </a:extLst>
          </p:cNvPr>
          <p:cNvSpPr txBox="1">
            <a:spLocks/>
          </p:cNvSpPr>
          <p:nvPr/>
        </p:nvSpPr>
        <p:spPr>
          <a:xfrm>
            <a:off x="320615" y="1710606"/>
            <a:ext cx="423269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cs typeface="Calibri"/>
              </a:rPr>
              <a:t>Quando temos retornos diferentes, ou quando temos caminhos diferentes.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94E59DBD-47C4-3570-7CEE-929F14D6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87" y="516429"/>
            <a:ext cx="5661803" cy="2834653"/>
          </a:xfrm>
          <a:prstGeom prst="rect">
            <a:avLst/>
          </a:prstGeom>
        </p:spPr>
      </p:pic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4A88AA6E-A406-8C68-BC7A-8316FDC3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75" y="3350491"/>
            <a:ext cx="6438181" cy="33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20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2F24-4BFF-BB8A-2299-47ECFBA7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379502"/>
            <a:ext cx="10515600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BE71D-9694-24D4-77D4-FF9DFC83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408682"/>
            <a:ext cx="11105072" cy="5199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cs typeface="Calibri"/>
              </a:rPr>
              <a:t>1 – Exiba uma mensagem ao usuário com quatro opções "1 – Adicionar; 2 – Subtrair; 3 – Dividir; 4 – Multiplicar". Conforme o usuário escolher a opção, solicitar 2 números e chamar cada função. 1 função por propósito.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Dica: Utilize o comando "\n" no início da de cada opção para quebra de linha do texto.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2 – Crie um programa para validar se um número é par ou ímpar. Exibir mensagem informando se é ou não conforme resultado.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3 – Crie um programa que solicite 4 notas e calcule a média do aluno. Caso a média seja maior ou igual a 7, exiba que passou. Caso for ou igual a 5, exiba que está em recuperação. Caso contrário, reprovado.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4 – Incremente o programa acima para caso o aluno esteja de recuperação, se este deseja realizar a prova de recuperação, caso queira, exibir mensagem avisando que será enviado a data da prova, caso contrário, exiba que está reprovado. 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Atenção: Crie um método separado para este processo. A mensagem de reprovação deve ser a mesma que a utilizada pro média, e esta não deve ser repetida no fonte.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5 - </a:t>
            </a:r>
            <a:r>
              <a:rPr lang="pt-BR" sz="2000" dirty="0">
                <a:ea typeface="+mn-lt"/>
                <a:cs typeface="+mn-lt"/>
              </a:rPr>
              <a:t>Faça um script que verifique se uma letra digitada é vogal ou consoante.</a:t>
            </a: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6 - Faça um script que leia três números inteiros e mostre o maior e o menor deles.</a:t>
            </a:r>
          </a:p>
        </p:txBody>
      </p:sp>
    </p:spTree>
    <p:extLst>
      <p:ext uri="{BB962C8B-B14F-4D97-AF65-F5344CB8AC3E}">
        <p14:creationId xmlns:p14="http://schemas.microsoft.com/office/powerpoint/2010/main" val="940734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22F50-C28D-9128-9348-FB916B30D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3E12D-1A98-4050-22F4-6C3FF063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379502"/>
            <a:ext cx="10515600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4D0E7-2A98-D0A1-55AD-33A2EF2A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408682"/>
            <a:ext cx="11105072" cy="51996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2000" dirty="0">
                <a:cs typeface="Calibri"/>
              </a:rPr>
              <a:t>1 - Validação de login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Peça ao usuário para inserir um nome de usuário e senha (utilizar o prompt). Verifique se o nome de usuário é "admin" e a senha é "1234". Mostre uma mensagem se o login foi bem-sucedido ou não.</a:t>
            </a: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2 - Verificação de idade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Peça ao usuário para inserir a idade. Verifique se ele tem entre 18 e 60 anos (inclusive) e mostre uma mensagem indicando se está dentro ou fora desse intervalo</a:t>
            </a: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3 - Jogo de adivinhação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Crie um jogo onde o usuário deve adivinhar um número. Mostre uma mensagem se o número for igual a 5 ou 10.</a:t>
            </a: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4 - Promoção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Um cliente ganha um desconto se for um cliente antigo ou se tiver comprado acima de R$100. Verifique se ele é elegível para o desconto.</a:t>
            </a:r>
          </a:p>
        </p:txBody>
      </p:sp>
    </p:spTree>
    <p:extLst>
      <p:ext uri="{BB962C8B-B14F-4D97-AF65-F5344CB8AC3E}">
        <p14:creationId xmlns:p14="http://schemas.microsoft.com/office/powerpoint/2010/main" val="138506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Switch case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2A952F-D6D6-D262-C5E8-2598A9D7AC68}"/>
              </a:ext>
            </a:extLst>
          </p:cNvPr>
          <p:cNvSpPr txBox="1">
            <a:spLocks/>
          </p:cNvSpPr>
          <p:nvPr/>
        </p:nvSpPr>
        <p:spPr>
          <a:xfrm>
            <a:off x="320615" y="1710606"/>
            <a:ext cx="101274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cs typeface="Calibri"/>
              </a:rPr>
              <a:t>Quando temos muitos caminhos onde validamos somente 1 opção, podemos utilizar o Switch case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ED594023-CFE0-2331-223D-193769D5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21" y="2577543"/>
            <a:ext cx="5230483" cy="373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Switch case X </a:t>
            </a:r>
            <a:r>
              <a:rPr lang="pt-BR" dirty="0" err="1">
                <a:cs typeface="Calibri Light"/>
              </a:rPr>
              <a:t>If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844AFED-DA95-4A48-2B1D-EDD079715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47" r="64000" b="4297"/>
          <a:stretch/>
        </p:blipFill>
        <p:spPr>
          <a:xfrm>
            <a:off x="7139797" y="2949624"/>
            <a:ext cx="3305757" cy="3112669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CD08B6D-A2A8-0CF7-877E-65C449B48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08" r="65952" b="7252"/>
          <a:stretch/>
        </p:blipFill>
        <p:spPr>
          <a:xfrm>
            <a:off x="1834550" y="3183682"/>
            <a:ext cx="3650875" cy="2402173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F40281AE-88CB-6728-1CA4-28B4387C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4" y="1596687"/>
            <a:ext cx="9859991" cy="674136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4BBB7D2-FB4B-D21F-FF35-93F7C9873FC7}"/>
              </a:ext>
            </a:extLst>
          </p:cNvPr>
          <p:cNvSpPr/>
          <p:nvPr/>
        </p:nvSpPr>
        <p:spPr>
          <a:xfrm>
            <a:off x="5748130" y="3843130"/>
            <a:ext cx="1308339" cy="1092679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9D9BF68-6F81-2830-69C1-CEC317AE1D0E}"/>
              </a:ext>
            </a:extLst>
          </p:cNvPr>
          <p:cNvSpPr txBox="1"/>
          <p:nvPr/>
        </p:nvSpPr>
        <p:spPr>
          <a:xfrm>
            <a:off x="8250415" y="6268214"/>
            <a:ext cx="225436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cs typeface="Calibri"/>
              </a:rPr>
              <a:t>Melhorias?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702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2F24-4BFF-BB8A-2299-47ECFBA7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379502"/>
            <a:ext cx="10515600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BE71D-9694-24D4-77D4-FF9DFC83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408682"/>
            <a:ext cx="11105072" cy="3474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cs typeface="Calibri"/>
              </a:rPr>
              <a:t>1 - Transforme o exercício da calculadora, utilizando o switch.</a:t>
            </a: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3 – Crie o script </a:t>
            </a:r>
            <a:r>
              <a:rPr lang="pt-BR" sz="2000" dirty="0" err="1">
                <a:cs typeface="Calibri"/>
              </a:rPr>
              <a:t>JavaScript</a:t>
            </a:r>
            <a:r>
              <a:rPr lang="pt-BR" sz="2000" dirty="0">
                <a:cs typeface="Calibri"/>
              </a:rPr>
              <a:t> para a página de cobrança de um e-commerce. As informações que podem alterar o preço total da compra são: Forma de pagamento, cupom de desconto e frete. O total é a soma de todos estes valores e descontos.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Deve haver 1 método para cada propósito do processo.</a:t>
            </a: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902C6D-B1C7-D4DA-B686-728E0417A793}"/>
              </a:ext>
            </a:extLst>
          </p:cNvPr>
          <p:cNvSpPr txBox="1"/>
          <p:nvPr/>
        </p:nvSpPr>
        <p:spPr>
          <a:xfrm>
            <a:off x="7450349" y="1415866"/>
            <a:ext cx="3965275" cy="15850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cs typeface="Calibri"/>
              </a:rPr>
              <a:t>&lt;= 18,5 - Abaixo do peso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cs typeface="Calibri"/>
              </a:rPr>
              <a:t>Entre 18,5 e 25 - Peso normal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cs typeface="Calibri"/>
              </a:rPr>
              <a:t>Entre 25 e 30 - Acima do peso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cs typeface="Calibri"/>
              </a:rPr>
              <a:t>Acima de 30 - obeso 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4F15FB-058E-845E-1E86-1B3A145D7E90}"/>
              </a:ext>
            </a:extLst>
          </p:cNvPr>
          <p:cNvSpPr txBox="1"/>
          <p:nvPr/>
        </p:nvSpPr>
        <p:spPr>
          <a:xfrm>
            <a:off x="323491" y="1813423"/>
            <a:ext cx="7157047" cy="1605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cs typeface="Calibri"/>
              </a:rPr>
              <a:t>2 - O IMC – Indice de Massa Corporal é um critério da Organização Mundial de Saúde para dar uma indicação sobre a condição de peso de uma pessoa adulta. A fórmula é IMC = peso / ( altura )2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pt-BR" sz="2000" dirty="0">
                <a:cs typeface="Calibri"/>
              </a:rPr>
              <a:t>Elabore um algoritmo que leia o peso e a altura de um adulto e mostre sua condição de acordo com a tabela ao lado. 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AE04B0-455A-EFBF-EE15-FF9E07ED8418}"/>
              </a:ext>
            </a:extLst>
          </p:cNvPr>
          <p:cNvSpPr txBox="1"/>
          <p:nvPr/>
        </p:nvSpPr>
        <p:spPr>
          <a:xfrm>
            <a:off x="531962" y="4772969"/>
            <a:ext cx="367772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Forma de pagamento:</a:t>
            </a:r>
          </a:p>
          <a:p>
            <a:r>
              <a:rPr lang="pt-BR" dirty="0">
                <a:cs typeface="Calibri"/>
              </a:rPr>
              <a:t>Cartão de débito: 5% OFF</a:t>
            </a:r>
          </a:p>
          <a:p>
            <a:r>
              <a:rPr lang="pt-BR" dirty="0" err="1">
                <a:cs typeface="Calibri"/>
              </a:rPr>
              <a:t>Pix</a:t>
            </a:r>
            <a:r>
              <a:rPr lang="pt-BR" dirty="0">
                <a:cs typeface="Calibri"/>
              </a:rPr>
              <a:t>: 10% OFF</a:t>
            </a:r>
          </a:p>
          <a:p>
            <a:r>
              <a:rPr lang="pt-BR" dirty="0">
                <a:cs typeface="Calibri"/>
              </a:rPr>
              <a:t>Cartão de crédito: + 2% de juros</a:t>
            </a:r>
          </a:p>
          <a:p>
            <a:r>
              <a:rPr lang="pt-BR" dirty="0">
                <a:cs typeface="Calibri"/>
              </a:rPr>
              <a:t>Boleto: sem desconto ou acréscimos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58B382-0497-1F57-A01A-B66506514B06}"/>
              </a:ext>
            </a:extLst>
          </p:cNvPr>
          <p:cNvSpPr txBox="1"/>
          <p:nvPr/>
        </p:nvSpPr>
        <p:spPr>
          <a:xfrm>
            <a:off x="4581689" y="4779846"/>
            <a:ext cx="3533954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Cupons de desconto:</a:t>
            </a:r>
          </a:p>
          <a:p>
            <a:r>
              <a:rPr lang="pt-BR" dirty="0">
                <a:cs typeface="Calibri"/>
              </a:rPr>
              <a:t>É válido qualquer cupom onde o início do cupom seja um número com dois caracteres. </a:t>
            </a:r>
          </a:p>
          <a:p>
            <a:r>
              <a:rPr lang="pt-BR" dirty="0">
                <a:cs typeface="Calibri"/>
              </a:rPr>
              <a:t>Exemplo: 10OFF       05DESCONTO</a:t>
            </a:r>
          </a:p>
          <a:p>
            <a:r>
              <a:rPr lang="pt-BR" dirty="0">
                <a:cs typeface="Calibri"/>
              </a:rPr>
              <a:t>O valor do desconto é os dois primeiros números do texto.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9E508A-441C-374E-8E79-5BAA7D0E02AA}"/>
              </a:ext>
            </a:extLst>
          </p:cNvPr>
          <p:cNvSpPr txBox="1"/>
          <p:nvPr/>
        </p:nvSpPr>
        <p:spPr>
          <a:xfrm>
            <a:off x="8404191" y="4826416"/>
            <a:ext cx="328953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cs typeface="Calibri"/>
              </a:rPr>
              <a:t>Frete:</a:t>
            </a:r>
          </a:p>
          <a:p>
            <a:r>
              <a:rPr lang="pt-BR" dirty="0">
                <a:cs typeface="Calibri"/>
              </a:rPr>
              <a:t>O frete padrão é de 10 reais.</a:t>
            </a:r>
          </a:p>
          <a:p>
            <a:r>
              <a:rPr lang="pt-BR" dirty="0">
                <a:cs typeface="Calibri"/>
              </a:rPr>
              <a:t>O frete expresso é de 20 reais.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4300D7-F725-0DCB-1693-69B184A2FBAA}"/>
              </a:ext>
            </a:extLst>
          </p:cNvPr>
          <p:cNvSpPr txBox="1"/>
          <p:nvPr/>
        </p:nvSpPr>
        <p:spPr>
          <a:xfrm>
            <a:off x="8535462" y="5893466"/>
            <a:ext cx="353395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Extrair o número - método </a:t>
            </a:r>
            <a:r>
              <a:rPr lang="pt-BR" dirty="0" err="1">
                <a:cs typeface="Calibri"/>
              </a:rPr>
              <a:t>substr</a:t>
            </a:r>
          </a:p>
          <a:p>
            <a:r>
              <a:rPr lang="pt-BR" dirty="0">
                <a:cs typeface="Calibri"/>
              </a:rPr>
              <a:t>Validar se o cupom é valido com o !</a:t>
            </a:r>
            <a:r>
              <a:rPr lang="pt-BR" dirty="0" err="1"/>
              <a:t>isNaN</a:t>
            </a:r>
            <a:r>
              <a:rPr lang="pt-BR" dirty="0"/>
              <a:t>(</a:t>
            </a:r>
            <a:r>
              <a:rPr lang="pt-BR" dirty="0" err="1"/>
              <a:t>suaVar.substr</a:t>
            </a:r>
            <a:r>
              <a:rPr lang="pt-BR" dirty="0"/>
              <a:t>(0,2))</a:t>
            </a:r>
            <a:endParaRPr lang="pt-BR" dirty="0">
              <a:cs typeface="Calibri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B14AD74-CD6E-46B3-8D50-C99FBD900FCA}"/>
              </a:ext>
            </a:extLst>
          </p:cNvPr>
          <p:cNvCxnSpPr/>
          <p:nvPr/>
        </p:nvCxnSpPr>
        <p:spPr>
          <a:xfrm flipV="1">
            <a:off x="8163823" y="6253072"/>
            <a:ext cx="368060" cy="34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90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F38EF-7DD0-75DF-2629-A1A8635C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6600">
                <a:cs typeface="Calibri Light"/>
              </a:rPr>
              <a:t>Agenda</a:t>
            </a:r>
            <a:endParaRPr lang="pt-BR" sz="6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1A85C-E964-0377-4368-B7D015A2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cs typeface="Calibri"/>
              </a:rPr>
              <a:t>Revisão</a:t>
            </a:r>
            <a:endParaRPr lang="pt-BR" dirty="0"/>
          </a:p>
          <a:p>
            <a:r>
              <a:rPr lang="pt-BR" sz="2400" dirty="0">
                <a:cs typeface="Calibri"/>
              </a:rPr>
              <a:t>Estruturas de repetição</a:t>
            </a:r>
          </a:p>
          <a:p>
            <a:r>
              <a:rPr lang="pt-BR" sz="2400" dirty="0" err="1">
                <a:cs typeface="Calibri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186012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Estruturas de repetição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2A952F-D6D6-D262-C5E8-2598A9D7AC68}"/>
              </a:ext>
            </a:extLst>
          </p:cNvPr>
          <p:cNvSpPr txBox="1">
            <a:spLocks/>
          </p:cNvSpPr>
          <p:nvPr/>
        </p:nvSpPr>
        <p:spPr>
          <a:xfrm>
            <a:off x="320615" y="1710606"/>
            <a:ext cx="10127411" cy="1067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cs typeface="Calibri"/>
              </a:rPr>
              <a:t>Laços oferecem um jeito fácil e rápido de executar uma ação repetidas vezes.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F9C67D7-4051-0EF6-DC2D-F08E28E8D859}"/>
              </a:ext>
            </a:extLst>
          </p:cNvPr>
          <p:cNvSpPr/>
          <p:nvPr/>
        </p:nvSpPr>
        <p:spPr>
          <a:xfrm>
            <a:off x="3069464" y="3273379"/>
            <a:ext cx="1835239" cy="11805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For</a:t>
            </a:r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A67E44E-9780-65F6-486E-8BCE5B94AEA4}"/>
              </a:ext>
            </a:extLst>
          </p:cNvPr>
          <p:cNvSpPr/>
          <p:nvPr/>
        </p:nvSpPr>
        <p:spPr>
          <a:xfrm>
            <a:off x="6149661" y="3273379"/>
            <a:ext cx="1835239" cy="11805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err="1">
                <a:cs typeface="Calibri"/>
              </a:rPr>
              <a:t>While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0014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342A6E-665D-80F9-E050-431F2E87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FCBB6-0ECB-7B5E-48E7-1F2E4850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2. CSS (Cascading Style Sheets)</a:t>
            </a:r>
            <a:endParaRPr lang="pt-BR" sz="4800" b="1" dirty="0">
              <a:highlight>
                <a:srgbClr val="FFFF00"/>
              </a:highligh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61ABC-DF41-1B05-EEDE-CDFFD4E8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É a "roupa" do HTML, ou seja, estiliza o conteúdo.</a:t>
            </a:r>
          </a:p>
          <a:p>
            <a:r>
              <a:rPr lang="pt-BR" sz="2000" dirty="0"/>
              <a:t>Controla cores, fontes, layout, posicionamento e muito mais.</a:t>
            </a:r>
          </a:p>
          <a:p>
            <a:r>
              <a:rPr lang="pt-BR" sz="2000" dirty="0"/>
              <a:t>Torna a página bonita e responsiva.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5E632D-3CDC-CE0C-4372-E2AEE93E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61" y="2484255"/>
            <a:ext cx="4557818" cy="371424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49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Estruturas de repetição - For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2A952F-D6D6-D262-C5E8-2598A9D7AC68}"/>
              </a:ext>
            </a:extLst>
          </p:cNvPr>
          <p:cNvSpPr txBox="1">
            <a:spLocks/>
          </p:cNvSpPr>
          <p:nvPr/>
        </p:nvSpPr>
        <p:spPr>
          <a:xfrm>
            <a:off x="320615" y="1710606"/>
            <a:ext cx="101274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885C2F2D-15B4-04F0-73AB-B60EAD2DC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24" y="2136022"/>
            <a:ext cx="7229340" cy="1104884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4D93465-82AB-5184-51CC-2FAFAE32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302" y="3891015"/>
            <a:ext cx="8495763" cy="12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90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Estruturas de repetição - </a:t>
            </a:r>
            <a:r>
              <a:rPr lang="pt-BR" dirty="0" err="1">
                <a:cs typeface="Calibri Light"/>
              </a:rPr>
              <a:t>While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2A952F-D6D6-D262-C5E8-2598A9D7AC68}"/>
              </a:ext>
            </a:extLst>
          </p:cNvPr>
          <p:cNvSpPr txBox="1">
            <a:spLocks/>
          </p:cNvSpPr>
          <p:nvPr/>
        </p:nvSpPr>
        <p:spPr>
          <a:xfrm>
            <a:off x="320615" y="1710606"/>
            <a:ext cx="101274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D42B8BCD-F088-6EFB-B4C5-DF1B799E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04" y="2199443"/>
            <a:ext cx="6456608" cy="1235620"/>
          </a:xfrm>
          <a:prstGeom prst="rect">
            <a:avLst/>
          </a:prstGeom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DC5F2407-67EC-3CFE-4A17-012BB3ED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93" y="4121322"/>
            <a:ext cx="6757115" cy="1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66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99DE5-972B-8935-DF5A-01AF361B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43723C-F41D-570E-9ECC-0EFA4BF64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E263C3B-0CE7-B036-C424-03D206E40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37752CA-2587-3A53-FA67-6BF227C9C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9BB52-1BF8-9945-3563-6D4B759E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 dirty="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3623965-28EA-D92F-F862-C5523D975EBA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Atividades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48EA6F1-D272-1FEA-764E-87E4FDEA1325}"/>
              </a:ext>
            </a:extLst>
          </p:cNvPr>
          <p:cNvSpPr txBox="1">
            <a:spLocks/>
          </p:cNvSpPr>
          <p:nvPr/>
        </p:nvSpPr>
        <p:spPr>
          <a:xfrm>
            <a:off x="320615" y="1710606"/>
            <a:ext cx="101274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230366-C70F-258A-D353-5697190C2EE0}"/>
              </a:ext>
            </a:extLst>
          </p:cNvPr>
          <p:cNvSpPr txBox="1"/>
          <p:nvPr/>
        </p:nvSpPr>
        <p:spPr>
          <a:xfrm>
            <a:off x="315329" y="1689134"/>
            <a:ext cx="9368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1 - Números de 1 a 10 – primeiro com for, depois com o </a:t>
            </a:r>
            <a:r>
              <a:rPr lang="pt-BR" dirty="0" err="1"/>
              <a:t>while</a:t>
            </a:r>
            <a:endParaRPr lang="pt-BR" dirty="0"/>
          </a:p>
          <a:p>
            <a:r>
              <a:rPr lang="pt-BR" dirty="0"/>
              <a:t>1.1 Escreva um código que exiba os números de 1 a 10.</a:t>
            </a:r>
          </a:p>
          <a:p>
            <a:r>
              <a:rPr lang="pt-BR" dirty="0"/>
              <a:t>1.2 </a:t>
            </a:r>
            <a:r>
              <a:rPr lang="pt-BR" sz="1800" dirty="0">
                <a:ea typeface="+mn-lt"/>
                <a:cs typeface="+mn-lt"/>
              </a:rPr>
              <a:t>Escreva </a:t>
            </a:r>
            <a:r>
              <a:rPr lang="pt-BR" dirty="0"/>
              <a:t>um código que exiba os números </a:t>
            </a:r>
            <a:r>
              <a:rPr lang="pt-BR" sz="1800" dirty="0">
                <a:ea typeface="+mn-lt"/>
                <a:cs typeface="+mn-lt"/>
              </a:rPr>
              <a:t>de 1 a 10 em ordem decrescente (10,9,8,...) </a:t>
            </a:r>
            <a:endParaRPr lang="pt-BR" dirty="0"/>
          </a:p>
          <a:p>
            <a:r>
              <a:rPr lang="pt-BR" dirty="0"/>
              <a:t>1.3 Escreva um código que exiba os números de 1 a 10, somente pares</a:t>
            </a:r>
          </a:p>
          <a:p>
            <a:r>
              <a:rPr lang="pt-BR" dirty="0"/>
              <a:t>1.4 Escreva um código que exiba os números de 1 a 10, somente ímpares.</a:t>
            </a:r>
          </a:p>
        </p:txBody>
      </p:sp>
    </p:spTree>
    <p:extLst>
      <p:ext uri="{BB962C8B-B14F-4D97-AF65-F5344CB8AC3E}">
        <p14:creationId xmlns:p14="http://schemas.microsoft.com/office/powerpoint/2010/main" val="3585909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Estruturas de repetição - </a:t>
            </a:r>
            <a:r>
              <a:rPr lang="pt-BR" dirty="0" err="1">
                <a:cs typeface="Calibri Light"/>
              </a:rPr>
              <a:t>While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2A952F-D6D6-D262-C5E8-2598A9D7AC68}"/>
              </a:ext>
            </a:extLst>
          </p:cNvPr>
          <p:cNvSpPr txBox="1">
            <a:spLocks/>
          </p:cNvSpPr>
          <p:nvPr/>
        </p:nvSpPr>
        <p:spPr>
          <a:xfrm>
            <a:off x="320615" y="1710606"/>
            <a:ext cx="101274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cs typeface="Calibri"/>
              </a:rPr>
              <a:t>break X continue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F5803AC-FAE2-8BF1-6822-604A1F28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555" y="2385406"/>
            <a:ext cx="6488805" cy="33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97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2F24-4BFF-BB8A-2299-47ECFBA7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379502"/>
            <a:ext cx="10515600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BE71D-9694-24D4-77D4-FF9DFC83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1408682"/>
            <a:ext cx="11105072" cy="347431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pt-BR" sz="2000" dirty="0">
                <a:cs typeface="Calibri"/>
              </a:rPr>
              <a:t>1 - </a:t>
            </a:r>
            <a:r>
              <a:rPr lang="pt-BR" sz="2000" dirty="0">
                <a:ea typeface="+mn-lt"/>
                <a:cs typeface="+mn-lt"/>
              </a:rPr>
              <a:t>Faça um programa que peça uma nota, entre zero e dez. Mostre uma mensagem caso o valor seja inválido e continue pedindo até que o usuário informe um valor válido. 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2 - Faça um programa que leia um nome de usuário e a sua senha. Repita a informação até que seja a senha configurada. Dica: crie constantes para o nome e senha.</a:t>
            </a: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3 - Entrada de palavras até parar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Peça ao usuário para digitar palavras repetidamente.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Ignore palavras que tenham menos de 3 caracteres usando continue (exiba no console qual palavra foi ignorada e o porque)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Pare o loop se a palavra for "sair".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Caso contrário, exiba a palavra válida</a:t>
            </a:r>
          </a:p>
        </p:txBody>
      </p:sp>
    </p:spTree>
    <p:extLst>
      <p:ext uri="{BB962C8B-B14F-4D97-AF65-F5344CB8AC3E}">
        <p14:creationId xmlns:p14="http://schemas.microsoft.com/office/powerpoint/2010/main" val="2808038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cs typeface="Calibri Light"/>
              </a:rPr>
              <a:t>Array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2A952F-D6D6-D262-C5E8-2598A9D7AC68}"/>
              </a:ext>
            </a:extLst>
          </p:cNvPr>
          <p:cNvSpPr txBox="1">
            <a:spLocks/>
          </p:cNvSpPr>
          <p:nvPr/>
        </p:nvSpPr>
        <p:spPr>
          <a:xfrm>
            <a:off x="320615" y="1710606"/>
            <a:ext cx="101274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Um </a:t>
            </a:r>
            <a:r>
              <a:rPr lang="pt-BR" dirty="0" err="1">
                <a:ea typeface="+mn-lt"/>
                <a:cs typeface="+mn-lt"/>
              </a:rPr>
              <a:t>Array</a:t>
            </a:r>
            <a:r>
              <a:rPr lang="pt-BR" dirty="0">
                <a:ea typeface="+mn-lt"/>
                <a:cs typeface="+mn-lt"/>
              </a:rPr>
              <a:t> no </a:t>
            </a:r>
            <a:r>
              <a:rPr lang="pt-BR" dirty="0" err="1">
                <a:ea typeface="+mn-lt"/>
                <a:cs typeface="+mn-lt"/>
              </a:rPr>
              <a:t>JavaScript</a:t>
            </a:r>
            <a:r>
              <a:rPr lang="pt-BR" dirty="0">
                <a:ea typeface="+mn-lt"/>
                <a:cs typeface="+mn-lt"/>
              </a:rPr>
              <a:t> é um objeto usado para armazenar vários valores em uma única variável.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9CED75E-7CB1-2064-43C8-0A95C67D4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26625"/>
              </p:ext>
            </p:extLst>
          </p:nvPr>
        </p:nvGraphicFramePr>
        <p:xfrm>
          <a:off x="1496525" y="2986911"/>
          <a:ext cx="8168640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902994063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9283989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55236595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88537331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20672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8254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C50E298-E3BA-B113-AF58-B1869DCA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44" y="3633183"/>
            <a:ext cx="3732324" cy="53608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9CAE45-3555-3605-582D-F889814A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86" y="4322562"/>
            <a:ext cx="5190186" cy="713525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95778DE-873A-7FF1-2535-D4324C567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315" y="5535716"/>
            <a:ext cx="5716073" cy="6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47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2F24-4BFF-BB8A-2299-47ECFBA7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5691"/>
            <a:ext cx="10515600" cy="1325563"/>
          </a:xfrm>
        </p:spPr>
        <p:txBody>
          <a:bodyPr/>
          <a:lstStyle/>
          <a:p>
            <a:r>
              <a:rPr lang="pt-BR" dirty="0">
                <a:cs typeface="Calibri Light"/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BE71D-9694-24D4-77D4-FF9DFC83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5" y="962984"/>
            <a:ext cx="11105072" cy="5889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cs typeface="Calibri"/>
              </a:rPr>
              <a:t>1 - Faça um método que solicite 10 números ao usuário e os grave em um </a:t>
            </a:r>
            <a:r>
              <a:rPr lang="pt-BR" sz="2000" dirty="0" err="1">
                <a:cs typeface="Calibri"/>
              </a:rPr>
              <a:t>array</a:t>
            </a:r>
            <a:r>
              <a:rPr lang="pt-BR" sz="2000" dirty="0">
                <a:cs typeface="Calibri"/>
              </a:rPr>
              <a:t>.</a:t>
            </a:r>
            <a:endParaRPr lang="pt-BR" dirty="0"/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2 - Faça um programa que leia um nome de usuário e a sua senha. Repita a informação até que seja a senha configurada. Dica: crie um </a:t>
            </a:r>
            <a:r>
              <a:rPr lang="pt-BR" sz="2000" err="1">
                <a:cs typeface="Calibri"/>
              </a:rPr>
              <a:t>array</a:t>
            </a:r>
            <a:r>
              <a:rPr lang="pt-BR" sz="2000" dirty="0">
                <a:cs typeface="Calibri"/>
              </a:rPr>
              <a:t> com no mínimo 3 valores, que serão as possibilidades de usuário e senha.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3– Utilizando o método acima, realize a ordenação destes números através do método bolha.</a:t>
            </a: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O método bolha consiste em dois loops, um que passa por cada posição do </a:t>
            </a:r>
            <a:r>
              <a:rPr lang="pt-BR" sz="2000" dirty="0" err="1">
                <a:cs typeface="Calibri"/>
              </a:rPr>
              <a:t>array</a:t>
            </a:r>
            <a:r>
              <a:rPr lang="pt-BR" sz="2000" dirty="0">
                <a:cs typeface="Calibri"/>
              </a:rPr>
              <a:t>, e o outro que vai comparando a posição atual com os demais, e vai trocando esses valores caso o valor da posição atual seja maior que a posição atual + 1</a:t>
            </a: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endParaRPr lang="pt-BR" sz="2000" dirty="0">
              <a:cs typeface="Calibri"/>
            </a:endParaRPr>
          </a:p>
          <a:p>
            <a:pPr marL="0" indent="0">
              <a:buNone/>
            </a:pPr>
            <a:r>
              <a:rPr lang="pt-BR" sz="2000" dirty="0">
                <a:cs typeface="Calibri"/>
              </a:rPr>
              <a:t>4 – Crie um método que solicite 5 números ao usuário. Grave-os em um </a:t>
            </a:r>
            <a:r>
              <a:rPr lang="pt-BR" sz="2000" dirty="0" err="1">
                <a:cs typeface="Calibri"/>
              </a:rPr>
              <a:t>array</a:t>
            </a:r>
            <a:r>
              <a:rPr lang="pt-BR" sz="2000" dirty="0">
                <a:cs typeface="Calibri"/>
              </a:rPr>
              <a:t> e depois exiba-os ao contrário.</a:t>
            </a:r>
          </a:p>
          <a:p>
            <a:pPr marL="0" indent="0">
              <a:buNone/>
            </a:pPr>
            <a:endParaRPr lang="pt-BR" sz="2000" dirty="0">
              <a:cs typeface="Calibri"/>
            </a:endParaRPr>
          </a:p>
        </p:txBody>
      </p:sp>
      <p:pic>
        <p:nvPicPr>
          <p:cNvPr id="4" name="Imagem 3" descr="Uma imagem contendo Tabela&#10;&#10;Descrição gerada automaticamente">
            <a:extLst>
              <a:ext uri="{FF2B5EF4-FFF2-40B4-BE49-F238E27FC236}">
                <a16:creationId xmlns:a16="http://schemas.microsoft.com/office/drawing/2014/main" id="{2BC65C05-D294-1E4E-51BE-A0BBDBC24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11" r="3945" b="16673"/>
          <a:stretch/>
        </p:blipFill>
        <p:spPr>
          <a:xfrm>
            <a:off x="714129" y="3647739"/>
            <a:ext cx="4882332" cy="2445152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F79156E-C367-0FAC-71B3-D6A79CF35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89" y="4006119"/>
            <a:ext cx="4986067" cy="21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1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661EF-0D1A-4CC6-0534-D2DE81D6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C34B5-5ED3-3901-8512-A13CE3D3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7F4B516-1047-4DEF-4BD0-C597A86547AA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cs typeface="Calibri Light"/>
              </a:rPr>
              <a:t>ForEach</a:t>
            </a:r>
            <a:endParaRPr lang="pt-BR" dirty="0">
              <a:cs typeface="Calibri Light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8338CC8-C1F9-6FE5-B913-BD939FEEF189}"/>
              </a:ext>
            </a:extLst>
          </p:cNvPr>
          <p:cNvSpPr txBox="1">
            <a:spLocks/>
          </p:cNvSpPr>
          <p:nvPr/>
        </p:nvSpPr>
        <p:spPr>
          <a:xfrm>
            <a:off x="320615" y="1710606"/>
            <a:ext cx="101274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Um </a:t>
            </a:r>
            <a:r>
              <a:rPr lang="pt-BR" dirty="0" err="1">
                <a:ea typeface="+mn-lt"/>
                <a:cs typeface="+mn-lt"/>
              </a:rPr>
              <a:t>Array</a:t>
            </a:r>
            <a:r>
              <a:rPr lang="pt-BR" dirty="0">
                <a:ea typeface="+mn-lt"/>
                <a:cs typeface="+mn-lt"/>
              </a:rPr>
              <a:t>/lista no </a:t>
            </a:r>
            <a:r>
              <a:rPr lang="pt-BR" dirty="0" err="1">
                <a:ea typeface="+mn-lt"/>
                <a:cs typeface="+mn-lt"/>
              </a:rPr>
              <a:t>JavaScript</a:t>
            </a:r>
            <a:r>
              <a:rPr lang="pt-BR" dirty="0">
                <a:ea typeface="+mn-lt"/>
                <a:cs typeface="+mn-lt"/>
              </a:rPr>
              <a:t> pode ser percorrido pelo </a:t>
            </a:r>
            <a:r>
              <a:rPr lang="pt-BR" dirty="0" err="1">
                <a:ea typeface="+mn-lt"/>
                <a:cs typeface="+mn-lt"/>
              </a:rPr>
              <a:t>forEach</a:t>
            </a:r>
            <a:r>
              <a:rPr lang="pt-BR" dirty="0">
                <a:ea typeface="+mn-lt"/>
                <a:cs typeface="+mn-lt"/>
              </a:rPr>
              <a:t>, uma forma mais simples de iterar todos os itens desta lista</a:t>
            </a:r>
            <a:endParaRPr lang="pt-BR" dirty="0">
              <a:cs typeface="Calibri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76E6396-3962-1E76-DAAF-0EA05DFFCBD6}"/>
              </a:ext>
            </a:extLst>
          </p:cNvPr>
          <p:cNvGraphicFramePr>
            <a:graphicFrameLocks noGrp="1"/>
          </p:cNvGraphicFramePr>
          <p:nvPr/>
        </p:nvGraphicFramePr>
        <p:xfrm>
          <a:off x="1496525" y="2986911"/>
          <a:ext cx="8168640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902994063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9283989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55236595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88537331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206726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882546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1ECC2B4A-9282-60D8-418B-AC368604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44" y="3633183"/>
            <a:ext cx="3732324" cy="5360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63CD29F-28F9-3C5F-839D-C0B83F04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94" y="4401661"/>
            <a:ext cx="5003410" cy="14278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E49F2F-DB70-E081-9B30-5BF7DD949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67" y="3610292"/>
            <a:ext cx="5190186" cy="713525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8A9F0EC6-C0C3-EF91-475E-92851B456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396" y="4823446"/>
            <a:ext cx="5716073" cy="6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2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FD53F-6F90-862A-D91D-355C5112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77CC85-F56C-0182-8C1A-6973B7A61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71CD60F-A351-D0DE-4FB7-E94BBC00427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Atividades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247087-42EE-F81F-622C-10E9CD45AB44}"/>
              </a:ext>
            </a:extLst>
          </p:cNvPr>
          <p:cNvSpPr txBox="1"/>
          <p:nvPr/>
        </p:nvSpPr>
        <p:spPr>
          <a:xfrm>
            <a:off x="592282" y="1705065"/>
            <a:ext cx="10243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Copiar um </a:t>
            </a:r>
            <a:r>
              <a:rPr lang="pt-BR" dirty="0" err="1"/>
              <a:t>array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Crie um </a:t>
            </a:r>
            <a:r>
              <a:rPr lang="pt-BR" dirty="0" err="1"/>
              <a:t>array</a:t>
            </a:r>
            <a:r>
              <a:rPr lang="pt-BR" dirty="0"/>
              <a:t> de números [1, 2, 3, 4, 5]. Use o </a:t>
            </a:r>
            <a:r>
              <a:rPr lang="pt-BR" dirty="0" err="1"/>
              <a:t>forEach</a:t>
            </a:r>
            <a:r>
              <a:rPr lang="pt-BR" dirty="0"/>
              <a:t> para criar um novo </a:t>
            </a:r>
            <a:r>
              <a:rPr lang="pt-BR" dirty="0" err="1"/>
              <a:t>array</a:t>
            </a:r>
            <a:r>
              <a:rPr lang="pt-BR" dirty="0"/>
              <a:t> com os valores dobrados. Ao final de tudo, exiba o </a:t>
            </a:r>
            <a:r>
              <a:rPr lang="pt-BR" dirty="0" err="1"/>
              <a:t>array</a:t>
            </a:r>
            <a:r>
              <a:rPr lang="pt-BR" dirty="0"/>
              <a:t> original e o duplicado no console. </a:t>
            </a:r>
            <a:br>
              <a:rPr lang="pt-BR" dirty="0"/>
            </a:br>
            <a:r>
              <a:rPr lang="pt-BR" dirty="0"/>
              <a:t>Console.log(array1);</a:t>
            </a:r>
            <a:br>
              <a:rPr lang="pt-BR" dirty="0"/>
            </a:br>
            <a:r>
              <a:rPr lang="pt-BR" dirty="0"/>
              <a:t>Console.log(array2)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 Contar letras em palavras</a:t>
            </a:r>
            <a:br>
              <a:rPr lang="pt-BR" dirty="0"/>
            </a:br>
            <a:r>
              <a:rPr lang="pt-BR" dirty="0"/>
              <a:t>Dado um </a:t>
            </a:r>
            <a:r>
              <a:rPr lang="pt-BR" dirty="0" err="1"/>
              <a:t>array</a:t>
            </a:r>
            <a:r>
              <a:rPr lang="pt-BR" dirty="0"/>
              <a:t> de palavras ["cachorro", "gato", "elefante"], use o </a:t>
            </a:r>
            <a:r>
              <a:rPr lang="pt-BR" dirty="0" err="1"/>
              <a:t>forEach</a:t>
            </a:r>
            <a:r>
              <a:rPr lang="pt-BR" dirty="0"/>
              <a:t> para calcular o número de letras em cada palavra e exiba a mensagem no console:</a:t>
            </a:r>
            <a:br>
              <a:rPr lang="pt-BR" dirty="0"/>
            </a:br>
            <a:r>
              <a:rPr lang="pt-BR" dirty="0"/>
              <a:t>"A palavra 'cachorro' tem 8 letras.“</a:t>
            </a:r>
            <a:br>
              <a:rPr lang="pt-BR" dirty="0"/>
            </a:br>
            <a:r>
              <a:rPr lang="pt-BR" dirty="0"/>
              <a:t>Utilizar o .</a:t>
            </a:r>
            <a:r>
              <a:rPr lang="pt-BR" dirty="0" err="1"/>
              <a:t>length</a:t>
            </a:r>
            <a:r>
              <a:rPr lang="pt-BR" dirty="0"/>
              <a:t> em cada palavra para saber quantas letras possui.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Somar valores de um </a:t>
            </a:r>
            <a:r>
              <a:rPr lang="pt-BR" dirty="0" err="1"/>
              <a:t>array</a:t>
            </a:r>
            <a:br>
              <a:rPr lang="pt-BR" dirty="0"/>
            </a:br>
            <a:r>
              <a:rPr lang="pt-BR" dirty="0"/>
              <a:t>Crie um </a:t>
            </a:r>
            <a:r>
              <a:rPr lang="pt-BR" dirty="0" err="1"/>
              <a:t>array</a:t>
            </a:r>
            <a:r>
              <a:rPr lang="pt-BR" dirty="0"/>
              <a:t> com os números [10, 20, 30, 40]. Use o </a:t>
            </a:r>
            <a:r>
              <a:rPr lang="pt-BR" dirty="0" err="1"/>
              <a:t>forEach</a:t>
            </a:r>
            <a:r>
              <a:rPr lang="pt-BR" dirty="0"/>
              <a:t> para somar todos os números e exiba o resultado no console.</a:t>
            </a:r>
          </a:p>
        </p:txBody>
      </p:sp>
    </p:spTree>
    <p:extLst>
      <p:ext uri="{BB962C8B-B14F-4D97-AF65-F5344CB8AC3E}">
        <p14:creationId xmlns:p14="http://schemas.microsoft.com/office/powerpoint/2010/main" val="2469577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F38EF-7DD0-75DF-2629-A1A8635C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6600">
                <a:cs typeface="Calibri Light"/>
              </a:rPr>
              <a:t>Agenda</a:t>
            </a:r>
            <a:endParaRPr lang="pt-BR" sz="6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1A85C-E964-0377-4368-B7D015A2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cs typeface="Calibri"/>
              </a:rPr>
              <a:t>Revisão</a:t>
            </a:r>
            <a:endParaRPr lang="pt-BR" dirty="0"/>
          </a:p>
          <a:p>
            <a:r>
              <a:rPr lang="pt-BR" sz="2400" dirty="0">
                <a:cs typeface="Calibri"/>
              </a:rPr>
              <a:t>Manipulando HTML</a:t>
            </a:r>
            <a:endParaRPr lang="pt-BR" sz="2400" dirty="0">
              <a:ea typeface="Calibri"/>
              <a:cs typeface="Calibri"/>
            </a:endParaRPr>
          </a:p>
          <a:p>
            <a:r>
              <a:rPr lang="pt-BR" sz="2400" dirty="0">
                <a:cs typeface="Calibri"/>
              </a:rPr>
              <a:t>Objetos</a:t>
            </a:r>
            <a:endParaRPr lang="pt-BR" sz="2400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258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84B19-5C41-D04E-C363-757B2336B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E338D18-B938-2650-A3A5-EE1BACC6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679B1B-6938-C483-484C-88F4F471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highlight>
                  <a:srgbClr val="FFFF00"/>
                </a:highlight>
              </a:rPr>
              <a:t>3. JavaScript</a:t>
            </a:r>
            <a:endParaRPr lang="pt-BR" sz="4800" b="1" dirty="0">
              <a:highlight>
                <a:srgbClr val="FFFF00"/>
              </a:highligh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CB09B4-37F6-01CC-A4E3-A50E38249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893C12-37B4-6E4E-C681-575B92CAB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1F498-BAF4-D047-E019-556FFDE3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É a "inteligência" da página, responsável pela interação.</a:t>
            </a:r>
          </a:p>
          <a:p>
            <a:r>
              <a:rPr lang="pt-BR" sz="2000" dirty="0"/>
              <a:t>Torna o site dinâmico, permitindo ações como cliques em botões, animações e validação de formulários.</a:t>
            </a:r>
          </a:p>
          <a:p>
            <a:r>
              <a:rPr lang="pt-BR" sz="2000" dirty="0"/>
              <a:t>Pode manipular tanto o HTML quanto o CSS em tempo real.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653AE4-0E48-72BB-54F2-7606F1B9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D62A2-D0AB-3844-A4B8-6BA2771F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98" y="3817230"/>
            <a:ext cx="590632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29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Manipulando HTML</a:t>
            </a:r>
            <a:endParaRPr lang="pt-BR" dirty="0">
              <a:ea typeface="Calibri Light"/>
              <a:cs typeface="Calibri Light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2A952F-D6D6-D262-C5E8-2598A9D7AC68}"/>
              </a:ext>
            </a:extLst>
          </p:cNvPr>
          <p:cNvSpPr txBox="1">
            <a:spLocks/>
          </p:cNvSpPr>
          <p:nvPr/>
        </p:nvSpPr>
        <p:spPr>
          <a:xfrm>
            <a:off x="1071883" y="2054043"/>
            <a:ext cx="101274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Uma maneira de manipular elementos HTML com </a:t>
            </a:r>
            <a:r>
              <a:rPr lang="pt-BR" err="1">
                <a:ea typeface="+mn-lt"/>
                <a:cs typeface="+mn-lt"/>
              </a:rPr>
              <a:t>JavaScript</a:t>
            </a:r>
            <a:r>
              <a:rPr lang="pt-BR" dirty="0">
                <a:ea typeface="+mn-lt"/>
                <a:cs typeface="+mn-lt"/>
              </a:rPr>
              <a:t> é utilizando o DOM (</a:t>
            </a:r>
            <a:r>
              <a:rPr lang="pt-BR" err="1">
                <a:ea typeface="+mn-lt"/>
                <a:cs typeface="+mn-lt"/>
              </a:rPr>
              <a:t>Document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Object</a:t>
            </a:r>
            <a:r>
              <a:rPr lang="pt-BR" dirty="0">
                <a:ea typeface="+mn-lt"/>
                <a:cs typeface="+mn-lt"/>
              </a:rPr>
              <a:t> Model). O DOM representa a estrutura do documento HTML como uma árvore de objetos, onde cada elemento é representado por um nó. Dessa forma, podemos buscar elementos específicos usando </a:t>
            </a:r>
            <a:r>
              <a:rPr lang="pt-BR" b="1" dirty="0">
                <a:ea typeface="+mn-lt"/>
                <a:cs typeface="+mn-lt"/>
              </a:rPr>
              <a:t>seletores CSS</a:t>
            </a:r>
            <a:r>
              <a:rPr lang="pt-BR" dirty="0">
                <a:ea typeface="+mn-lt"/>
                <a:cs typeface="+mn-lt"/>
              </a:rPr>
              <a:t>, realizar alterações nos atributos e até mesmo adicionar ou remover elementos do DOM.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979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Manipulando HTML - Seletores</a:t>
            </a:r>
            <a:endParaRPr lang="pt-BR" dirty="0">
              <a:ea typeface="Calibri Light"/>
              <a:cs typeface="Calibri Light"/>
            </a:endParaRP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FA2A952F-D6D6-D262-C5E8-2598A9D7AC68}"/>
              </a:ext>
            </a:extLst>
          </p:cNvPr>
          <p:cNvSpPr txBox="1">
            <a:spLocks/>
          </p:cNvSpPr>
          <p:nvPr/>
        </p:nvSpPr>
        <p:spPr>
          <a:xfrm>
            <a:off x="1919742" y="3427788"/>
            <a:ext cx="6274482" cy="23336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querySelector</a:t>
            </a:r>
          </a:p>
          <a:p>
            <a:pPr marL="0" indent="0">
              <a:buNone/>
            </a:pPr>
            <a:r>
              <a:rPr lang="pt-BR" dirty="0" err="1">
                <a:ea typeface="Calibri" panose="020F0502020204030204"/>
                <a:cs typeface="Calibri"/>
              </a:rPr>
              <a:t>getElementByID</a:t>
            </a:r>
          </a:p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getElementsByClassName</a:t>
            </a:r>
            <a:endParaRPr lang="pt-BR" dirty="0" err="1"/>
          </a:p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getElementsByName</a:t>
            </a:r>
          </a:p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getElementsByTagName</a:t>
            </a:r>
            <a:endParaRPr lang="pt-BR" dirty="0" err="1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42A61C3-69AF-2BA5-098D-4563B0E14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14" b="10476"/>
          <a:stretch/>
        </p:blipFill>
        <p:spPr>
          <a:xfrm>
            <a:off x="7160654" y="5612900"/>
            <a:ext cx="5029217" cy="999492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8321492-9EB4-2182-C460-74DCF9A1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879" y="744986"/>
            <a:ext cx="4556974" cy="9677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760E7E1-DF3B-84AB-7DA6-B43668E2D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93" y="4741615"/>
            <a:ext cx="5479960" cy="8413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31CB86-4B37-B811-DA72-607F7AC4C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894" y="3775334"/>
            <a:ext cx="5479959" cy="927927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85FBE008-578D-F510-FBAB-5FEAABD60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56" y="1964917"/>
            <a:ext cx="6327821" cy="1221713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4833AFB5-BC34-E4A8-6617-1B2F8855C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6824" y="1773723"/>
            <a:ext cx="3923762" cy="961108"/>
          </a:xfrm>
          <a:prstGeom prst="rect">
            <a:avLst/>
          </a:prstGeom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DEAF8579-A66D-6976-94FE-3300C26F6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4518" y="2781869"/>
            <a:ext cx="4973169" cy="9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687"/>
            <a:ext cx="10504868" cy="5518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Contador</a:t>
            </a:r>
            <a:br>
              <a:rPr lang="pt-BR" sz="2400" dirty="0">
                <a:ea typeface="Calibri" panose="020F0502020204030204"/>
                <a:cs typeface="Calibri"/>
              </a:rPr>
            </a:br>
            <a:r>
              <a:rPr lang="pt-BR" sz="2400" dirty="0">
                <a:ea typeface="Calibri" panose="020F0502020204030204"/>
                <a:cs typeface="Calibri"/>
              </a:rPr>
              <a:t>Crie um contador em sua tela, que a cada clique do botão adicione +1. Sobrescreva o texto original. </a:t>
            </a:r>
            <a:r>
              <a:rPr lang="pt-BR" sz="2400" i="1" dirty="0">
                <a:ea typeface="Calibri" panose="020F0502020204030204"/>
                <a:cs typeface="Calibri"/>
              </a:rPr>
              <a:t>Busca pelo id </a:t>
            </a:r>
            <a:r>
              <a:rPr lang="pt-BR" sz="2400" i="1" dirty="0" err="1">
                <a:ea typeface="Calibri" panose="020F0502020204030204"/>
                <a:cs typeface="Calibri"/>
              </a:rPr>
              <a:t>document.getElementById</a:t>
            </a:r>
            <a:r>
              <a:rPr lang="pt-BR" sz="2400" i="1" dirty="0">
                <a:ea typeface="Calibri" panose="020F0502020204030204"/>
                <a:cs typeface="Calibri"/>
              </a:rPr>
              <a:t>(‘id’).</a:t>
            </a:r>
          </a:p>
          <a:p>
            <a:pPr marL="457200" indent="-457200"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Hack de página. </a:t>
            </a:r>
            <a:br>
              <a:rPr lang="pt-BR" sz="2400" dirty="0">
                <a:ea typeface="Calibri" panose="020F0502020204030204"/>
                <a:cs typeface="Calibri"/>
              </a:rPr>
            </a:br>
            <a:r>
              <a:rPr lang="pt-BR" sz="2400" dirty="0">
                <a:ea typeface="Calibri" panose="020F0502020204030204"/>
                <a:cs typeface="Calibri"/>
              </a:rPr>
              <a:t>Alterar todos os títulos h2 da minha página. Ao clicar em um botão, todos os parágrafos h2 da minha página devem receber o valor “Você foi hackeado!”. </a:t>
            </a:r>
            <a:r>
              <a:rPr lang="pt-BR" sz="2400" i="1" dirty="0">
                <a:ea typeface="Calibri" panose="020F0502020204030204"/>
                <a:cs typeface="Calibri"/>
              </a:rPr>
              <a:t>Buscar pelo query </a:t>
            </a:r>
            <a:r>
              <a:rPr lang="pt-BR" sz="2400" i="1" dirty="0" err="1">
                <a:ea typeface="Calibri" panose="020F0502020204030204"/>
                <a:cs typeface="Calibri"/>
              </a:rPr>
              <a:t>selector</a:t>
            </a:r>
            <a:r>
              <a:rPr lang="pt-BR" sz="2400" i="1" dirty="0">
                <a:ea typeface="Calibri" panose="020F0502020204030204"/>
                <a:cs typeface="Calibri"/>
              </a:rPr>
              <a:t> </a:t>
            </a:r>
            <a:r>
              <a:rPr lang="pt-BR" sz="2400" i="1" dirty="0" err="1">
                <a:ea typeface="Calibri" panose="020F0502020204030204"/>
                <a:cs typeface="Calibri"/>
              </a:rPr>
              <a:t>document.querySelector</a:t>
            </a:r>
            <a:r>
              <a:rPr lang="pt-BR" sz="2400" i="1" dirty="0">
                <a:ea typeface="Calibri" panose="020F0502020204030204"/>
                <a:cs typeface="Calibri"/>
              </a:rPr>
              <a:t>(‘</a:t>
            </a:r>
            <a:r>
              <a:rPr lang="pt-BR" sz="2400" i="1" dirty="0" err="1">
                <a:ea typeface="Calibri" panose="020F0502020204030204"/>
                <a:cs typeface="Calibri"/>
              </a:rPr>
              <a:t>tag</a:t>
            </a:r>
            <a:r>
              <a:rPr lang="pt-BR" sz="2400" i="1" dirty="0">
                <a:ea typeface="Calibri" panose="020F0502020204030204"/>
                <a:cs typeface="Calibri"/>
              </a:rPr>
              <a:t>’).</a:t>
            </a: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Atividades</a:t>
            </a:r>
            <a:endParaRPr lang="pt-BR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5366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Manipulando HTML – propriedades</a:t>
            </a:r>
            <a:endParaRPr lang="pt-BR" dirty="0">
              <a:ea typeface="Calibri Light"/>
              <a:cs typeface="Calibri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8F9F11-726E-631A-E213-1B7A0F4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5" y="2389348"/>
            <a:ext cx="5062817" cy="4544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6B10AB-2B52-0385-B1E7-18C2111F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82" y="3408537"/>
            <a:ext cx="7572936" cy="4891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A6C1C8-C574-B1D0-060D-6CBC49B36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841" y="4163270"/>
            <a:ext cx="7572936" cy="3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37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E5FAF-48CD-0AC8-7F3C-D495D2FD5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DEA01-7BD3-573A-EE03-A656F288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687"/>
            <a:ext cx="10504868" cy="5518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Alterar texto dinâmico.</a:t>
            </a:r>
            <a:br>
              <a:rPr lang="pt-BR" sz="2400" dirty="0">
                <a:ea typeface="Calibri" panose="020F0502020204030204"/>
                <a:cs typeface="Calibri"/>
              </a:rPr>
            </a:br>
            <a:r>
              <a:rPr lang="pt-BR" sz="2400" dirty="0">
                <a:ea typeface="Calibri" panose="020F0502020204030204"/>
                <a:cs typeface="Calibri"/>
              </a:rPr>
              <a:t>Crie um campo input </a:t>
            </a:r>
            <a:r>
              <a:rPr lang="pt-BR" sz="2400" dirty="0" err="1">
                <a:ea typeface="Calibri" panose="020F0502020204030204"/>
                <a:cs typeface="Calibri"/>
              </a:rPr>
              <a:t>type</a:t>
            </a:r>
            <a:r>
              <a:rPr lang="pt-BR" sz="2400" dirty="0">
                <a:ea typeface="Calibri" panose="020F0502020204030204"/>
                <a:cs typeface="Calibri"/>
              </a:rPr>
              <a:t> </a:t>
            </a:r>
            <a:r>
              <a:rPr lang="pt-BR" sz="2400" dirty="0" err="1">
                <a:ea typeface="Calibri" panose="020F0502020204030204"/>
                <a:cs typeface="Calibri"/>
              </a:rPr>
              <a:t>text</a:t>
            </a:r>
            <a:r>
              <a:rPr lang="pt-BR" sz="2400" dirty="0">
                <a:ea typeface="Calibri" panose="020F0502020204030204"/>
                <a:cs typeface="Calibri"/>
              </a:rPr>
              <a:t> e um botão. Ao clicar no botão, alterar o texto de um parágrafo com o que o usuário digitou no campo input. Somente realizar esta ação se o campo input não estiver vazio, caso esteja vazio, alertar que o campo não pode estar vazio. </a:t>
            </a:r>
            <a:r>
              <a:rPr lang="pt-BR" sz="2400" i="1" dirty="0">
                <a:ea typeface="Calibri" panose="020F0502020204030204"/>
                <a:cs typeface="Calibri"/>
              </a:rPr>
              <a:t>Busca pelo id </a:t>
            </a:r>
            <a:r>
              <a:rPr lang="pt-BR" sz="2400" i="1" dirty="0" err="1">
                <a:ea typeface="Calibri" panose="020F0502020204030204"/>
                <a:cs typeface="Calibri"/>
              </a:rPr>
              <a:t>document</a:t>
            </a:r>
            <a:r>
              <a:rPr lang="pt-BR" sz="2400" i="1" dirty="0">
                <a:ea typeface="Calibri" panose="020F0502020204030204"/>
                <a:cs typeface="Calibri"/>
              </a:rPr>
              <a:t>. </a:t>
            </a:r>
            <a:r>
              <a:rPr lang="pt-BR" sz="2400" i="1" dirty="0" err="1">
                <a:ea typeface="Calibri" panose="020F0502020204030204"/>
                <a:cs typeface="Calibri"/>
              </a:rPr>
              <a:t>getElementById</a:t>
            </a:r>
            <a:r>
              <a:rPr lang="pt-BR" sz="2400" i="1" dirty="0">
                <a:ea typeface="Calibri" panose="020F0502020204030204"/>
                <a:cs typeface="Calibri"/>
              </a:rPr>
              <a:t>(‘id’).</a:t>
            </a:r>
            <a:endParaRPr lang="pt-BR" sz="2400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Tela de login.</a:t>
            </a:r>
            <a:br>
              <a:rPr lang="pt-BR" sz="2400" dirty="0">
                <a:ea typeface="Calibri" panose="020F0502020204030204"/>
                <a:cs typeface="Calibri"/>
              </a:rPr>
            </a:br>
            <a:r>
              <a:rPr lang="pt-BR" sz="2400" dirty="0">
                <a:ea typeface="Calibri" panose="020F0502020204030204"/>
                <a:cs typeface="Calibri"/>
              </a:rPr>
              <a:t>Faça uma tela de login com o </a:t>
            </a:r>
            <a:r>
              <a:rPr lang="pt-BR" sz="2400" dirty="0" err="1">
                <a:ea typeface="Calibri" panose="020F0502020204030204"/>
                <a:cs typeface="Calibri"/>
              </a:rPr>
              <a:t>checkbox</a:t>
            </a:r>
            <a:r>
              <a:rPr lang="pt-BR" sz="2400" dirty="0">
                <a:ea typeface="Calibri" panose="020F0502020204030204"/>
                <a:cs typeface="Calibri"/>
              </a:rPr>
              <a:t> para visualizar a senha. Ao marcar o </a:t>
            </a:r>
            <a:r>
              <a:rPr lang="pt-BR" sz="2400" dirty="0" err="1">
                <a:ea typeface="Calibri" panose="020F0502020204030204"/>
                <a:cs typeface="Calibri"/>
              </a:rPr>
              <a:t>checkBox</a:t>
            </a:r>
            <a:r>
              <a:rPr lang="pt-BR" sz="2400" dirty="0">
                <a:ea typeface="Calibri" panose="020F0502020204030204"/>
                <a:cs typeface="Calibri"/>
              </a:rPr>
              <a:t>, o campo input deve mostrar a senha. Ao desmarcar, ocultar. Trabalhar com o </a:t>
            </a:r>
            <a:r>
              <a:rPr lang="pt-BR" sz="2400" dirty="0" err="1">
                <a:ea typeface="Calibri" panose="020F0502020204030204"/>
                <a:cs typeface="Calibri"/>
              </a:rPr>
              <a:t>type</a:t>
            </a:r>
            <a:r>
              <a:rPr lang="pt-BR" sz="2400" dirty="0">
                <a:ea typeface="Calibri" panose="020F0502020204030204"/>
                <a:cs typeface="Calibri"/>
              </a:rPr>
              <a:t>. Utilizar o evento de </a:t>
            </a:r>
            <a:r>
              <a:rPr lang="pt-BR" sz="2400" dirty="0" err="1">
                <a:ea typeface="Calibri" panose="020F0502020204030204"/>
                <a:cs typeface="Calibri"/>
              </a:rPr>
              <a:t>onClick</a:t>
            </a:r>
            <a:r>
              <a:rPr lang="pt-BR" sz="2400" dirty="0">
                <a:ea typeface="Calibri" panose="020F0502020204030204"/>
                <a:cs typeface="Calibri"/>
              </a:rPr>
              <a:t> no input, e direcionar para um método no JS. Para verificar se está marcado ou não, utilizar o .</a:t>
            </a:r>
            <a:r>
              <a:rPr lang="pt-BR" sz="2400" dirty="0" err="1">
                <a:ea typeface="Calibri" panose="020F0502020204030204"/>
                <a:cs typeface="Calibri"/>
              </a:rPr>
              <a:t>checked</a:t>
            </a:r>
            <a:r>
              <a:rPr lang="pt-BR" sz="2400" dirty="0">
                <a:ea typeface="Calibri" panose="020F0502020204030204"/>
                <a:cs typeface="Calibri"/>
              </a:rPr>
              <a:t> no campo </a:t>
            </a:r>
            <a:r>
              <a:rPr lang="pt-BR" sz="2400" dirty="0" err="1">
                <a:ea typeface="Calibri" panose="020F0502020204030204"/>
                <a:cs typeface="Calibri"/>
              </a:rPr>
              <a:t>inpu</a:t>
            </a:r>
            <a:r>
              <a:rPr lang="pt-BR" sz="2400" dirty="0">
                <a:ea typeface="Calibri" panose="020F0502020204030204"/>
                <a:cs typeface="Calibri"/>
              </a:rPr>
              <a:t> </a:t>
            </a:r>
            <a:r>
              <a:rPr lang="pt-BR" sz="2400" dirty="0" err="1">
                <a:ea typeface="Calibri" panose="020F0502020204030204"/>
                <a:cs typeface="Calibri"/>
              </a:rPr>
              <a:t>checkbox</a:t>
            </a:r>
            <a:r>
              <a:rPr lang="pt-BR" sz="2400" dirty="0">
                <a:ea typeface="Calibri" panose="020F0502020204030204"/>
                <a:cs typeface="Calibri"/>
              </a:rPr>
              <a:t>.</a:t>
            </a: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25F2F06-5818-82EF-EB6E-6C6AA7580746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Atividades</a:t>
            </a:r>
            <a:endParaRPr lang="pt-BR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1895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F38EF-7DD0-75DF-2629-A1A8635C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6600">
                <a:cs typeface="Calibri Light"/>
              </a:rPr>
              <a:t>Agenda</a:t>
            </a:r>
            <a:endParaRPr lang="pt-BR" sz="6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1A85C-E964-0377-4368-B7D015A2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dirty="0">
                <a:cs typeface="Calibri"/>
              </a:rPr>
              <a:t>Revisão</a:t>
            </a:r>
            <a:endParaRPr lang="pt-BR" dirty="0"/>
          </a:p>
          <a:p>
            <a:r>
              <a:rPr lang="pt-BR" sz="2400" dirty="0">
                <a:cs typeface="Calibri"/>
              </a:rPr>
              <a:t>Manipulando HTML</a:t>
            </a:r>
            <a:endParaRPr lang="pt-BR" sz="2400" dirty="0">
              <a:ea typeface="Calibri"/>
              <a:cs typeface="Calibri"/>
            </a:endParaRPr>
          </a:p>
          <a:p>
            <a:r>
              <a:rPr lang="pt-BR" sz="2400" dirty="0">
                <a:cs typeface="Calibri"/>
              </a:rPr>
              <a:t>Objetos</a:t>
            </a:r>
            <a:endParaRPr lang="pt-BR" sz="2400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826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Manipulando HTML – </a:t>
            </a:r>
            <a:r>
              <a:rPr lang="pt-BR" dirty="0" err="1">
                <a:cs typeface="Calibri Light"/>
              </a:rPr>
              <a:t>css</a:t>
            </a:r>
            <a:endParaRPr lang="pt-BR" dirty="0" err="1">
              <a:ea typeface="Calibri Light"/>
              <a:cs typeface="Calibri Light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CDEF3456-097C-8D86-B199-2F308CF0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8" y="2219663"/>
            <a:ext cx="7841877" cy="10291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9962C98-19CE-34F6-B65A-3A3505F44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59" y="3887041"/>
            <a:ext cx="2997013" cy="12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1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1C6BC-B78D-52E9-0F64-BEECE8736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1A2819-4D26-BC39-77EF-84C848B8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687"/>
            <a:ext cx="10504868" cy="55180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Mudar cor.</a:t>
            </a:r>
            <a:br>
              <a:rPr lang="pt-BR" sz="2400" dirty="0">
                <a:ea typeface="Calibri" panose="020F0502020204030204"/>
                <a:cs typeface="Calibri"/>
              </a:rPr>
            </a:br>
            <a:r>
              <a:rPr lang="pt-BR" sz="2400" dirty="0">
                <a:ea typeface="Calibri" panose="020F0502020204030204"/>
                <a:cs typeface="Calibri"/>
              </a:rPr>
              <a:t>Crie uma </a:t>
            </a:r>
            <a:r>
              <a:rPr lang="pt-BR" sz="2400" dirty="0" err="1">
                <a:ea typeface="Calibri" panose="020F0502020204030204"/>
                <a:cs typeface="Calibri"/>
              </a:rPr>
              <a:t>div</a:t>
            </a:r>
            <a:r>
              <a:rPr lang="pt-BR" sz="2400" dirty="0">
                <a:ea typeface="Calibri" panose="020F0502020204030204"/>
                <a:cs typeface="Calibri"/>
              </a:rPr>
              <a:t> com texto. Crie dois botões que vão mudar a cor da </a:t>
            </a:r>
            <a:r>
              <a:rPr lang="pt-BR" sz="2400" dirty="0" err="1">
                <a:ea typeface="Calibri" panose="020F0502020204030204"/>
                <a:cs typeface="Calibri"/>
              </a:rPr>
              <a:t>div</a:t>
            </a:r>
            <a:r>
              <a:rPr lang="pt-BR" sz="2400" dirty="0">
                <a:ea typeface="Calibri" panose="020F0502020204030204"/>
                <a:cs typeface="Calibri"/>
              </a:rPr>
              <a:t>, cada botão muda para uma cor. Ao clicar no botão “Vermelho”, a </a:t>
            </a:r>
            <a:r>
              <a:rPr lang="pt-BR" sz="2400" dirty="0" err="1">
                <a:ea typeface="Calibri" panose="020F0502020204030204"/>
                <a:cs typeface="Calibri"/>
              </a:rPr>
              <a:t>div</a:t>
            </a:r>
            <a:r>
              <a:rPr lang="pt-BR" sz="2400" dirty="0">
                <a:ea typeface="Calibri" panose="020F0502020204030204"/>
                <a:cs typeface="Calibri"/>
              </a:rPr>
              <a:t> fica com o fundo vermelho. Ao clicar no botão “Azul”, a </a:t>
            </a:r>
            <a:r>
              <a:rPr lang="pt-BR" sz="2400" dirty="0" err="1">
                <a:ea typeface="Calibri" panose="020F0502020204030204"/>
                <a:cs typeface="Calibri"/>
              </a:rPr>
              <a:t>div</a:t>
            </a:r>
            <a:r>
              <a:rPr lang="pt-BR" sz="2400" dirty="0">
                <a:ea typeface="Calibri" panose="020F0502020204030204"/>
                <a:cs typeface="Calibri"/>
              </a:rPr>
              <a:t> fica com o fundo azul.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Aumentar e diminuir tamanho da letra.</a:t>
            </a:r>
            <a:br>
              <a:rPr lang="pt-BR" sz="2400" dirty="0">
                <a:ea typeface="Calibri" panose="020F0502020204030204"/>
                <a:cs typeface="Calibri"/>
              </a:rPr>
            </a:br>
            <a:r>
              <a:rPr lang="pt-BR" sz="2400" dirty="0">
                <a:ea typeface="Calibri" panose="020F0502020204030204"/>
                <a:cs typeface="Calibri"/>
              </a:rPr>
              <a:t>Crie um texto com tamanho de letra 14px. Crie dois botões, um para aumentar e outro para diminuir o tamanho da letra de um texto. Ao clicar no botão para diminuir, o texto assume tamanho de 10px. Ao clicar no botão para aumentar, o texto assume o tamanho de 18px.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Destaque de opção.</a:t>
            </a:r>
            <a:br>
              <a:rPr lang="pt-BR" sz="2400" dirty="0">
                <a:ea typeface="Calibri" panose="020F0502020204030204"/>
                <a:cs typeface="Calibri"/>
              </a:rPr>
            </a:br>
            <a:r>
              <a:rPr lang="pt-BR" sz="2400" dirty="0">
                <a:ea typeface="Calibri" panose="020F0502020204030204"/>
                <a:cs typeface="Calibri"/>
              </a:rPr>
              <a:t>Crie uma lista com 3 itens. Ao clicar em um item da lista, atribuir um background-color, destacando aquele item. Ao clicar em outro item da lista, remover os outros itens destacados, e destacar o item clicado. Para isso, crie um método e o chame ao carregar a página, ou seja, iremos aplicar nossos comandos sem a necessidade de chamar por um botão. Utilize um seletor </a:t>
            </a:r>
            <a:r>
              <a:rPr lang="pt-BR" sz="2400" dirty="0" err="1">
                <a:ea typeface="Calibri" panose="020F0502020204030204"/>
                <a:cs typeface="Calibri"/>
              </a:rPr>
              <a:t>querySelectorAll</a:t>
            </a:r>
            <a:r>
              <a:rPr lang="pt-BR" sz="2400" dirty="0">
                <a:ea typeface="Calibri" panose="020F0502020204030204"/>
                <a:cs typeface="Calibri"/>
              </a:rPr>
              <a:t>(‘li’), utilize um </a:t>
            </a:r>
            <a:r>
              <a:rPr lang="pt-BR" sz="2400" dirty="0" err="1">
                <a:ea typeface="Calibri" panose="020F0502020204030204"/>
                <a:cs typeface="Calibri"/>
              </a:rPr>
              <a:t>forEach</a:t>
            </a:r>
            <a:r>
              <a:rPr lang="pt-BR" sz="2400" dirty="0">
                <a:ea typeface="Calibri" panose="020F0502020204030204"/>
                <a:cs typeface="Calibri"/>
              </a:rPr>
              <a:t> e adicione dinamicamente um </a:t>
            </a:r>
            <a:r>
              <a:rPr lang="pt-BR" sz="2400" dirty="0" err="1">
                <a:ea typeface="Calibri" panose="020F0502020204030204"/>
                <a:cs typeface="Calibri"/>
              </a:rPr>
              <a:t>addEventListener</a:t>
            </a:r>
            <a:r>
              <a:rPr lang="pt-BR" sz="2400" dirty="0">
                <a:ea typeface="Calibri" panose="020F0502020204030204"/>
                <a:cs typeface="Calibri"/>
              </a:rPr>
              <a:t>(“click”, () =&gt; { ... });</a:t>
            </a: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B4B2132-3EA9-655B-C759-E1047483DA96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Atividades</a:t>
            </a:r>
            <a:endParaRPr lang="pt-BR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95889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cs typeface="Calibri Light"/>
              </a:rPr>
              <a:t>Manipulando HTML – Criando elementos</a:t>
            </a:r>
            <a:endParaRPr lang="pt-BR" dirty="0">
              <a:ea typeface="Calibri Light"/>
              <a:cs typeface="Calibri Light"/>
            </a:endParaRP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4841E5D8-2D98-42A8-AA73-08A7CC24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8" y="1711058"/>
            <a:ext cx="5443818" cy="3402264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44F0305-BE4D-B836-4312-82F907F9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70" y="3253568"/>
            <a:ext cx="5656729" cy="34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1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50705-6BEE-2C7C-7778-6B900FEF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40D78-F436-2A22-6EBF-E0B3E9CA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54787"/>
            <a:ext cx="10504868" cy="5518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sz="2000" dirty="0">
                <a:ea typeface="Calibri" panose="020F0502020204030204"/>
                <a:cs typeface="Calibri"/>
              </a:rPr>
              <a:t>Chat de conversa</a:t>
            </a:r>
            <a:br>
              <a:rPr lang="pt-BR" sz="2000" dirty="0">
                <a:ea typeface="Calibri" panose="020F0502020204030204"/>
                <a:cs typeface="Calibri"/>
              </a:rPr>
            </a:br>
            <a:r>
              <a:rPr lang="pt-BR" sz="2000" dirty="0">
                <a:ea typeface="Calibri" panose="020F0502020204030204"/>
                <a:cs typeface="Calibri"/>
              </a:rPr>
              <a:t>Crie um campo </a:t>
            </a:r>
            <a:r>
              <a:rPr lang="pt-BR" sz="2000" dirty="0" err="1">
                <a:ea typeface="Calibri" panose="020F0502020204030204"/>
                <a:cs typeface="Calibri"/>
              </a:rPr>
              <a:t>textarea</a:t>
            </a:r>
            <a:r>
              <a:rPr lang="pt-BR" sz="2000" dirty="0">
                <a:ea typeface="Calibri" panose="020F0502020204030204"/>
                <a:cs typeface="Calibri"/>
              </a:rPr>
              <a:t> que ao clicar no botão "Adicionar", vai inserindo este texto na tela atual. </a:t>
            </a:r>
          </a:p>
          <a:p>
            <a:pPr marL="457200" indent="-457200">
              <a:buAutoNum type="arabicPeriod"/>
            </a:pPr>
            <a:r>
              <a:rPr lang="pt-BR" sz="2000" dirty="0">
                <a:ea typeface="Calibri" panose="020F0502020204030204"/>
                <a:cs typeface="Calibri"/>
              </a:rPr>
              <a:t>Criando uma lista de frutas</a:t>
            </a:r>
            <a:br>
              <a:rPr lang="pt-BR" sz="2000" dirty="0">
                <a:ea typeface="Calibri" panose="020F0502020204030204"/>
                <a:cs typeface="Calibri"/>
              </a:rPr>
            </a:br>
            <a:r>
              <a:rPr lang="pt-BR" sz="2000" dirty="0">
                <a:ea typeface="Calibri" panose="020F0502020204030204"/>
                <a:cs typeface="Calibri"/>
              </a:rPr>
              <a:t>Crie um </a:t>
            </a:r>
            <a:r>
              <a:rPr lang="pt-BR" sz="2000" dirty="0" err="1">
                <a:ea typeface="Calibri" panose="020F0502020204030204"/>
                <a:cs typeface="Calibri"/>
              </a:rPr>
              <a:t>array</a:t>
            </a:r>
            <a:r>
              <a:rPr lang="pt-BR" sz="2000" dirty="0">
                <a:ea typeface="Calibri" panose="020F0502020204030204"/>
                <a:cs typeface="Calibri"/>
              </a:rPr>
              <a:t> com o nome de algumas frutas, como ["Maçã", "Banana", "Laranja", "Uva"]. Use </a:t>
            </a:r>
            <a:r>
              <a:rPr lang="pt-BR" sz="2000" dirty="0" err="1">
                <a:ea typeface="Calibri" panose="020F0502020204030204"/>
                <a:cs typeface="Calibri"/>
              </a:rPr>
              <a:t>JavaScript</a:t>
            </a:r>
            <a:r>
              <a:rPr lang="pt-BR" sz="2000" dirty="0">
                <a:ea typeface="Calibri" panose="020F0502020204030204"/>
                <a:cs typeface="Calibri"/>
              </a:rPr>
              <a:t> para criar uma lista não ordenada (&lt;</a:t>
            </a:r>
            <a:r>
              <a:rPr lang="pt-BR" sz="2000" dirty="0" err="1">
                <a:ea typeface="Calibri" panose="020F0502020204030204"/>
                <a:cs typeface="Calibri"/>
              </a:rPr>
              <a:t>ul</a:t>
            </a:r>
            <a:r>
              <a:rPr lang="pt-BR" sz="2000" dirty="0">
                <a:ea typeface="Calibri" panose="020F0502020204030204"/>
                <a:cs typeface="Calibri"/>
              </a:rPr>
              <a:t>&gt;) e adicionar os itens do </a:t>
            </a:r>
            <a:r>
              <a:rPr lang="pt-BR" sz="2000" dirty="0" err="1">
                <a:ea typeface="Calibri" panose="020F0502020204030204"/>
                <a:cs typeface="Calibri"/>
              </a:rPr>
              <a:t>array</a:t>
            </a:r>
            <a:r>
              <a:rPr lang="pt-BR" sz="2000" dirty="0">
                <a:ea typeface="Calibri" panose="020F0502020204030204"/>
                <a:cs typeface="Calibri"/>
              </a:rPr>
              <a:t> como elementos &lt;li&gt; dinamicamente. Exiba essa lista no corpo da página</a:t>
            </a:r>
          </a:p>
          <a:p>
            <a:pPr marL="457200" indent="-457200">
              <a:buAutoNum type="arabicPeriod"/>
            </a:pPr>
            <a:r>
              <a:rPr lang="pt-BR" sz="2000" dirty="0">
                <a:ea typeface="Calibri" panose="020F0502020204030204"/>
                <a:cs typeface="Calibri"/>
              </a:rPr>
              <a:t>Jogo minado simples</a:t>
            </a:r>
            <a:br>
              <a:rPr lang="pt-BR" sz="2000" dirty="0">
                <a:ea typeface="Calibri" panose="020F0502020204030204"/>
                <a:cs typeface="Calibri"/>
              </a:rPr>
            </a:br>
            <a:r>
              <a:rPr lang="pt-BR" sz="2000" dirty="0">
                <a:ea typeface="Calibri" panose="020F0502020204030204"/>
                <a:cs typeface="Calibri"/>
              </a:rPr>
              <a:t>Crie uma tela para o jogo do campo minado. Esta tela deve conter um input onde o usuário define com quantos botões irá jogar e um botão para criar.  </a:t>
            </a:r>
            <a:br>
              <a:rPr lang="pt-BR" sz="2000" dirty="0">
                <a:ea typeface="Calibri" panose="020F0502020204030204"/>
                <a:cs typeface="Calibri"/>
              </a:rPr>
            </a:br>
            <a:r>
              <a:rPr lang="pt-BR" sz="2000" dirty="0">
                <a:ea typeface="Calibri" panose="020F0502020204030204"/>
                <a:cs typeface="Calibri"/>
              </a:rPr>
              <a:t>Ao clicar em criar, criar novo elemento com X botões. Para saber se o botão será uma bomba ou não, utilize o comando </a:t>
            </a:r>
            <a:r>
              <a:rPr lang="pt-BR" sz="2000" dirty="0" err="1">
                <a:ea typeface="+mn-lt"/>
                <a:cs typeface="+mn-lt"/>
              </a:rPr>
              <a:t>Math.floor</a:t>
            </a:r>
            <a:r>
              <a:rPr lang="pt-BR" sz="2000" dirty="0">
                <a:ea typeface="+mn-lt"/>
                <a:cs typeface="+mn-lt"/>
              </a:rPr>
              <a:t>(</a:t>
            </a:r>
            <a:r>
              <a:rPr lang="pt-BR" sz="2000" dirty="0" err="1">
                <a:ea typeface="+mn-lt"/>
                <a:cs typeface="+mn-lt"/>
              </a:rPr>
              <a:t>Math.random</a:t>
            </a:r>
            <a:r>
              <a:rPr lang="pt-BR" sz="2000" dirty="0">
                <a:ea typeface="+mn-lt"/>
                <a:cs typeface="+mn-lt"/>
              </a:rPr>
              <a:t>()*10) que gera um número aleatório de 0 a 10. Para gravar se o botão é uma bomba ou não, adicione um </a:t>
            </a:r>
            <a:r>
              <a:rPr lang="pt-BR" sz="2000" dirty="0" err="1">
                <a:ea typeface="+mn-lt"/>
                <a:cs typeface="+mn-lt"/>
              </a:rPr>
              <a:t>value</a:t>
            </a:r>
            <a:r>
              <a:rPr lang="pt-BR" sz="2000" dirty="0">
                <a:ea typeface="+mn-lt"/>
                <a:cs typeface="+mn-lt"/>
              </a:rPr>
              <a:t> ao botão, bombas são valores maiores ou iguais a 8. Ao clicar no botão, caso for bomba, este deve mudar de cor vermelha e exibir mensagem que acabou o jogo. Caso contrário, somente trocar para a cor verde.</a:t>
            </a:r>
            <a:br>
              <a:rPr lang="pt-BR" sz="2000" dirty="0">
                <a:ea typeface="+mn-lt"/>
                <a:cs typeface="+mn-lt"/>
              </a:rPr>
            </a:br>
            <a:r>
              <a:rPr lang="pt-BR" sz="2000" dirty="0">
                <a:ea typeface="+mn-lt"/>
                <a:cs typeface="+mn-lt"/>
              </a:rPr>
              <a:t>Ao criar o botão, utilize o </a:t>
            </a:r>
            <a:r>
              <a:rPr lang="pt-BR" sz="2000" dirty="0" err="1">
                <a:ea typeface="+mn-lt"/>
                <a:cs typeface="+mn-lt"/>
              </a:rPr>
              <a:t>addEventListener</a:t>
            </a:r>
            <a:r>
              <a:rPr lang="pt-BR" sz="2000" dirty="0">
                <a:ea typeface="+mn-lt"/>
                <a:cs typeface="+mn-lt"/>
              </a:rPr>
              <a:t> para </a:t>
            </a:r>
            <a:br>
              <a:rPr lang="pt-BR" sz="2000" dirty="0">
                <a:ea typeface="+mn-lt"/>
                <a:cs typeface="+mn-lt"/>
              </a:rPr>
            </a:br>
            <a:r>
              <a:rPr lang="pt-BR" sz="2000" dirty="0">
                <a:ea typeface="+mn-lt"/>
                <a:cs typeface="+mn-lt"/>
              </a:rPr>
              <a:t>adicionar o evento de click dinamicamente.</a:t>
            </a:r>
            <a:endParaRPr lang="pt-BR" sz="2000" dirty="0">
              <a:ea typeface="Calibri" panose="020F0502020204030204"/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2BDCEC8-5A57-C00C-DE12-B651DA4B7FFB}"/>
              </a:ext>
            </a:extLst>
          </p:cNvPr>
          <p:cNvSpPr txBox="1">
            <a:spLocks/>
          </p:cNvSpPr>
          <p:nvPr/>
        </p:nvSpPr>
        <p:spPr>
          <a:xfrm>
            <a:off x="164751" y="423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Atividades</a:t>
            </a:r>
            <a:endParaRPr lang="pt-BR" dirty="0">
              <a:ea typeface="Calibri Light"/>
              <a:cs typeface="Calibri Ligh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0A116E-2BD8-CBB4-EA2B-789C8B1F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13" y="5613414"/>
            <a:ext cx="563958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BA94E1-12A0-AA35-AF48-F654FDE9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b="1">
                <a:highlight>
                  <a:srgbClr val="FFFF00"/>
                </a:highlight>
              </a:rPr>
              <a:t> Juntos, o que acontece?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D42E7-04AF-4CCD-C97A-3F3E3D5D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/>
              <a:t>Quando você combina essas três tecnologias, obtém uma página web completa:</a:t>
            </a:r>
          </a:p>
          <a:p>
            <a:endParaRPr lang="pt-BR" sz="2400"/>
          </a:p>
          <a:p>
            <a:r>
              <a:rPr lang="pt-BR" sz="2400"/>
              <a:t>HTML: Cria a base e organiza o conteúdo.</a:t>
            </a:r>
          </a:p>
          <a:p>
            <a:r>
              <a:rPr lang="pt-BR" sz="2400"/>
              <a:t>CSS: Deixa tudo visualmente atraente.</a:t>
            </a:r>
          </a:p>
          <a:p>
            <a:r>
              <a:rPr lang="pt-BR" sz="2400"/>
              <a:t>JavaScript: Adiciona funcionalidades interativas.</a:t>
            </a:r>
          </a:p>
        </p:txBody>
      </p:sp>
    </p:spTree>
    <p:extLst>
      <p:ext uri="{BB962C8B-B14F-4D97-AF65-F5344CB8AC3E}">
        <p14:creationId xmlns:p14="http://schemas.microsoft.com/office/powerpoint/2010/main" val="2507934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45"/>
            <a:ext cx="10504868" cy="4576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400">
              <a:cs typeface="Calibri"/>
            </a:endParaRPr>
          </a:p>
          <a:p>
            <a:pPr marL="0" indent="0">
              <a:buNone/>
            </a:pPr>
            <a:endParaRPr lang="pt-BR" sz="2400" dirty="0"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ea typeface="Calibri Light"/>
                <a:cs typeface="Calibri Light"/>
              </a:rPr>
              <a:t>Objetos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B3CEAD-A8DB-807D-6B6A-2460F4002BAB}"/>
              </a:ext>
            </a:extLst>
          </p:cNvPr>
          <p:cNvSpPr txBox="1"/>
          <p:nvPr/>
        </p:nvSpPr>
        <p:spPr>
          <a:xfrm>
            <a:off x="377176" y="1356366"/>
            <a:ext cx="1111082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solidFill>
                  <a:srgbClr val="1B1B1B"/>
                </a:solidFill>
                <a:ea typeface="+mn-lt"/>
                <a:cs typeface="+mn-lt"/>
              </a:rPr>
              <a:t>Em </a:t>
            </a:r>
            <a:r>
              <a:rPr lang="pt-BR" sz="2200" err="1">
                <a:solidFill>
                  <a:srgbClr val="1B1B1B"/>
                </a:solidFill>
                <a:ea typeface="+mn-lt"/>
                <a:cs typeface="+mn-lt"/>
              </a:rPr>
              <a:t>JavaScript</a:t>
            </a:r>
            <a:r>
              <a:rPr lang="pt-BR" sz="2200" dirty="0">
                <a:solidFill>
                  <a:srgbClr val="1B1B1B"/>
                </a:solidFill>
                <a:ea typeface="+mn-lt"/>
                <a:cs typeface="+mn-lt"/>
              </a:rPr>
              <a:t>, um objeto é uma entidade independente, com propriedades e tipos. Compare-o com uma xícara, por exemplo. Uma xícara é um objeto, com propriedades. Uma xícara tem uma cor, uma forma, peso, um material de composição, etc. Da mesma forma, objetos em </a:t>
            </a:r>
            <a:r>
              <a:rPr lang="pt-BR" sz="2200" err="1">
                <a:solidFill>
                  <a:srgbClr val="1B1B1B"/>
                </a:solidFill>
                <a:ea typeface="+mn-lt"/>
                <a:cs typeface="+mn-lt"/>
              </a:rPr>
              <a:t>JavaScript</a:t>
            </a:r>
            <a:r>
              <a:rPr lang="pt-BR" sz="2200" dirty="0">
                <a:solidFill>
                  <a:srgbClr val="1B1B1B"/>
                </a:solidFill>
                <a:ea typeface="+mn-lt"/>
                <a:cs typeface="+mn-lt"/>
              </a:rPr>
              <a:t> podem ter propriedades, que definem suas características.</a:t>
            </a:r>
            <a:endParaRPr lang="pt-BR" sz="2200" dirty="0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B8DC9C8-8437-1ED9-A29F-9DCE29F5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5" y="2961500"/>
            <a:ext cx="5388634" cy="27465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C68272-7CBF-BB5F-F6B8-147EFCA17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780" b="1136"/>
          <a:stretch/>
        </p:blipFill>
        <p:spPr>
          <a:xfrm>
            <a:off x="7628626" y="3722966"/>
            <a:ext cx="2931743" cy="12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99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687"/>
            <a:ext cx="10504868" cy="5518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Crie um contador em sua tela, que a cada clique do botão adicione +1. Sobrescreva o texto original.</a:t>
            </a:r>
            <a:endParaRPr lang="pt-BR" dirty="0"/>
          </a:p>
          <a:p>
            <a:pPr marL="457200" indent="-457200"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Crie uma </a:t>
            </a:r>
            <a:r>
              <a:rPr lang="pt-BR" sz="2400" dirty="0" err="1">
                <a:ea typeface="Calibri" panose="020F0502020204030204"/>
                <a:cs typeface="Calibri"/>
              </a:rPr>
              <a:t>div</a:t>
            </a:r>
            <a:r>
              <a:rPr lang="pt-BR" sz="2400" dirty="0">
                <a:ea typeface="Calibri" panose="020F0502020204030204"/>
                <a:cs typeface="Calibri"/>
              </a:rPr>
              <a:t> com texto que ao clicar em um botão muda de cor.</a:t>
            </a:r>
            <a:endParaRPr lang="pt-BR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Crie um campo </a:t>
            </a:r>
            <a:r>
              <a:rPr lang="pt-BR" sz="2400" err="1">
                <a:ea typeface="Calibri" panose="020F0502020204030204"/>
                <a:cs typeface="Calibri"/>
              </a:rPr>
              <a:t>textarea</a:t>
            </a:r>
            <a:r>
              <a:rPr lang="pt-BR" sz="2400" dirty="0">
                <a:ea typeface="Calibri" panose="020F0502020204030204"/>
                <a:cs typeface="Calibri"/>
              </a:rPr>
              <a:t> que ao clicar no botão "Adicionar", vai inserindo este texto na tela atual.</a:t>
            </a:r>
          </a:p>
          <a:p>
            <a:pPr marL="457200" indent="-457200"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Faça uma tela de login com o </a:t>
            </a:r>
            <a:r>
              <a:rPr lang="pt-BR" sz="2400" dirty="0" err="1">
                <a:ea typeface="Calibri" panose="020F0502020204030204"/>
                <a:cs typeface="Calibri"/>
              </a:rPr>
              <a:t>checkbox</a:t>
            </a:r>
            <a:r>
              <a:rPr lang="pt-BR" sz="2400" dirty="0">
                <a:ea typeface="Calibri" panose="020F0502020204030204"/>
                <a:cs typeface="Calibri"/>
              </a:rPr>
              <a:t> para visualizar a senha. Ao marcar o </a:t>
            </a:r>
            <a:r>
              <a:rPr lang="pt-BR" sz="2400" dirty="0" err="1">
                <a:ea typeface="Calibri" panose="020F0502020204030204"/>
                <a:cs typeface="Calibri"/>
              </a:rPr>
              <a:t>checkBox</a:t>
            </a:r>
            <a:r>
              <a:rPr lang="pt-BR" sz="2400" dirty="0">
                <a:ea typeface="Calibri" panose="020F0502020204030204"/>
                <a:cs typeface="Calibri"/>
              </a:rPr>
              <a:t>, o campo input deve mostrar a senha. Ao desmarcar, ocultar. Trabalhar com o </a:t>
            </a:r>
            <a:r>
              <a:rPr lang="pt-BR" sz="2400" dirty="0" err="1">
                <a:ea typeface="Calibri" panose="020F0502020204030204"/>
                <a:cs typeface="Calibri"/>
              </a:rPr>
              <a:t>type</a:t>
            </a:r>
            <a:r>
              <a:rPr lang="pt-BR" sz="2400" dirty="0">
                <a:ea typeface="Calibri" panose="020F0502020204030204"/>
                <a:cs typeface="Calibri"/>
              </a:rPr>
              <a:t>. Utilizar o evento de </a:t>
            </a:r>
            <a:r>
              <a:rPr lang="pt-BR" sz="2400" dirty="0" err="1">
                <a:ea typeface="Calibri" panose="020F0502020204030204"/>
                <a:cs typeface="Calibri"/>
              </a:rPr>
              <a:t>onClick</a:t>
            </a:r>
            <a:r>
              <a:rPr lang="pt-BR" sz="2400" dirty="0">
                <a:ea typeface="Calibri" panose="020F0502020204030204"/>
                <a:cs typeface="Calibri"/>
              </a:rPr>
              <a:t> no input, e direcionar para um método no JS. Para verificar se está </a:t>
            </a:r>
            <a:r>
              <a:rPr lang="pt-BR" sz="2400" dirty="0" err="1">
                <a:ea typeface="Calibri" panose="020F0502020204030204"/>
                <a:cs typeface="Calibri"/>
              </a:rPr>
              <a:t>marcado</a:t>
            </a:r>
            <a:r>
              <a:rPr lang="pt-BR" sz="2400" dirty="0">
                <a:ea typeface="Calibri" panose="020F0502020204030204"/>
                <a:cs typeface="Calibri"/>
              </a:rPr>
              <a:t> ou não, utilizar o .</a:t>
            </a:r>
            <a:r>
              <a:rPr lang="pt-BR" sz="2400" dirty="0" err="1">
                <a:ea typeface="Calibri" panose="020F0502020204030204"/>
                <a:cs typeface="Calibri"/>
              </a:rPr>
              <a:t>checked</a:t>
            </a:r>
            <a:r>
              <a:rPr lang="pt-BR" sz="2400" dirty="0">
                <a:ea typeface="Calibri" panose="020F0502020204030204"/>
                <a:cs typeface="Calibri"/>
              </a:rPr>
              <a:t> no campo </a:t>
            </a:r>
            <a:r>
              <a:rPr lang="pt-BR" sz="2400" dirty="0" err="1">
                <a:ea typeface="Calibri" panose="020F0502020204030204"/>
                <a:cs typeface="Calibri"/>
              </a:rPr>
              <a:t>inpu</a:t>
            </a:r>
            <a:r>
              <a:rPr lang="pt-BR" sz="2400" dirty="0">
                <a:ea typeface="Calibri" panose="020F0502020204030204"/>
                <a:cs typeface="Calibri"/>
              </a:rPr>
              <a:t> </a:t>
            </a:r>
            <a:r>
              <a:rPr lang="pt-BR" sz="2400" dirty="0" err="1">
                <a:ea typeface="Calibri" panose="020F0502020204030204"/>
                <a:cs typeface="Calibri"/>
              </a:rPr>
              <a:t>checkbox</a:t>
            </a:r>
            <a:r>
              <a:rPr lang="pt-BR" sz="2400" dirty="0">
                <a:ea typeface="Calibri" panose="020F0502020204030204"/>
                <a:cs typeface="Calibri"/>
              </a:rPr>
              <a:t>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pt-BR" sz="2400" dirty="0">
                <a:ea typeface="Calibri" panose="020F0502020204030204"/>
                <a:cs typeface="Calibri"/>
              </a:rPr>
              <a:t>Na tela de login, comparar os usuários e senhas salvos em um </a:t>
            </a:r>
            <a:r>
              <a:rPr lang="pt-BR" sz="2400" dirty="0" err="1">
                <a:ea typeface="Calibri" panose="020F0502020204030204"/>
                <a:cs typeface="Calibri"/>
              </a:rPr>
              <a:t>array</a:t>
            </a:r>
            <a:r>
              <a:rPr lang="pt-BR" sz="2400" dirty="0">
                <a:ea typeface="Calibri" panose="020F0502020204030204"/>
                <a:cs typeface="Calibri"/>
              </a:rPr>
              <a:t> com objetos, exibir a mensagem "Usuário ou senha inválido" caso não atenda aos valores salvos no </a:t>
            </a:r>
            <a:r>
              <a:rPr lang="pt-BR" sz="2400" dirty="0" err="1">
                <a:ea typeface="Calibri" panose="020F0502020204030204"/>
                <a:cs typeface="Calibri"/>
              </a:rPr>
              <a:t>array</a:t>
            </a:r>
            <a:r>
              <a:rPr lang="pt-BR" sz="2400" dirty="0">
                <a:ea typeface="Calibri" panose="020F0502020204030204"/>
                <a:cs typeface="Calibri"/>
              </a:rPr>
              <a:t>.</a:t>
            </a: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endParaRPr lang="pt-BR" sz="2400" dirty="0">
              <a:ea typeface="Calibri" panose="020F0502020204030204"/>
              <a:cs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913D1F-15E4-AF93-AE1E-89869E848F27}"/>
              </a:ext>
            </a:extLst>
          </p:cNvPr>
          <p:cNvSpPr txBox="1">
            <a:spLocks/>
          </p:cNvSpPr>
          <p:nvPr/>
        </p:nvSpPr>
        <p:spPr>
          <a:xfrm>
            <a:off x="320615" y="3795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Atividades</a:t>
            </a:r>
            <a:endParaRPr lang="pt-BR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853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E408F55-5881-0D47-11FA-ADD8D4CBA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02" y="479804"/>
            <a:ext cx="9144792" cy="589839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D302392-942E-4940-9A17-5356DC99601D}"/>
              </a:ext>
            </a:extLst>
          </p:cNvPr>
          <p:cNvSpPr/>
          <p:nvPr/>
        </p:nvSpPr>
        <p:spPr>
          <a:xfrm>
            <a:off x="1760558" y="666675"/>
            <a:ext cx="76260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pt-BR" sz="36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radley Hand ITC" panose="03070402050302030203" pitchFamily="66" charset="0"/>
              </a:rPr>
              <a:t>CSS, HTML, JAVASCRIPT, E TUDO QUE HÁ DE BOM</a:t>
            </a:r>
            <a:endParaRPr lang="pt-BR" sz="8800" b="1" cap="none" spc="0" dirty="0">
              <a:ln w="2857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A6BF222-D9EB-DEF5-E0C0-230707590B84}"/>
              </a:ext>
            </a:extLst>
          </p:cNvPr>
          <p:cNvSpPr/>
          <p:nvPr/>
        </p:nvSpPr>
        <p:spPr>
          <a:xfrm>
            <a:off x="1672803" y="5177866"/>
            <a:ext cx="762603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pt-BR" sz="3200" dirty="0"/>
              <a:t>E assim nasceu uma interface web dinâmica e moderna!</a:t>
            </a:r>
            <a:endParaRPr lang="pt-BR" sz="8000" b="1" cap="none" spc="0" dirty="0">
              <a:ln w="28575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8DBBA9-2721-46D7-AC12-C0B6B856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Introdução ao </a:t>
            </a:r>
            <a:r>
              <a:rPr lang="pt-BR" dirty="0" err="1">
                <a:cs typeface="Calibri Light"/>
              </a:rPr>
              <a:t>JavaScript</a:t>
            </a:r>
            <a:endParaRPr lang="pt-BR" dirty="0" err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FBD8D-1AAC-DAF9-D5FD-25CA657E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dirty="0" err="1">
                <a:ea typeface="+mn-lt"/>
                <a:cs typeface="+mn-lt"/>
              </a:rPr>
              <a:t>JavaScript</a:t>
            </a:r>
            <a:r>
              <a:rPr lang="pt-BR" dirty="0">
                <a:ea typeface="+mn-lt"/>
                <a:cs typeface="+mn-lt"/>
              </a:rPr>
              <a:t> é uma linguagem de programação que permite implementar itens complexos em páginas web, criar conteúdo que atualizam dinamicamente, controlar </a:t>
            </a:r>
            <a:r>
              <a:rPr lang="pt-BR" dirty="0" err="1">
                <a:ea typeface="+mn-lt"/>
                <a:cs typeface="+mn-lt"/>
              </a:rPr>
              <a:t>múltimídias</a:t>
            </a:r>
            <a:r>
              <a:rPr lang="pt-BR" dirty="0">
                <a:ea typeface="+mn-lt"/>
                <a:cs typeface="+mn-lt"/>
              </a:rPr>
              <a:t>, imagens animadas, etc. </a:t>
            </a:r>
          </a:p>
          <a:p>
            <a:r>
              <a:rPr lang="pt-BR" dirty="0">
                <a:ea typeface="+mn-lt"/>
                <a:cs typeface="+mn-lt"/>
              </a:rPr>
              <a:t>É a terceira camada das tecnologias padrões da web, sendo elas HTML, CSS e Javascript.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94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2793B-507F-32AB-CFA9-3164F5E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Introdução ao </a:t>
            </a:r>
            <a:r>
              <a:rPr lang="pt-BR" dirty="0" err="1">
                <a:cs typeface="Calibri Light"/>
              </a:rPr>
              <a:t>JavaScript</a:t>
            </a:r>
            <a:endParaRPr lang="pt-BR" dirty="0" err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BA93A-18F9-85C2-C36B-E71D7E01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>
                <a:ea typeface="+mn-lt"/>
                <a:cs typeface="+mn-lt"/>
              </a:rPr>
              <a:t>Javascript surgiu em 1995 e foi criada por Brendan Eich, a pedido da empresa Netscape (um dos primeiros navegadores) com o objetivo de validar formulários HTML. Como os browsers ainda eram estéticos, essa linguagem foi revolucionária para a época.</a:t>
            </a:r>
            <a:endParaRPr lang="pt-BR" sz="2400">
              <a:cs typeface="Calibri" panose="020F0502020204030204"/>
            </a:endParaRPr>
          </a:p>
          <a:p>
            <a:r>
              <a:rPr lang="pt-BR" sz="2400">
                <a:ea typeface="+mn-lt"/>
                <a:cs typeface="+mn-lt"/>
              </a:rPr>
              <a:t>Em 1996, a Microsoft criou uma linguagem idêntica para ser usada no Internet Explorer. A Netscape então regularizou a linguagem através da organização internacional ECMA, companhia especializada em padrões e regras. Com o tempo, a linguagem foi sendo modificada e hoje em dia é “</a:t>
            </a:r>
            <a:r>
              <a:rPr lang="pt-BR" sz="2400" err="1">
                <a:ea typeface="+mn-lt"/>
                <a:cs typeface="+mn-lt"/>
              </a:rPr>
              <a:t>Client-side</a:t>
            </a:r>
            <a:r>
              <a:rPr lang="pt-BR" sz="2400">
                <a:ea typeface="+mn-lt"/>
                <a:cs typeface="+mn-lt"/>
              </a:rPr>
              <a:t>”, ou seja o que ocorre no dispositivo do usuário final, o cliente. Isso inclui o que o usuário vê, como texto, imagens e o restante da interface, além de todas as ações que um aplicativo executa no navegador do usuário.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979099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4563</Words>
  <Application>Microsoft Office PowerPoint</Application>
  <PresentationFormat>Widescreen</PresentationFormat>
  <Paragraphs>400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Arial</vt:lpstr>
      <vt:lpstr>Bradley Hand ITC</vt:lpstr>
      <vt:lpstr>Calibri</vt:lpstr>
      <vt:lpstr>Calibri Light</vt:lpstr>
      <vt:lpstr>Tema do Office</vt:lpstr>
      <vt:lpstr>Apresentação do PowerPoint</vt:lpstr>
      <vt:lpstr>Agenda</vt:lpstr>
      <vt:lpstr>1. HTML (HyperText Markup Language)</vt:lpstr>
      <vt:lpstr>2. CSS (Cascading Style Sheets)</vt:lpstr>
      <vt:lpstr>3. JavaScript</vt:lpstr>
      <vt:lpstr> Juntos, o que acontece? </vt:lpstr>
      <vt:lpstr>Apresentação do PowerPoint</vt:lpstr>
      <vt:lpstr>Introdução ao JavaScript</vt:lpstr>
      <vt:lpstr>Introdução ao JavaScript</vt:lpstr>
      <vt:lpstr>Vantagens</vt:lpstr>
      <vt:lpstr>Como utilizar</vt:lpstr>
      <vt:lpstr>Operações</vt:lpstr>
      <vt:lpstr>Function = método</vt:lpstr>
      <vt:lpstr>Parâmetros</vt:lpstr>
      <vt:lpstr>Variáveis</vt:lpstr>
      <vt:lpstr>Funções de mensagem</vt:lpstr>
      <vt:lpstr>Dev tools</vt:lpstr>
      <vt:lpstr>Atividades</vt:lpstr>
      <vt:lpstr>Atividades</vt:lpstr>
      <vt:lpstr>Agenda</vt:lpstr>
      <vt:lpstr>Revisão</vt:lpstr>
      <vt:lpstr>Procedimentos de decisão</vt:lpstr>
      <vt:lpstr>Procedimentos de decisão</vt:lpstr>
      <vt:lpstr>Procedimentos de decisão - If</vt:lpstr>
      <vt:lpstr>Operadores relacionais</vt:lpstr>
      <vt:lpstr>Exercício</vt:lpstr>
      <vt:lpstr>Exercício</vt:lpstr>
      <vt:lpstr>Operadores lógicos</vt:lpstr>
      <vt:lpstr>Exercício</vt:lpstr>
      <vt:lpstr>Exercício</vt:lpstr>
      <vt:lpstr>Exercício</vt:lpstr>
      <vt:lpstr>Apresentação do PowerPoint</vt:lpstr>
      <vt:lpstr>Atividades</vt:lpstr>
      <vt:lpstr>Atividades</vt:lpstr>
      <vt:lpstr>Apresentação do PowerPoint</vt:lpstr>
      <vt:lpstr>Apresentação do PowerPoint</vt:lpstr>
      <vt:lpstr>Atividades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Atividades</vt:lpstr>
      <vt:lpstr>Apresentação do PowerPoint</vt:lpstr>
      <vt:lpstr>Atividades</vt:lpstr>
      <vt:lpstr>Apresentação do PowerPoint</vt:lpstr>
      <vt:lpstr>Apresentação do PowerPoint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Tamires Schloegel Kistner</cp:lastModifiedBy>
  <cp:revision>1261</cp:revision>
  <dcterms:created xsi:type="dcterms:W3CDTF">2023-09-14T17:51:25Z</dcterms:created>
  <dcterms:modified xsi:type="dcterms:W3CDTF">2025-02-10T02:05:11Z</dcterms:modified>
</cp:coreProperties>
</file>