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4"/>
  </p:sldMasterIdLst>
  <p:notesMasterIdLst>
    <p:notesMasterId r:id="rId24"/>
  </p:notesMasterIdLst>
  <p:sldIdLst>
    <p:sldId id="259" r:id="rId5"/>
    <p:sldId id="261" r:id="rId6"/>
    <p:sldId id="297" r:id="rId7"/>
    <p:sldId id="298" r:id="rId8"/>
    <p:sldId id="279" r:id="rId9"/>
    <p:sldId id="280" r:id="rId10"/>
    <p:sldId id="282" r:id="rId11"/>
    <p:sldId id="299" r:id="rId12"/>
    <p:sldId id="284" r:id="rId13"/>
    <p:sldId id="285" r:id="rId14"/>
    <p:sldId id="286" r:id="rId15"/>
    <p:sldId id="295" r:id="rId16"/>
    <p:sldId id="294" r:id="rId17"/>
    <p:sldId id="300" r:id="rId18"/>
    <p:sldId id="290" r:id="rId19"/>
    <p:sldId id="289" r:id="rId20"/>
    <p:sldId id="292" r:id="rId21"/>
    <p:sldId id="293" r:id="rId22"/>
    <p:sldId id="296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Heebo" pitchFamily="2" charset="-79"/>
      <p:regular r:id="rId33"/>
      <p:bold r:id="rId34"/>
    </p:embeddedFont>
    <p:embeddedFont>
      <p:font typeface="Heebo Black" pitchFamily="2" charset="-79"/>
      <p:bold r:id="rId35"/>
    </p:embeddedFont>
    <p:embeddedFont>
      <p:font typeface="Heebo Light" pitchFamily="2" charset="-79"/>
      <p:regular r:id="rId36"/>
    </p:embeddedFont>
    <p:embeddedFont>
      <p:font typeface="Heebo Medium" pitchFamily="2" charset="-79"/>
      <p:regular r:id="rId37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דוגמאות (תמחקו אחרי המרה)" id="{2E287F6B-41DB-4FC9-AD9D-99BA11AD140A}">
          <p14:sldIdLst>
            <p14:sldId id="259"/>
            <p14:sldId id="261"/>
            <p14:sldId id="297"/>
            <p14:sldId id="298"/>
            <p14:sldId id="279"/>
            <p14:sldId id="280"/>
            <p14:sldId id="282"/>
            <p14:sldId id="299"/>
            <p14:sldId id="284"/>
            <p14:sldId id="285"/>
            <p14:sldId id="286"/>
            <p14:sldId id="295"/>
            <p14:sldId id="294"/>
            <p14:sldId id="300"/>
            <p14:sldId id="290"/>
            <p14:sldId id="289"/>
            <p14:sldId id="292"/>
            <p14:sldId id="293"/>
            <p14:sldId id="296"/>
          </p14:sldIdLst>
        </p14:section>
        <p14:section name="אובייקטים להעתקה" id="{51E3F6E6-E0A7-48E1-A837-349C9776051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AC9"/>
    <a:srgbClr val="ECECEC"/>
    <a:srgbClr val="263635"/>
    <a:srgbClr val="507472"/>
    <a:srgbClr val="D3E0F9"/>
    <a:srgbClr val="B2C8F4"/>
    <a:srgbClr val="142D4C"/>
    <a:srgbClr val="F6DEF3"/>
    <a:srgbClr val="000000"/>
    <a:srgbClr val="9F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53EA2-1F23-9835-3134-EA0A890C2738}" v="1" dt="2021-07-18T15:13:12.217"/>
    <p1510:client id="{F1E269E8-DC63-491C-A6BC-857194CF22C3}" v="8" dt="2021-07-19T07:52:44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 בן יוסף" userId="S::u8567808@bsmch.net::100b5ece-fbdd-4ef9-83e4-22acd6fa1ffc" providerId="AD" clId="Web-{75380DC0-D7EB-3031-4ADD-C6F36F857C52}"/>
    <pc:docChg chg="modSld">
      <pc:chgData name="שי בן יוסף" userId="S::u8567808@bsmch.net::100b5ece-fbdd-4ef9-83e4-22acd6fa1ffc" providerId="AD" clId="Web-{75380DC0-D7EB-3031-4ADD-C6F36F857C52}" dt="2020-08-04T13:39:10.161" v="0" actId="20577"/>
      <pc:docMkLst>
        <pc:docMk/>
      </pc:docMkLst>
      <pc:sldChg chg="modSp">
        <pc:chgData name="שי בן יוסף" userId="S::u8567808@bsmch.net::100b5ece-fbdd-4ef9-83e4-22acd6fa1ffc" providerId="AD" clId="Web-{75380DC0-D7EB-3031-4ADD-C6F36F857C52}" dt="2020-08-04T13:39:10.161" v="0" actId="20577"/>
        <pc:sldMkLst>
          <pc:docMk/>
          <pc:sldMk cId="1803110689" sldId="293"/>
        </pc:sldMkLst>
        <pc:spChg chg="mod">
          <ac:chgData name="שי בן יוסף" userId="S::u8567808@bsmch.net::100b5ece-fbdd-4ef9-83e4-22acd6fa1ffc" providerId="AD" clId="Web-{75380DC0-D7EB-3031-4ADD-C6F36F857C52}" dt="2020-08-04T13:39:10.161" v="0" actId="20577"/>
          <ac:spMkLst>
            <pc:docMk/>
            <pc:sldMk cId="1803110689" sldId="293"/>
            <ac:spMk id="5" creationId="{28D91C28-2570-4D55-9274-02DA11378569}"/>
          </ac:spMkLst>
        </pc:spChg>
      </pc:sldChg>
    </pc:docChg>
  </pc:docChgLst>
  <pc:docChgLst>
    <pc:chgData name="יובל בנימין" userId="a8ea7084-938c-41f4-8083-5012d47a718d" providerId="ADAL" clId="{721E1DF7-94BD-473E-93C9-F8C85870E0BB}"/>
    <pc:docChg chg="undo custSel addSld delSld modSld sldOrd modSection modNotesMaster">
      <pc:chgData name="יובל בנימין" userId="a8ea7084-938c-41f4-8083-5012d47a718d" providerId="ADAL" clId="{721E1DF7-94BD-473E-93C9-F8C85870E0BB}" dt="2021-03-11T10:19:40.955" v="647" actId="20577"/>
      <pc:docMkLst>
        <pc:docMk/>
      </pc:docMkLst>
      <pc:sldChg chg="modSp mod">
        <pc:chgData name="יובל בנימין" userId="a8ea7084-938c-41f4-8083-5012d47a718d" providerId="ADAL" clId="{721E1DF7-94BD-473E-93C9-F8C85870E0BB}" dt="2021-03-11T10:19:40.955" v="647" actId="20577"/>
        <pc:sldMkLst>
          <pc:docMk/>
          <pc:sldMk cId="3369513456" sldId="261"/>
        </pc:sldMkLst>
        <pc:spChg chg="mod">
          <ac:chgData name="יובל בנימין" userId="a8ea7084-938c-41f4-8083-5012d47a718d" providerId="ADAL" clId="{721E1DF7-94BD-473E-93C9-F8C85870E0BB}" dt="2021-03-04T14:47:47.567" v="9" actId="1035"/>
          <ac:spMkLst>
            <pc:docMk/>
            <pc:sldMk cId="3369513456" sldId="261"/>
            <ac:spMk id="2" creationId="{444A2E5C-3FF6-4CFC-8FB6-8933668B3857}"/>
          </ac:spMkLst>
        </pc:spChg>
        <pc:spChg chg="mod">
          <ac:chgData name="יובל בנימין" userId="a8ea7084-938c-41f4-8083-5012d47a718d" providerId="ADAL" clId="{721E1DF7-94BD-473E-93C9-F8C85870E0BB}" dt="2021-03-04T14:47:47.567" v="9" actId="1035"/>
          <ac:spMkLst>
            <pc:docMk/>
            <pc:sldMk cId="3369513456" sldId="261"/>
            <ac:spMk id="3" creationId="{00841466-B0C4-4331-992B-6B0BE968118D}"/>
          </ac:spMkLst>
        </pc:spChg>
        <pc:spChg chg="mod">
          <ac:chgData name="יובל בנימין" userId="a8ea7084-938c-41f4-8083-5012d47a718d" providerId="ADAL" clId="{721E1DF7-94BD-473E-93C9-F8C85870E0BB}" dt="2021-03-04T14:47:47.567" v="9" actId="1035"/>
          <ac:spMkLst>
            <pc:docMk/>
            <pc:sldMk cId="3369513456" sldId="261"/>
            <ac:spMk id="4" creationId="{775FE91E-FB2C-4E84-BF04-11694FF326FB}"/>
          </ac:spMkLst>
        </pc:spChg>
        <pc:spChg chg="mod">
          <ac:chgData name="יובל בנימין" userId="a8ea7084-938c-41f4-8083-5012d47a718d" providerId="ADAL" clId="{721E1DF7-94BD-473E-93C9-F8C85870E0BB}" dt="2021-03-11T10:19:40.955" v="647" actId="20577"/>
          <ac:spMkLst>
            <pc:docMk/>
            <pc:sldMk cId="3369513456" sldId="261"/>
            <ac:spMk id="5" creationId="{3F0868E0-B28B-4F93-9A6C-19310178BFAE}"/>
          </ac:spMkLst>
        </pc:spChg>
        <pc:spChg chg="mod">
          <ac:chgData name="יובל בנימין" userId="a8ea7084-938c-41f4-8083-5012d47a718d" providerId="ADAL" clId="{721E1DF7-94BD-473E-93C9-F8C85870E0BB}" dt="2021-03-04T14:47:47.567" v="9" actId="1035"/>
          <ac:spMkLst>
            <pc:docMk/>
            <pc:sldMk cId="3369513456" sldId="261"/>
            <ac:spMk id="10" creationId="{8F50CC5B-BF8E-4389-A8C9-C9E82DBECFC9}"/>
          </ac:spMkLst>
        </pc:spChg>
        <pc:picChg chg="mod">
          <ac:chgData name="יובל בנימין" userId="a8ea7084-938c-41f4-8083-5012d47a718d" providerId="ADAL" clId="{721E1DF7-94BD-473E-93C9-F8C85870E0BB}" dt="2021-03-04T14:47:47.567" v="9" actId="1035"/>
          <ac:picMkLst>
            <pc:docMk/>
            <pc:sldMk cId="3369513456" sldId="261"/>
            <ac:picMk id="6" creationId="{F37990B9-B39E-46B0-87F3-315177938B06}"/>
          </ac:picMkLst>
        </pc:picChg>
        <pc:picChg chg="mod">
          <ac:chgData name="יובל בנימין" userId="a8ea7084-938c-41f4-8083-5012d47a718d" providerId="ADAL" clId="{721E1DF7-94BD-473E-93C9-F8C85870E0BB}" dt="2021-03-04T14:47:47.567" v="9" actId="1035"/>
          <ac:picMkLst>
            <pc:docMk/>
            <pc:sldMk cId="3369513456" sldId="261"/>
            <ac:picMk id="7" creationId="{6204332F-C9F4-4F5A-94EF-1FB3BE845474}"/>
          </ac:picMkLst>
        </pc:picChg>
        <pc:picChg chg="mod">
          <ac:chgData name="יובל בנימין" userId="a8ea7084-938c-41f4-8083-5012d47a718d" providerId="ADAL" clId="{721E1DF7-94BD-473E-93C9-F8C85870E0BB}" dt="2021-03-04T14:47:47.567" v="9" actId="1035"/>
          <ac:picMkLst>
            <pc:docMk/>
            <pc:sldMk cId="3369513456" sldId="261"/>
            <ac:picMk id="8" creationId="{B57804AB-5BED-4622-AEC0-3D1E21BBDBB3}"/>
          </ac:picMkLst>
        </pc:picChg>
        <pc:picChg chg="mod">
          <ac:chgData name="יובל בנימין" userId="a8ea7084-938c-41f4-8083-5012d47a718d" providerId="ADAL" clId="{721E1DF7-94BD-473E-93C9-F8C85870E0BB}" dt="2021-03-04T14:47:47.567" v="9" actId="1035"/>
          <ac:picMkLst>
            <pc:docMk/>
            <pc:sldMk cId="3369513456" sldId="261"/>
            <ac:picMk id="9" creationId="{42C105FD-F8EF-491E-A047-D8315D1CF454}"/>
          </ac:picMkLst>
        </pc:picChg>
        <pc:picChg chg="mod">
          <ac:chgData name="יובל בנימין" userId="a8ea7084-938c-41f4-8083-5012d47a718d" providerId="ADAL" clId="{721E1DF7-94BD-473E-93C9-F8C85870E0BB}" dt="2021-03-04T14:47:47.567" v="9" actId="1035"/>
          <ac:picMkLst>
            <pc:docMk/>
            <pc:sldMk cId="3369513456" sldId="261"/>
            <ac:picMk id="11" creationId="{3A88E9A4-185A-432E-8FC0-93F82C88DE4A}"/>
          </ac:picMkLst>
        </pc:picChg>
      </pc:sldChg>
      <pc:sldChg chg="modSp mod">
        <pc:chgData name="יובל בנימין" userId="a8ea7084-938c-41f4-8083-5012d47a718d" providerId="ADAL" clId="{721E1DF7-94BD-473E-93C9-F8C85870E0BB}" dt="2021-03-04T14:48:03.965" v="26" actId="1035"/>
        <pc:sldMkLst>
          <pc:docMk/>
          <pc:sldMk cId="2500673714" sldId="276"/>
        </pc:sldMkLst>
        <pc:spChg chg="mod">
          <ac:chgData name="יובל בנימין" userId="a8ea7084-938c-41f4-8083-5012d47a718d" providerId="ADAL" clId="{721E1DF7-94BD-473E-93C9-F8C85870E0BB}" dt="2021-03-04T14:48:03.965" v="26" actId="1035"/>
          <ac:spMkLst>
            <pc:docMk/>
            <pc:sldMk cId="2500673714" sldId="276"/>
            <ac:spMk id="7" creationId="{A52870AB-5DD9-4CC4-816C-C6D287ACA24B}"/>
          </ac:spMkLst>
        </pc:spChg>
        <pc:grpChg chg="mod">
          <ac:chgData name="יובל בנימין" userId="a8ea7084-938c-41f4-8083-5012d47a718d" providerId="ADAL" clId="{721E1DF7-94BD-473E-93C9-F8C85870E0BB}" dt="2021-03-04T14:48:03.965" v="26" actId="1035"/>
          <ac:grpSpMkLst>
            <pc:docMk/>
            <pc:sldMk cId="2500673714" sldId="276"/>
            <ac:grpSpMk id="13" creationId="{B0125072-2CC8-40B3-9BCD-45D6B663DE03}"/>
          </ac:grpSpMkLst>
        </pc:grpChg>
      </pc:sldChg>
      <pc:sldChg chg="modSp add del mod">
        <pc:chgData name="יובל בנימין" userId="a8ea7084-938c-41f4-8083-5012d47a718d" providerId="ADAL" clId="{721E1DF7-94BD-473E-93C9-F8C85870E0BB}" dt="2021-03-04T14:50:29.605" v="75" actId="47"/>
        <pc:sldMkLst>
          <pc:docMk/>
          <pc:sldMk cId="1297844143" sldId="277"/>
        </pc:sldMkLst>
        <pc:spChg chg="mod">
          <ac:chgData name="יובל בנימין" userId="a8ea7084-938c-41f4-8083-5012d47a718d" providerId="ADAL" clId="{721E1DF7-94BD-473E-93C9-F8C85870E0BB}" dt="2021-03-04T14:47:57.178" v="10" actId="2711"/>
          <ac:spMkLst>
            <pc:docMk/>
            <pc:sldMk cId="1297844143" sldId="277"/>
            <ac:spMk id="3" creationId="{FB2440C9-4C70-47DF-B788-099E1F8807A6}"/>
          </ac:spMkLst>
        </pc:spChg>
        <pc:spChg chg="mod">
          <ac:chgData name="יובל בנימין" userId="a8ea7084-938c-41f4-8083-5012d47a718d" providerId="ADAL" clId="{721E1DF7-94BD-473E-93C9-F8C85870E0BB}" dt="2021-03-04T14:48:52.475" v="33" actId="6549"/>
          <ac:spMkLst>
            <pc:docMk/>
            <pc:sldMk cId="1297844143" sldId="277"/>
            <ac:spMk id="4" creationId="{F628FE00-CB8B-42E6-9DA0-C25584FE65BD}"/>
          </ac:spMkLst>
        </pc:spChg>
      </pc:sldChg>
      <pc:sldChg chg="modSp del mod">
        <pc:chgData name="יובל בנימין" userId="a8ea7084-938c-41f4-8083-5012d47a718d" providerId="ADAL" clId="{721E1DF7-94BD-473E-93C9-F8C85870E0BB}" dt="2021-03-04T14:52:20.172" v="106" actId="47"/>
        <pc:sldMkLst>
          <pc:docMk/>
          <pc:sldMk cId="3299747694" sldId="278"/>
        </pc:sldMkLst>
        <pc:spChg chg="mod">
          <ac:chgData name="יובל בנימין" userId="a8ea7084-938c-41f4-8083-5012d47a718d" providerId="ADAL" clId="{721E1DF7-94BD-473E-93C9-F8C85870E0BB}" dt="2021-03-04T14:51:53.126" v="99" actId="21"/>
          <ac:spMkLst>
            <pc:docMk/>
            <pc:sldMk cId="3299747694" sldId="278"/>
            <ac:spMk id="4" creationId="{F628FE00-CB8B-42E6-9DA0-C25584FE65BD}"/>
          </ac:spMkLst>
        </pc:spChg>
      </pc:sldChg>
      <pc:sldChg chg="modSp mod ord">
        <pc:chgData name="יובל בנימין" userId="a8ea7084-938c-41f4-8083-5012d47a718d" providerId="ADAL" clId="{721E1DF7-94BD-473E-93C9-F8C85870E0BB}" dt="2021-03-11T08:45:35.183" v="639"/>
        <pc:sldMkLst>
          <pc:docMk/>
          <pc:sldMk cId="2442939644" sldId="282"/>
        </pc:sldMkLst>
        <pc:spChg chg="mod">
          <ac:chgData name="יובל בנימין" userId="a8ea7084-938c-41f4-8083-5012d47a718d" providerId="ADAL" clId="{721E1DF7-94BD-473E-93C9-F8C85870E0BB}" dt="2021-03-04T14:54:43.653" v="124" actId="207"/>
          <ac:spMkLst>
            <pc:docMk/>
            <pc:sldMk cId="2442939644" sldId="282"/>
            <ac:spMk id="4" creationId="{58E1515F-BEAC-4F4F-AE22-47594EE8890B}"/>
          </ac:spMkLst>
        </pc:spChg>
      </pc:sldChg>
      <pc:sldChg chg="modSp del mod">
        <pc:chgData name="יובל בנימין" userId="a8ea7084-938c-41f4-8083-5012d47a718d" providerId="ADAL" clId="{721E1DF7-94BD-473E-93C9-F8C85870E0BB}" dt="2021-03-04T14:56:23.814" v="146" actId="47"/>
        <pc:sldMkLst>
          <pc:docMk/>
          <pc:sldMk cId="2672259912" sldId="283"/>
        </pc:sldMkLst>
        <pc:spChg chg="mod">
          <ac:chgData name="יובל בנימין" userId="a8ea7084-938c-41f4-8083-5012d47a718d" providerId="ADAL" clId="{721E1DF7-94BD-473E-93C9-F8C85870E0BB}" dt="2021-03-04T14:55:53.739" v="138" actId="2711"/>
          <ac:spMkLst>
            <pc:docMk/>
            <pc:sldMk cId="2672259912" sldId="283"/>
            <ac:spMk id="3" creationId="{FB2440C9-4C70-47DF-B788-099E1F8807A6}"/>
          </ac:spMkLst>
        </pc:spChg>
        <pc:spChg chg="mod">
          <ac:chgData name="יובל בנימין" userId="a8ea7084-938c-41f4-8083-5012d47a718d" providerId="ADAL" clId="{721E1DF7-94BD-473E-93C9-F8C85870E0BB}" dt="2021-03-04T14:55:57.697" v="139" actId="1076"/>
          <ac:spMkLst>
            <pc:docMk/>
            <pc:sldMk cId="2672259912" sldId="283"/>
            <ac:spMk id="4" creationId="{F628FE00-CB8B-42E6-9DA0-C25584FE65BD}"/>
          </ac:spMkLst>
        </pc:spChg>
      </pc:sldChg>
      <pc:sldChg chg="addSp modSp mod">
        <pc:chgData name="יובל בנימין" userId="a8ea7084-938c-41f4-8083-5012d47a718d" providerId="ADAL" clId="{721E1DF7-94BD-473E-93C9-F8C85870E0BB}" dt="2021-03-04T14:59:23.825" v="178" actId="1076"/>
        <pc:sldMkLst>
          <pc:docMk/>
          <pc:sldMk cId="2342306904" sldId="284"/>
        </pc:sldMkLst>
        <pc:spChg chg="mod">
          <ac:chgData name="יובל בנימין" userId="a8ea7084-938c-41f4-8083-5012d47a718d" providerId="ADAL" clId="{721E1DF7-94BD-473E-93C9-F8C85870E0BB}" dt="2021-03-04T14:59:23.825" v="178" actId="1076"/>
          <ac:spMkLst>
            <pc:docMk/>
            <pc:sldMk cId="2342306904" sldId="284"/>
            <ac:spMk id="4" creationId="{F628FE00-CB8B-42E6-9DA0-C25584FE65BD}"/>
          </ac:spMkLst>
        </pc:spChg>
        <pc:picChg chg="add mod">
          <ac:chgData name="יובל בנימין" userId="a8ea7084-938c-41f4-8083-5012d47a718d" providerId="ADAL" clId="{721E1DF7-94BD-473E-93C9-F8C85870E0BB}" dt="2021-03-04T14:59:16.528" v="176" actId="14100"/>
          <ac:picMkLst>
            <pc:docMk/>
            <pc:sldMk cId="2342306904" sldId="284"/>
            <ac:picMk id="1026" creationId="{2CD56F4A-4CB4-4988-A0A0-9DA33CF67D1F}"/>
          </ac:picMkLst>
        </pc:picChg>
      </pc:sldChg>
      <pc:sldChg chg="modSp mod">
        <pc:chgData name="יובל בנימין" userId="a8ea7084-938c-41f4-8083-5012d47a718d" providerId="ADAL" clId="{721E1DF7-94BD-473E-93C9-F8C85870E0BB}" dt="2021-03-04T14:59:59.253" v="300" actId="1035"/>
        <pc:sldMkLst>
          <pc:docMk/>
          <pc:sldMk cId="897851907" sldId="285"/>
        </pc:sldMkLst>
        <pc:spChg chg="mod">
          <ac:chgData name="יובל בנימין" userId="a8ea7084-938c-41f4-8083-5012d47a718d" providerId="ADAL" clId="{721E1DF7-94BD-473E-93C9-F8C85870E0BB}" dt="2021-03-04T14:59:59.253" v="300" actId="1035"/>
          <ac:spMkLst>
            <pc:docMk/>
            <pc:sldMk cId="897851907" sldId="285"/>
            <ac:spMk id="15" creationId="{DC494449-6193-4CF7-A5F5-42183FBB4048}"/>
          </ac:spMkLst>
        </pc:spChg>
        <pc:grpChg chg="mod">
          <ac:chgData name="יובל בנימין" userId="a8ea7084-938c-41f4-8083-5012d47a718d" providerId="ADAL" clId="{721E1DF7-94BD-473E-93C9-F8C85870E0BB}" dt="2021-03-04T14:59:59.253" v="300" actId="1035"/>
          <ac:grpSpMkLst>
            <pc:docMk/>
            <pc:sldMk cId="897851907" sldId="285"/>
            <ac:grpSpMk id="7" creationId="{E78673C5-1D3C-42CD-877F-47EC92BD95F9}"/>
          </ac:grpSpMkLst>
        </pc:grpChg>
        <pc:picChg chg="mod">
          <ac:chgData name="יובל בנימין" userId="a8ea7084-938c-41f4-8083-5012d47a718d" providerId="ADAL" clId="{721E1DF7-94BD-473E-93C9-F8C85870E0BB}" dt="2021-03-04T14:59:54.469" v="263" actId="1038"/>
          <ac:picMkLst>
            <pc:docMk/>
            <pc:sldMk cId="897851907" sldId="285"/>
            <ac:picMk id="8" creationId="{988DE741-CD12-4E01-AC01-A80B52F2E2F2}"/>
          </ac:picMkLst>
        </pc:picChg>
        <pc:picChg chg="mod">
          <ac:chgData name="יובל בנימין" userId="a8ea7084-938c-41f4-8083-5012d47a718d" providerId="ADAL" clId="{721E1DF7-94BD-473E-93C9-F8C85870E0BB}" dt="2021-03-04T14:59:52.220" v="255" actId="1038"/>
          <ac:picMkLst>
            <pc:docMk/>
            <pc:sldMk cId="897851907" sldId="285"/>
            <ac:picMk id="16" creationId="{18F1F9A1-1E66-4632-90B7-7DE287418704}"/>
          </ac:picMkLst>
        </pc:picChg>
        <pc:picChg chg="mod">
          <ac:chgData name="יובל בנימין" userId="a8ea7084-938c-41f4-8083-5012d47a718d" providerId="ADAL" clId="{721E1DF7-94BD-473E-93C9-F8C85870E0BB}" dt="2021-03-04T14:59:42.334" v="199" actId="1037"/>
          <ac:picMkLst>
            <pc:docMk/>
            <pc:sldMk cId="897851907" sldId="285"/>
            <ac:picMk id="17" creationId="{617F4FED-82C1-4E03-8934-9CC883888C00}"/>
          </ac:picMkLst>
        </pc:picChg>
        <pc:picChg chg="mod">
          <ac:chgData name="יובל בנימין" userId="a8ea7084-938c-41f4-8083-5012d47a718d" providerId="ADAL" clId="{721E1DF7-94BD-473E-93C9-F8C85870E0BB}" dt="2021-03-04T14:59:59.253" v="300" actId="1035"/>
          <ac:picMkLst>
            <pc:docMk/>
            <pc:sldMk cId="897851907" sldId="285"/>
            <ac:picMk id="2050" creationId="{242511D1-7F7A-44BA-AC4A-8BC657F07C72}"/>
          </ac:picMkLst>
        </pc:picChg>
      </pc:sldChg>
      <pc:sldChg chg="modSp mod">
        <pc:chgData name="יובל בנימין" userId="a8ea7084-938c-41f4-8083-5012d47a718d" providerId="ADAL" clId="{721E1DF7-94BD-473E-93C9-F8C85870E0BB}" dt="2021-03-11T09:47:33.752" v="641" actId="6549"/>
        <pc:sldMkLst>
          <pc:docMk/>
          <pc:sldMk cId="3456973303" sldId="286"/>
        </pc:sldMkLst>
        <pc:spChg chg="mod">
          <ac:chgData name="יובל בנימין" userId="a8ea7084-938c-41f4-8083-5012d47a718d" providerId="ADAL" clId="{721E1DF7-94BD-473E-93C9-F8C85870E0BB}" dt="2021-03-11T09:47:33.752" v="641" actId="6549"/>
          <ac:spMkLst>
            <pc:docMk/>
            <pc:sldMk cId="3456973303" sldId="286"/>
            <ac:spMk id="6" creationId="{5587F271-B8A5-40E0-A263-DE281DE0FFC8}"/>
          </ac:spMkLst>
        </pc:spChg>
        <pc:picChg chg="mod">
          <ac:chgData name="יובל בנימין" userId="a8ea7084-938c-41f4-8083-5012d47a718d" providerId="ADAL" clId="{721E1DF7-94BD-473E-93C9-F8C85870E0BB}" dt="2021-03-04T15:00:08.217" v="301" actId="1076"/>
          <ac:picMkLst>
            <pc:docMk/>
            <pc:sldMk cId="3456973303" sldId="286"/>
            <ac:picMk id="20" creationId="{F96EC1EA-497E-4689-A16F-AF4B7C152ECD}"/>
          </ac:picMkLst>
        </pc:picChg>
      </pc:sldChg>
      <pc:sldChg chg="addSp modSp mod modAnim">
        <pc:chgData name="יובל בנימין" userId="a8ea7084-938c-41f4-8083-5012d47a718d" providerId="ADAL" clId="{721E1DF7-94BD-473E-93C9-F8C85870E0BB}" dt="2021-03-04T15:02:47.116" v="329" actId="207"/>
        <pc:sldMkLst>
          <pc:docMk/>
          <pc:sldMk cId="298400829" sldId="287"/>
        </pc:sldMkLst>
        <pc:spChg chg="mod">
          <ac:chgData name="יובל בנימין" userId="a8ea7084-938c-41f4-8083-5012d47a718d" providerId="ADAL" clId="{721E1DF7-94BD-473E-93C9-F8C85870E0BB}" dt="2021-03-04T15:00:22.771" v="302" actId="2711"/>
          <ac:spMkLst>
            <pc:docMk/>
            <pc:sldMk cId="298400829" sldId="287"/>
            <ac:spMk id="3" creationId="{FB2440C9-4C70-47DF-B788-099E1F8807A6}"/>
          </ac:spMkLst>
        </pc:spChg>
        <pc:spChg chg="mod">
          <ac:chgData name="יובל בנימין" userId="a8ea7084-938c-41f4-8083-5012d47a718d" providerId="ADAL" clId="{721E1DF7-94BD-473E-93C9-F8C85870E0BB}" dt="2021-03-04T15:02:47.116" v="329" actId="207"/>
          <ac:spMkLst>
            <pc:docMk/>
            <pc:sldMk cId="298400829" sldId="287"/>
            <ac:spMk id="4" creationId="{F628FE00-CB8B-42E6-9DA0-C25584FE65BD}"/>
          </ac:spMkLst>
        </pc:spChg>
        <pc:picChg chg="add mod">
          <ac:chgData name="יובל בנימין" userId="a8ea7084-938c-41f4-8083-5012d47a718d" providerId="ADAL" clId="{721E1DF7-94BD-473E-93C9-F8C85870E0BB}" dt="2021-03-04T15:01:17.568" v="319" actId="1076"/>
          <ac:picMkLst>
            <pc:docMk/>
            <pc:sldMk cId="298400829" sldId="287"/>
            <ac:picMk id="6" creationId="{E37AFFF9-FC32-4F56-B84C-9814AD8CD40F}"/>
          </ac:picMkLst>
        </pc:picChg>
      </pc:sldChg>
      <pc:sldChg chg="addSp modSp del mod modAnim">
        <pc:chgData name="יובל בנימין" userId="a8ea7084-938c-41f4-8083-5012d47a718d" providerId="ADAL" clId="{721E1DF7-94BD-473E-93C9-F8C85870E0BB}" dt="2021-03-11T08:35:38.416" v="627" actId="47"/>
        <pc:sldMkLst>
          <pc:docMk/>
          <pc:sldMk cId="3717392821" sldId="288"/>
        </pc:sldMkLst>
        <pc:spChg chg="mod">
          <ac:chgData name="יובל בנימין" userId="a8ea7084-938c-41f4-8083-5012d47a718d" providerId="ADAL" clId="{721E1DF7-94BD-473E-93C9-F8C85870E0BB}" dt="2021-03-04T15:03:44.778" v="340" actId="2711"/>
          <ac:spMkLst>
            <pc:docMk/>
            <pc:sldMk cId="3717392821" sldId="288"/>
            <ac:spMk id="3" creationId="{132F1ED0-0C63-415A-BFAC-D1D23BE65CEA}"/>
          </ac:spMkLst>
        </pc:spChg>
        <pc:spChg chg="mod">
          <ac:chgData name="יובל בנימין" userId="a8ea7084-938c-41f4-8083-5012d47a718d" providerId="ADAL" clId="{721E1DF7-94BD-473E-93C9-F8C85870E0BB}" dt="2021-03-04T15:04:20.784" v="348" actId="1076"/>
          <ac:spMkLst>
            <pc:docMk/>
            <pc:sldMk cId="3717392821" sldId="288"/>
            <ac:spMk id="4" creationId="{29AC46D5-AABE-476E-A0E5-39F21D7757F7}"/>
          </ac:spMkLst>
        </pc:spChg>
        <pc:picChg chg="add mod">
          <ac:chgData name="יובל בנימין" userId="a8ea7084-938c-41f4-8083-5012d47a718d" providerId="ADAL" clId="{721E1DF7-94BD-473E-93C9-F8C85870E0BB}" dt="2021-03-04T15:04:18.872" v="347" actId="1076"/>
          <ac:picMkLst>
            <pc:docMk/>
            <pc:sldMk cId="3717392821" sldId="288"/>
            <ac:picMk id="6" creationId="{07655DF6-5C98-48CC-9043-4ACB6C2EEF1D}"/>
          </ac:picMkLst>
        </pc:picChg>
      </pc:sldChg>
      <pc:sldChg chg="modSp mod">
        <pc:chgData name="יובל בנימין" userId="a8ea7084-938c-41f4-8083-5012d47a718d" providerId="ADAL" clId="{721E1DF7-94BD-473E-93C9-F8C85870E0BB}" dt="2021-03-04T15:05:10.458" v="360" actId="20577"/>
        <pc:sldMkLst>
          <pc:docMk/>
          <pc:sldMk cId="2985658003" sldId="289"/>
        </pc:sldMkLst>
        <pc:spChg chg="mod">
          <ac:chgData name="יובל בנימין" userId="a8ea7084-938c-41f4-8083-5012d47a718d" providerId="ADAL" clId="{721E1DF7-94BD-473E-93C9-F8C85870E0BB}" dt="2021-03-04T15:04:41.468" v="357" actId="20577"/>
          <ac:spMkLst>
            <pc:docMk/>
            <pc:sldMk cId="2985658003" sldId="289"/>
            <ac:spMk id="4" creationId="{1BD7E486-82E8-42B4-8E6E-4D2BE22365FD}"/>
          </ac:spMkLst>
        </pc:spChg>
        <pc:spChg chg="mod">
          <ac:chgData name="יובל בנימין" userId="a8ea7084-938c-41f4-8083-5012d47a718d" providerId="ADAL" clId="{721E1DF7-94BD-473E-93C9-F8C85870E0BB}" dt="2021-03-04T15:05:10.458" v="360" actId="20577"/>
          <ac:spMkLst>
            <pc:docMk/>
            <pc:sldMk cId="2985658003" sldId="289"/>
            <ac:spMk id="5" creationId="{F7194097-1028-4989-8115-3A44090FFB09}"/>
          </ac:spMkLst>
        </pc:spChg>
      </pc:sldChg>
      <pc:sldChg chg="modSp mod ord">
        <pc:chgData name="יובל בנימין" userId="a8ea7084-938c-41f4-8083-5012d47a718d" providerId="ADAL" clId="{721E1DF7-94BD-473E-93C9-F8C85870E0BB}" dt="2021-03-11T08:38:52.813" v="633"/>
        <pc:sldMkLst>
          <pc:docMk/>
          <pc:sldMk cId="2535902990" sldId="290"/>
        </pc:sldMkLst>
        <pc:spChg chg="mod">
          <ac:chgData name="יובל בנימין" userId="a8ea7084-938c-41f4-8083-5012d47a718d" providerId="ADAL" clId="{721E1DF7-94BD-473E-93C9-F8C85870E0BB}" dt="2021-03-04T15:05:28.475" v="362" actId="207"/>
          <ac:spMkLst>
            <pc:docMk/>
            <pc:sldMk cId="2535902990" sldId="290"/>
            <ac:spMk id="4" creationId="{A0E25886-4427-4BE7-AEE6-CEDBA733CD4E}"/>
          </ac:spMkLst>
        </pc:spChg>
      </pc:sldChg>
      <pc:sldChg chg="modSp add del mod ord modShow">
        <pc:chgData name="יובל בנימין" userId="a8ea7084-938c-41f4-8083-5012d47a718d" providerId="ADAL" clId="{721E1DF7-94BD-473E-93C9-F8C85870E0BB}" dt="2021-03-11T08:45:36.206" v="640" actId="47"/>
        <pc:sldMkLst>
          <pc:docMk/>
          <pc:sldMk cId="3766303533" sldId="292"/>
        </pc:sldMkLst>
        <pc:spChg chg="mod">
          <ac:chgData name="יובל בנימין" userId="a8ea7084-938c-41f4-8083-5012d47a718d" providerId="ADAL" clId="{721E1DF7-94BD-473E-93C9-F8C85870E0BB}" dt="2021-03-04T15:06:02.720" v="368" actId="1076"/>
          <ac:spMkLst>
            <pc:docMk/>
            <pc:sldMk cId="3766303533" sldId="292"/>
            <ac:spMk id="4" creationId="{62B64A97-A18E-4904-9DB3-46FAC534B72C}"/>
          </ac:spMkLst>
        </pc:spChg>
        <pc:spChg chg="mod">
          <ac:chgData name="יובל בנימין" userId="a8ea7084-938c-41f4-8083-5012d47a718d" providerId="ADAL" clId="{721E1DF7-94BD-473E-93C9-F8C85870E0BB}" dt="2021-03-04T15:22:08.504" v="462" actId="1076"/>
          <ac:spMkLst>
            <pc:docMk/>
            <pc:sldMk cId="3766303533" sldId="292"/>
            <ac:spMk id="5" creationId="{28D91C28-2570-4D55-9274-02DA11378569}"/>
          </ac:spMkLst>
        </pc:spChg>
      </pc:sldChg>
      <pc:sldChg chg="modSp add del mod modShow">
        <pc:chgData name="יובל בנימין" userId="a8ea7084-938c-41f4-8083-5012d47a718d" providerId="ADAL" clId="{721E1DF7-94BD-473E-93C9-F8C85870E0BB}" dt="2021-03-11T08:45:36.206" v="640" actId="47"/>
        <pc:sldMkLst>
          <pc:docMk/>
          <pc:sldMk cId="1803110689" sldId="293"/>
        </pc:sldMkLst>
        <pc:spChg chg="mod">
          <ac:chgData name="יובל בנימין" userId="a8ea7084-938c-41f4-8083-5012d47a718d" providerId="ADAL" clId="{721E1DF7-94BD-473E-93C9-F8C85870E0BB}" dt="2021-03-04T15:21:38.937" v="460" actId="20577"/>
          <ac:spMkLst>
            <pc:docMk/>
            <pc:sldMk cId="1803110689" sldId="293"/>
            <ac:spMk id="4" creationId="{62B64A97-A18E-4904-9DB3-46FAC534B72C}"/>
          </ac:spMkLst>
        </pc:spChg>
      </pc:sldChg>
      <pc:sldChg chg="addSp modSp mod ord modAnim">
        <pc:chgData name="יובל בנימין" userId="a8ea7084-938c-41f4-8083-5012d47a718d" providerId="ADAL" clId="{721E1DF7-94BD-473E-93C9-F8C85870E0BB}" dt="2021-03-11T08:38:33.515" v="631"/>
        <pc:sldMkLst>
          <pc:docMk/>
          <pc:sldMk cId="3329286836" sldId="294"/>
        </pc:sldMkLst>
        <pc:spChg chg="mod">
          <ac:chgData name="יובל בנימין" userId="a8ea7084-938c-41f4-8083-5012d47a718d" providerId="ADAL" clId="{721E1DF7-94BD-473E-93C9-F8C85870E0BB}" dt="2021-03-04T15:07:58.489" v="434" actId="1035"/>
          <ac:spMkLst>
            <pc:docMk/>
            <pc:sldMk cId="3329286836" sldId="294"/>
            <ac:spMk id="4" creationId="{CE0244C3-C2C8-404D-A848-1CB4A6B3D2AD}"/>
          </ac:spMkLst>
        </pc:spChg>
        <pc:picChg chg="add mod">
          <ac:chgData name="יובל בנימין" userId="a8ea7084-938c-41f4-8083-5012d47a718d" providerId="ADAL" clId="{721E1DF7-94BD-473E-93C9-F8C85870E0BB}" dt="2021-03-04T15:07:54.080" v="430" actId="1076"/>
          <ac:picMkLst>
            <pc:docMk/>
            <pc:sldMk cId="3329286836" sldId="294"/>
            <ac:picMk id="6" creationId="{DA61E35B-30A3-4F22-9FC3-5908F2783A96}"/>
          </ac:picMkLst>
        </pc:picChg>
      </pc:sldChg>
      <pc:sldChg chg="modSp mod ord">
        <pc:chgData name="יובל בנימין" userId="a8ea7084-938c-41f4-8083-5012d47a718d" providerId="ADAL" clId="{721E1DF7-94BD-473E-93C9-F8C85870E0BB}" dt="2021-03-11T09:51:36.465" v="645" actId="1076"/>
        <pc:sldMkLst>
          <pc:docMk/>
          <pc:sldMk cId="1519554479" sldId="295"/>
        </pc:sldMkLst>
        <pc:spChg chg="mod">
          <ac:chgData name="יובל בנימין" userId="a8ea7084-938c-41f4-8083-5012d47a718d" providerId="ADAL" clId="{721E1DF7-94BD-473E-93C9-F8C85870E0BB}" dt="2021-03-11T09:51:36.465" v="645" actId="1076"/>
          <ac:spMkLst>
            <pc:docMk/>
            <pc:sldMk cId="1519554479" sldId="295"/>
            <ac:spMk id="8" creationId="{0FF94344-A97D-4092-B938-44CDFD51CD51}"/>
          </ac:spMkLst>
        </pc:spChg>
      </pc:sldChg>
      <pc:sldChg chg="addSp delSp modSp new mod modAnim">
        <pc:chgData name="יובל בנימין" userId="a8ea7084-938c-41f4-8083-5012d47a718d" providerId="ADAL" clId="{721E1DF7-94BD-473E-93C9-F8C85870E0BB}" dt="2021-03-10T21:28:00.151" v="625" actId="1035"/>
        <pc:sldMkLst>
          <pc:docMk/>
          <pc:sldMk cId="3322149665" sldId="297"/>
        </pc:sldMkLst>
        <pc:spChg chg="mod">
          <ac:chgData name="יובל בנימין" userId="a8ea7084-938c-41f4-8083-5012d47a718d" providerId="ADAL" clId="{721E1DF7-94BD-473E-93C9-F8C85870E0BB}" dt="2021-03-04T14:50:27.438" v="74" actId="20577"/>
          <ac:spMkLst>
            <pc:docMk/>
            <pc:sldMk cId="3322149665" sldId="297"/>
            <ac:spMk id="2" creationId="{CD60CCC7-B33D-436E-B567-986B67ABD28D}"/>
          </ac:spMkLst>
        </pc:spChg>
        <pc:spChg chg="mod">
          <ac:chgData name="יובל בנימין" userId="a8ea7084-938c-41f4-8083-5012d47a718d" providerId="ADAL" clId="{721E1DF7-94BD-473E-93C9-F8C85870E0BB}" dt="2021-03-04T14:49:07.725" v="35"/>
          <ac:spMkLst>
            <pc:docMk/>
            <pc:sldMk cId="3322149665" sldId="297"/>
            <ac:spMk id="3" creationId="{B9F5EF95-0F97-4D44-B4E7-012340865F3A}"/>
          </ac:spMkLst>
        </pc:spChg>
        <pc:spChg chg="mod">
          <ac:chgData name="יובל בנימין" userId="a8ea7084-938c-41f4-8083-5012d47a718d" providerId="ADAL" clId="{721E1DF7-94BD-473E-93C9-F8C85870E0BB}" dt="2021-03-10T21:28:00.151" v="625" actId="1035"/>
          <ac:spMkLst>
            <pc:docMk/>
            <pc:sldMk cId="3322149665" sldId="297"/>
            <ac:spMk id="4" creationId="{43429683-BAD5-4D9B-A859-3DD0682572F9}"/>
          </ac:spMkLst>
        </pc:spChg>
        <pc:spChg chg="del mod">
          <ac:chgData name="יובל בנימין" userId="a8ea7084-938c-41f4-8083-5012d47a718d" providerId="ADAL" clId="{721E1DF7-94BD-473E-93C9-F8C85870E0BB}" dt="2021-03-10T21:27:43.189" v="572" actId="478"/>
          <ac:spMkLst>
            <pc:docMk/>
            <pc:sldMk cId="3322149665" sldId="297"/>
            <ac:spMk id="5" creationId="{6B697F1B-3206-4550-9DCA-5F3CED956708}"/>
          </ac:spMkLst>
        </pc:spChg>
        <pc:spChg chg="add del mod">
          <ac:chgData name="יובל בנימין" userId="a8ea7084-938c-41f4-8083-5012d47a718d" providerId="ADAL" clId="{721E1DF7-94BD-473E-93C9-F8C85870E0BB}" dt="2021-03-10T21:27:45.610" v="573" actId="478"/>
          <ac:spMkLst>
            <pc:docMk/>
            <pc:sldMk cId="3322149665" sldId="297"/>
            <ac:spMk id="8" creationId="{93E82BF6-6C30-4BC5-AFE4-8F88D7D01F0C}"/>
          </ac:spMkLst>
        </pc:spChg>
        <pc:picChg chg="add mod">
          <ac:chgData name="יובל בנימין" userId="a8ea7084-938c-41f4-8083-5012d47a718d" providerId="ADAL" clId="{721E1DF7-94BD-473E-93C9-F8C85870E0BB}" dt="2021-03-10T21:28:00.151" v="625" actId="1035"/>
          <ac:picMkLst>
            <pc:docMk/>
            <pc:sldMk cId="3322149665" sldId="297"/>
            <ac:picMk id="7" creationId="{4C23F783-55E1-4938-9D71-5F9F376E5E3B}"/>
          </ac:picMkLst>
        </pc:picChg>
      </pc:sldChg>
      <pc:sldChg chg="addSp modSp new mod modAnim">
        <pc:chgData name="יובל בנימין" userId="a8ea7084-938c-41f4-8083-5012d47a718d" providerId="ADAL" clId="{721E1DF7-94BD-473E-93C9-F8C85870E0BB}" dt="2021-03-04T14:55:31.574" v="135"/>
        <pc:sldMkLst>
          <pc:docMk/>
          <pc:sldMk cId="1082911328" sldId="298"/>
        </pc:sldMkLst>
        <pc:spChg chg="mod">
          <ac:chgData name="יובל בנימין" userId="a8ea7084-938c-41f4-8083-5012d47a718d" providerId="ADAL" clId="{721E1DF7-94BD-473E-93C9-F8C85870E0BB}" dt="2021-03-04T14:52:16.787" v="105" actId="20577"/>
          <ac:spMkLst>
            <pc:docMk/>
            <pc:sldMk cId="1082911328" sldId="298"/>
            <ac:spMk id="2" creationId="{98B071CF-20E5-430B-8647-63477A617E1F}"/>
          </ac:spMkLst>
        </pc:spChg>
        <pc:spChg chg="mod">
          <ac:chgData name="יובל בנימין" userId="a8ea7084-938c-41f4-8083-5012d47a718d" providerId="ADAL" clId="{721E1DF7-94BD-473E-93C9-F8C85870E0BB}" dt="2021-03-04T14:52:06.211" v="102" actId="20577"/>
          <ac:spMkLst>
            <pc:docMk/>
            <pc:sldMk cId="1082911328" sldId="298"/>
            <ac:spMk id="3" creationId="{D26CE7C5-3D98-42E8-8D16-B49624DC7C31}"/>
          </ac:spMkLst>
        </pc:spChg>
        <pc:spChg chg="mod">
          <ac:chgData name="יובל בנימין" userId="a8ea7084-938c-41f4-8083-5012d47a718d" providerId="ADAL" clId="{721E1DF7-94BD-473E-93C9-F8C85870E0BB}" dt="2021-03-04T14:53:04.193" v="121" actId="1076"/>
          <ac:spMkLst>
            <pc:docMk/>
            <pc:sldMk cId="1082911328" sldId="298"/>
            <ac:spMk id="4" creationId="{03D8BBE3-8DED-4558-9F4B-4A0790FD51E3}"/>
          </ac:spMkLst>
        </pc:spChg>
        <pc:spChg chg="mod">
          <ac:chgData name="יובל בנימין" userId="a8ea7084-938c-41f4-8083-5012d47a718d" providerId="ADAL" clId="{721E1DF7-94BD-473E-93C9-F8C85870E0BB}" dt="2021-03-04T14:53:02.593" v="120" actId="1076"/>
          <ac:spMkLst>
            <pc:docMk/>
            <pc:sldMk cId="1082911328" sldId="298"/>
            <ac:spMk id="5" creationId="{1C30D9FA-F465-45C1-8445-0BDD741B5CEA}"/>
          </ac:spMkLst>
        </pc:spChg>
        <pc:picChg chg="add mod">
          <ac:chgData name="יובל בנימין" userId="a8ea7084-938c-41f4-8083-5012d47a718d" providerId="ADAL" clId="{721E1DF7-94BD-473E-93C9-F8C85870E0BB}" dt="2021-03-04T14:55:26.097" v="133" actId="1076"/>
          <ac:picMkLst>
            <pc:docMk/>
            <pc:sldMk cId="1082911328" sldId="298"/>
            <ac:picMk id="7" creationId="{6BD8F9EE-2E5C-4127-A5E4-FB2CC1C4ED88}"/>
          </ac:picMkLst>
        </pc:picChg>
      </pc:sldChg>
      <pc:sldChg chg="modSp new add del mod">
        <pc:chgData name="יובל בנימין" userId="a8ea7084-938c-41f4-8083-5012d47a718d" providerId="ADAL" clId="{721E1DF7-94BD-473E-93C9-F8C85870E0BB}" dt="2021-03-04T14:57:02.888" v="159" actId="20577"/>
        <pc:sldMkLst>
          <pc:docMk/>
          <pc:sldMk cId="2905551233" sldId="299"/>
        </pc:sldMkLst>
        <pc:spChg chg="mod">
          <ac:chgData name="יובל בנימין" userId="a8ea7084-938c-41f4-8083-5012d47a718d" providerId="ADAL" clId="{721E1DF7-94BD-473E-93C9-F8C85870E0BB}" dt="2021-03-04T14:56:22.628" v="145" actId="20577"/>
          <ac:spMkLst>
            <pc:docMk/>
            <pc:sldMk cId="2905551233" sldId="299"/>
            <ac:spMk id="2" creationId="{4DB0C68C-8481-4F0F-B130-3B1744F4B122}"/>
          </ac:spMkLst>
        </pc:spChg>
        <pc:spChg chg="mod">
          <ac:chgData name="יובל בנימין" userId="a8ea7084-938c-41f4-8083-5012d47a718d" providerId="ADAL" clId="{721E1DF7-94BD-473E-93C9-F8C85870E0BB}" dt="2021-03-04T14:56:12.722" v="142" actId="20577"/>
          <ac:spMkLst>
            <pc:docMk/>
            <pc:sldMk cId="2905551233" sldId="299"/>
            <ac:spMk id="3" creationId="{E73539DD-F407-430F-957C-E40BFDF74480}"/>
          </ac:spMkLst>
        </pc:spChg>
        <pc:spChg chg="mod">
          <ac:chgData name="יובל בנימין" userId="a8ea7084-938c-41f4-8083-5012d47a718d" providerId="ADAL" clId="{721E1DF7-94BD-473E-93C9-F8C85870E0BB}" dt="2021-03-04T14:56:58.128" v="158" actId="1076"/>
          <ac:spMkLst>
            <pc:docMk/>
            <pc:sldMk cId="2905551233" sldId="299"/>
            <ac:spMk id="4" creationId="{ABF7AF57-F398-4B8F-AD5E-97A876E87D1D}"/>
          </ac:spMkLst>
        </pc:spChg>
        <pc:spChg chg="mod">
          <ac:chgData name="יובל בנימין" userId="a8ea7084-938c-41f4-8083-5012d47a718d" providerId="ADAL" clId="{721E1DF7-94BD-473E-93C9-F8C85870E0BB}" dt="2021-03-04T14:57:02.888" v="159" actId="20577"/>
          <ac:spMkLst>
            <pc:docMk/>
            <pc:sldMk cId="2905551233" sldId="299"/>
            <ac:spMk id="5" creationId="{B76CBA48-2A95-4398-AE3A-C29012AE5AC7}"/>
          </ac:spMkLst>
        </pc:spChg>
      </pc:sldChg>
      <pc:sldChg chg="modSp del mod">
        <pc:chgData name="יובל בנימין" userId="a8ea7084-938c-41f4-8083-5012d47a718d" providerId="ADAL" clId="{721E1DF7-94BD-473E-93C9-F8C85870E0BB}" dt="2021-03-11T08:35:37.406" v="626" actId="47"/>
        <pc:sldMkLst>
          <pc:docMk/>
          <pc:sldMk cId="2583569524" sldId="300"/>
        </pc:sldMkLst>
        <pc:spChg chg="mod">
          <ac:chgData name="יובל בנימין" userId="a8ea7084-938c-41f4-8083-5012d47a718d" providerId="ADAL" clId="{721E1DF7-94BD-473E-93C9-F8C85870E0BB}" dt="2021-03-10T20:48:14.764" v="571" actId="2711"/>
          <ac:spMkLst>
            <pc:docMk/>
            <pc:sldMk cId="2583569524" sldId="300"/>
            <ac:spMk id="3" creationId="{58552E8C-0B47-F84B-9EFB-A9E6BFA5B685}"/>
          </ac:spMkLst>
        </pc:spChg>
      </pc:sldChg>
    </pc:docChg>
  </pc:docChgLst>
  <pc:docChgLst>
    <pc:chgData name="יובל בנימין" userId="a8ea7084-938c-41f4-8083-5012d47a718d" providerId="ADAL" clId="{7956D7E9-8302-6440-93C4-7AA23037D70A}"/>
    <pc:docChg chg="custSel addSld delSld modSld modSection">
      <pc:chgData name="יובל בנימין" userId="a8ea7084-938c-41f4-8083-5012d47a718d" providerId="ADAL" clId="{7956D7E9-8302-6440-93C4-7AA23037D70A}" dt="2021-03-06T00:52:58.510" v="170" actId="113"/>
      <pc:docMkLst>
        <pc:docMk/>
      </pc:docMkLst>
      <pc:sldChg chg="del">
        <pc:chgData name="יובל בנימין" userId="a8ea7084-938c-41f4-8083-5012d47a718d" providerId="ADAL" clId="{7956D7E9-8302-6440-93C4-7AA23037D70A}" dt="2021-03-06T00:11:59.658" v="157" actId="2696"/>
        <pc:sldMkLst>
          <pc:docMk/>
          <pc:sldMk cId="298400829" sldId="287"/>
        </pc:sldMkLst>
      </pc:sldChg>
      <pc:sldChg chg="modSp">
        <pc:chgData name="יובל בנימין" userId="a8ea7084-938c-41f4-8083-5012d47a718d" providerId="ADAL" clId="{7956D7E9-8302-6440-93C4-7AA23037D70A}" dt="2021-03-06T00:21:37.822" v="164" actId="20577"/>
        <pc:sldMkLst>
          <pc:docMk/>
          <pc:sldMk cId="3717392821" sldId="288"/>
        </pc:sldMkLst>
        <pc:spChg chg="mod">
          <ac:chgData name="יובל בנימין" userId="a8ea7084-938c-41f4-8083-5012d47a718d" providerId="ADAL" clId="{7956D7E9-8302-6440-93C4-7AA23037D70A}" dt="2021-03-06T00:21:37.822" v="164" actId="20577"/>
          <ac:spMkLst>
            <pc:docMk/>
            <pc:sldMk cId="3717392821" sldId="288"/>
            <ac:spMk id="3" creationId="{132F1ED0-0C63-415A-BFAC-D1D23BE65CEA}"/>
          </ac:spMkLst>
        </pc:spChg>
      </pc:sldChg>
      <pc:sldChg chg="modSp">
        <pc:chgData name="יובל בנימין" userId="a8ea7084-938c-41f4-8083-5012d47a718d" providerId="ADAL" clId="{7956D7E9-8302-6440-93C4-7AA23037D70A}" dt="2021-03-06T00:52:58.510" v="170" actId="113"/>
        <pc:sldMkLst>
          <pc:docMk/>
          <pc:sldMk cId="1519554479" sldId="295"/>
        </pc:sldMkLst>
        <pc:spChg chg="mod">
          <ac:chgData name="יובל בנימין" userId="a8ea7084-938c-41f4-8083-5012d47a718d" providerId="ADAL" clId="{7956D7E9-8302-6440-93C4-7AA23037D70A}" dt="2021-03-06T00:52:58.510" v="170" actId="113"/>
          <ac:spMkLst>
            <pc:docMk/>
            <pc:sldMk cId="1519554479" sldId="295"/>
            <ac:spMk id="8" creationId="{0FF94344-A97D-4092-B938-44CDFD51CD51}"/>
          </ac:spMkLst>
        </pc:spChg>
      </pc:sldChg>
      <pc:sldChg chg="add del">
        <pc:chgData name="יובל בנימין" userId="a8ea7084-938c-41f4-8083-5012d47a718d" providerId="ADAL" clId="{7956D7E9-8302-6440-93C4-7AA23037D70A}" dt="2021-03-06T00:06:45.194" v="1" actId="2696"/>
        <pc:sldMkLst>
          <pc:docMk/>
          <pc:sldMk cId="1210196988" sldId="300"/>
        </pc:sldMkLst>
      </pc:sldChg>
      <pc:sldChg chg="addSp delSp modSp add delAnim modAnim">
        <pc:chgData name="יובל בנימין" userId="a8ea7084-938c-41f4-8083-5012d47a718d" providerId="ADAL" clId="{7956D7E9-8302-6440-93C4-7AA23037D70A}" dt="2021-03-06T00:13:03.254" v="161" actId="207"/>
        <pc:sldMkLst>
          <pc:docMk/>
          <pc:sldMk cId="2583569524" sldId="300"/>
        </pc:sldMkLst>
        <pc:spChg chg="mod">
          <ac:chgData name="יובל בנימין" userId="a8ea7084-938c-41f4-8083-5012d47a718d" providerId="ADAL" clId="{7956D7E9-8302-6440-93C4-7AA23037D70A}" dt="2021-03-06T00:11:29.286" v="152" actId="20577"/>
          <ac:spMkLst>
            <pc:docMk/>
            <pc:sldMk cId="2583569524" sldId="300"/>
            <ac:spMk id="2" creationId="{82DFD40B-7275-F64A-B74C-04A7C3078583}"/>
          </ac:spMkLst>
        </pc:spChg>
        <pc:spChg chg="mod">
          <ac:chgData name="יובל בנימין" userId="a8ea7084-938c-41f4-8083-5012d47a718d" providerId="ADAL" clId="{7956D7E9-8302-6440-93C4-7AA23037D70A}" dt="2021-03-06T00:06:55.772" v="23" actId="20577"/>
          <ac:spMkLst>
            <pc:docMk/>
            <pc:sldMk cId="2583569524" sldId="300"/>
            <ac:spMk id="3" creationId="{58552E8C-0B47-F84B-9EFB-A9E6BFA5B685}"/>
          </ac:spMkLst>
        </pc:spChg>
        <pc:spChg chg="mod">
          <ac:chgData name="יובל בנימין" userId="a8ea7084-938c-41f4-8083-5012d47a718d" providerId="ADAL" clId="{7956D7E9-8302-6440-93C4-7AA23037D70A}" dt="2021-03-06T00:13:03.254" v="161" actId="207"/>
          <ac:spMkLst>
            <pc:docMk/>
            <pc:sldMk cId="2583569524" sldId="300"/>
            <ac:spMk id="4" creationId="{F3077806-A709-D748-9F99-8EFA823B1EAA}"/>
          </ac:spMkLst>
        </pc:spChg>
        <pc:spChg chg="mod">
          <ac:chgData name="יובל בנימין" userId="a8ea7084-938c-41f4-8083-5012d47a718d" providerId="ADAL" clId="{7956D7E9-8302-6440-93C4-7AA23037D70A}" dt="2021-03-06T00:12:47.841" v="160" actId="207"/>
          <ac:spMkLst>
            <pc:docMk/>
            <pc:sldMk cId="2583569524" sldId="300"/>
            <ac:spMk id="5" creationId="{C5AF97B9-B035-1A43-BD85-F8550BA977A6}"/>
          </ac:spMkLst>
        </pc:spChg>
        <pc:picChg chg="add del mod">
          <ac:chgData name="יובל בנימין" userId="a8ea7084-938c-41f4-8083-5012d47a718d" providerId="ADAL" clId="{7956D7E9-8302-6440-93C4-7AA23037D70A}" dt="2021-03-06T00:11:45.977" v="155" actId="478"/>
          <ac:picMkLst>
            <pc:docMk/>
            <pc:sldMk cId="2583569524" sldId="300"/>
            <ac:picMk id="6" creationId="{BBF0B317-5292-CE48-8DAC-7B8D33B44560}"/>
          </ac:picMkLst>
        </pc:picChg>
      </pc:sldChg>
    </pc:docChg>
  </pc:docChgLst>
  <pc:docChgLst>
    <pc:chgData name="יובל בנימין" userId="a8ea7084-938c-41f4-8083-5012d47a718d" providerId="ADAL" clId="{084A9DE4-DC44-4FDF-8FC2-364BD6128215}"/>
    <pc:docChg chg="modSld">
      <pc:chgData name="יובל בנימין" userId="a8ea7084-938c-41f4-8083-5012d47a718d" providerId="ADAL" clId="{084A9DE4-DC44-4FDF-8FC2-364BD6128215}" dt="2021-03-10T17:49:27.684" v="0" actId="14100"/>
      <pc:docMkLst>
        <pc:docMk/>
      </pc:docMkLst>
      <pc:sldChg chg="modSp">
        <pc:chgData name="יובל בנימין" userId="a8ea7084-938c-41f4-8083-5012d47a718d" providerId="ADAL" clId="{084A9DE4-DC44-4FDF-8FC2-364BD6128215}" dt="2021-03-10T17:49:27.684" v="0" actId="14100"/>
        <pc:sldMkLst>
          <pc:docMk/>
          <pc:sldMk cId="2583569524" sldId="300"/>
        </pc:sldMkLst>
        <pc:spChg chg="mod">
          <ac:chgData name="יובל בנימין" userId="a8ea7084-938c-41f4-8083-5012d47a718d" providerId="ADAL" clId="{084A9DE4-DC44-4FDF-8FC2-364BD6128215}" dt="2021-03-10T17:49:27.684" v="0" actId="14100"/>
          <ac:spMkLst>
            <pc:docMk/>
            <pc:sldMk cId="2583569524" sldId="300"/>
            <ac:spMk id="4" creationId="{F3077806-A709-D748-9F99-8EFA823B1EAA}"/>
          </ac:spMkLst>
        </pc:spChg>
      </pc:sldChg>
    </pc:docChg>
  </pc:docChgLst>
  <pc:docChgLst>
    <pc:chgData name="יובל בנימין" userId="S::u8809157@bsmch.net::a8ea7084-938c-41f4-8083-5012d47a718d" providerId="AD" clId="Web-{1A803F5C-943D-BF1A-90DE-8D7B4A4EB75E}"/>
    <pc:docChg chg="modSld">
      <pc:chgData name="יובל בנימין" userId="S::u8809157@bsmch.net::a8ea7084-938c-41f4-8083-5012d47a718d" providerId="AD" clId="Web-{1A803F5C-943D-BF1A-90DE-8D7B4A4EB75E}" dt="2021-03-10T17:48:38.841" v="1" actId="14100"/>
      <pc:docMkLst>
        <pc:docMk/>
      </pc:docMkLst>
      <pc:sldChg chg="modSp">
        <pc:chgData name="יובל בנימין" userId="S::u8809157@bsmch.net::a8ea7084-938c-41f4-8083-5012d47a718d" providerId="AD" clId="Web-{1A803F5C-943D-BF1A-90DE-8D7B4A4EB75E}" dt="2021-03-10T17:48:38.841" v="1" actId="14100"/>
        <pc:sldMkLst>
          <pc:docMk/>
          <pc:sldMk cId="2583569524" sldId="300"/>
        </pc:sldMkLst>
        <pc:spChg chg="mod">
          <ac:chgData name="יובל בנימין" userId="S::u8809157@bsmch.net::a8ea7084-938c-41f4-8083-5012d47a718d" providerId="AD" clId="Web-{1A803F5C-943D-BF1A-90DE-8D7B4A4EB75E}" dt="2021-03-10T17:48:38.841" v="1" actId="14100"/>
          <ac:spMkLst>
            <pc:docMk/>
            <pc:sldMk cId="2583569524" sldId="300"/>
            <ac:spMk id="4" creationId="{F3077806-A709-D748-9F99-8EFA823B1EAA}"/>
          </ac:spMkLst>
        </pc:spChg>
      </pc:sldChg>
    </pc:docChg>
  </pc:docChgLst>
  <pc:docChgLst>
    <pc:chgData name="יובל בנימין" userId="S::u8809157@bsmch.net::a8ea7084-938c-41f4-8083-5012d47a718d" providerId="AD" clId="Web-{23753EA2-1F23-9835-3134-EA0A890C2738}"/>
    <pc:docChg chg="modSld">
      <pc:chgData name="יובל בנימין" userId="S::u8809157@bsmch.net::a8ea7084-938c-41f4-8083-5012d47a718d" providerId="AD" clId="Web-{23753EA2-1F23-9835-3134-EA0A890C2738}" dt="2021-07-18T15:13:12.217" v="0" actId="20577"/>
      <pc:docMkLst>
        <pc:docMk/>
      </pc:docMkLst>
      <pc:sldChg chg="modSp">
        <pc:chgData name="יובל בנימין" userId="S::u8809157@bsmch.net::a8ea7084-938c-41f4-8083-5012d47a718d" providerId="AD" clId="Web-{23753EA2-1F23-9835-3134-EA0A890C2738}" dt="2021-07-18T15:13:12.217" v="0" actId="20577"/>
        <pc:sldMkLst>
          <pc:docMk/>
          <pc:sldMk cId="2535902990" sldId="290"/>
        </pc:sldMkLst>
        <pc:spChg chg="mod">
          <ac:chgData name="יובל בנימין" userId="S::u8809157@bsmch.net::a8ea7084-938c-41f4-8083-5012d47a718d" providerId="AD" clId="Web-{23753EA2-1F23-9835-3134-EA0A890C2738}" dt="2021-07-18T15:13:12.217" v="0" actId="20577"/>
          <ac:spMkLst>
            <pc:docMk/>
            <pc:sldMk cId="2535902990" sldId="290"/>
            <ac:spMk id="6" creationId="{BB5F9471-B11B-4695-BFFE-DA77A8B7946B}"/>
          </ac:spMkLst>
        </pc:spChg>
      </pc:sldChg>
    </pc:docChg>
  </pc:docChgLst>
  <pc:docChgLst>
    <pc:chgData name="יובל בנימין" userId="S::u8809157@bsmch.net::a8ea7084-938c-41f4-8083-5012d47a718d" providerId="AD" clId="Web-{6DA45D6E-F61C-85FA-5DA1-97D96043F342}"/>
    <pc:docChg chg="modSld">
      <pc:chgData name="יובל בנימין" userId="S::u8809157@bsmch.net::a8ea7084-938c-41f4-8083-5012d47a718d" providerId="AD" clId="Web-{6DA45D6E-F61C-85FA-5DA1-97D96043F342}" dt="2021-03-05T23:06:11.397" v="4" actId="20577"/>
      <pc:docMkLst>
        <pc:docMk/>
      </pc:docMkLst>
      <pc:sldChg chg="modSp">
        <pc:chgData name="יובל בנימין" userId="S::u8809157@bsmch.net::a8ea7084-938c-41f4-8083-5012d47a718d" providerId="AD" clId="Web-{6DA45D6E-F61C-85FA-5DA1-97D96043F342}" dt="2021-03-05T23:06:11.397" v="4" actId="20577"/>
        <pc:sldMkLst>
          <pc:docMk/>
          <pc:sldMk cId="3322149665" sldId="297"/>
        </pc:sldMkLst>
        <pc:spChg chg="mod">
          <ac:chgData name="יובל בנימין" userId="S::u8809157@bsmch.net::a8ea7084-938c-41f4-8083-5012d47a718d" providerId="AD" clId="Web-{6DA45D6E-F61C-85FA-5DA1-97D96043F342}" dt="2021-03-05T23:06:11.397" v="4" actId="20577"/>
          <ac:spMkLst>
            <pc:docMk/>
            <pc:sldMk cId="3322149665" sldId="297"/>
            <ac:spMk id="4" creationId="{43429683-BAD5-4D9B-A859-3DD0682572F9}"/>
          </ac:spMkLst>
        </pc:spChg>
      </pc:sldChg>
    </pc:docChg>
  </pc:docChgLst>
  <pc:docChgLst>
    <pc:chgData name="עמית יהלום" userId="S::u8829180@bsmch.net::2a428783-cadf-48ad-9ee8-ce5c10aa7f7b" providerId="AD" clId="Web-{8D2EB39F-20BC-2000-9B87-3A9969BB8B70}"/>
    <pc:docChg chg="modSld">
      <pc:chgData name="עמית יהלום" userId="S::u8829180@bsmch.net::2a428783-cadf-48ad-9ee8-ce5c10aa7f7b" providerId="AD" clId="Web-{8D2EB39F-20BC-2000-9B87-3A9969BB8B70}" dt="2021-03-11T10:09:47.343" v="30" actId="20577"/>
      <pc:docMkLst>
        <pc:docMk/>
      </pc:docMkLst>
      <pc:sldChg chg="modSp">
        <pc:chgData name="עמית יהלום" userId="S::u8829180@bsmch.net::2a428783-cadf-48ad-9ee8-ce5c10aa7f7b" providerId="AD" clId="Web-{8D2EB39F-20BC-2000-9B87-3A9969BB8B70}" dt="2021-03-11T10:08:04.981" v="10" actId="20577"/>
        <pc:sldMkLst>
          <pc:docMk/>
          <pc:sldMk cId="946419474" sldId="279"/>
        </pc:sldMkLst>
        <pc:spChg chg="mod">
          <ac:chgData name="עמית יהלום" userId="S::u8829180@bsmch.net::2a428783-cadf-48ad-9ee8-ce5c10aa7f7b" providerId="AD" clId="Web-{8D2EB39F-20BC-2000-9B87-3A9969BB8B70}" dt="2021-03-11T10:08:04.981" v="10" actId="20577"/>
          <ac:spMkLst>
            <pc:docMk/>
            <pc:sldMk cId="946419474" sldId="279"/>
            <ac:spMk id="2" creationId="{B25CC841-7DDC-46FA-8978-C578369DB2CC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8:15.497" v="11" actId="20577"/>
        <pc:sldMkLst>
          <pc:docMk/>
          <pc:sldMk cId="605535227" sldId="280"/>
        </pc:sldMkLst>
        <pc:spChg chg="mod">
          <ac:chgData name="עמית יהלום" userId="S::u8829180@bsmch.net::2a428783-cadf-48ad-9ee8-ce5c10aa7f7b" providerId="AD" clId="Web-{8D2EB39F-20BC-2000-9B87-3A9969BB8B70}" dt="2021-03-11T10:08:15.497" v="11" actId="20577"/>
          <ac:spMkLst>
            <pc:docMk/>
            <pc:sldMk cId="605535227" sldId="280"/>
            <ac:spMk id="2" creationId="{B25CC841-7DDC-46FA-8978-C578369DB2CC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8:21.294" v="12" actId="20577"/>
        <pc:sldMkLst>
          <pc:docMk/>
          <pc:sldMk cId="2442939644" sldId="282"/>
        </pc:sldMkLst>
        <pc:spChg chg="mod">
          <ac:chgData name="עמית יהלום" userId="S::u8829180@bsmch.net::2a428783-cadf-48ad-9ee8-ce5c10aa7f7b" providerId="AD" clId="Web-{8D2EB39F-20BC-2000-9B87-3A9969BB8B70}" dt="2021-03-11T10:08:21.294" v="12" actId="20577"/>
          <ac:spMkLst>
            <pc:docMk/>
            <pc:sldMk cId="2442939644" sldId="282"/>
            <ac:spMk id="2" creationId="{134CBAF9-E5C3-4C1D-8604-AEB3BD0D8030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8:34.044" v="15" actId="20577"/>
        <pc:sldMkLst>
          <pc:docMk/>
          <pc:sldMk cId="2342306904" sldId="284"/>
        </pc:sldMkLst>
        <pc:spChg chg="mod">
          <ac:chgData name="עמית יהלום" userId="S::u8829180@bsmch.net::2a428783-cadf-48ad-9ee8-ce5c10aa7f7b" providerId="AD" clId="Web-{8D2EB39F-20BC-2000-9B87-3A9969BB8B70}" dt="2021-03-11T10:08:34.044" v="15" actId="20577"/>
          <ac:spMkLst>
            <pc:docMk/>
            <pc:sldMk cId="2342306904" sldId="284"/>
            <ac:spMk id="2" creationId="{AA3B05AB-6156-4F6E-A8AB-5D1A62521A68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8:39.279" v="17" actId="20577"/>
        <pc:sldMkLst>
          <pc:docMk/>
          <pc:sldMk cId="897851907" sldId="285"/>
        </pc:sldMkLst>
        <pc:spChg chg="mod">
          <ac:chgData name="עמית יהלום" userId="S::u8829180@bsmch.net::2a428783-cadf-48ad-9ee8-ce5c10aa7f7b" providerId="AD" clId="Web-{8D2EB39F-20BC-2000-9B87-3A9969BB8B70}" dt="2021-03-11T10:08:39.279" v="17" actId="20577"/>
          <ac:spMkLst>
            <pc:docMk/>
            <pc:sldMk cId="897851907" sldId="285"/>
            <ac:spMk id="2" creationId="{B25CC841-7DDC-46FA-8978-C578369DB2CC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8:44.263" v="19" actId="20577"/>
        <pc:sldMkLst>
          <pc:docMk/>
          <pc:sldMk cId="3456973303" sldId="286"/>
        </pc:sldMkLst>
        <pc:spChg chg="mod">
          <ac:chgData name="עמית יהלום" userId="S::u8829180@bsmch.net::2a428783-cadf-48ad-9ee8-ce5c10aa7f7b" providerId="AD" clId="Web-{8D2EB39F-20BC-2000-9B87-3A9969BB8B70}" dt="2021-03-11T10:08:44.263" v="19" actId="20577"/>
          <ac:spMkLst>
            <pc:docMk/>
            <pc:sldMk cId="3456973303" sldId="286"/>
            <ac:spMk id="2" creationId="{B25CC841-7DDC-46FA-8978-C578369DB2CC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8:59.217" v="20" actId="20577"/>
        <pc:sldMkLst>
          <pc:docMk/>
          <pc:sldMk cId="2985658003" sldId="289"/>
        </pc:sldMkLst>
        <pc:spChg chg="mod">
          <ac:chgData name="עמית יהלום" userId="S::u8829180@bsmch.net::2a428783-cadf-48ad-9ee8-ce5c10aa7f7b" providerId="AD" clId="Web-{8D2EB39F-20BC-2000-9B87-3A9969BB8B70}" dt="2021-03-11T10:08:59.217" v="20" actId="20577"/>
          <ac:spMkLst>
            <pc:docMk/>
            <pc:sldMk cId="2985658003" sldId="289"/>
            <ac:spMk id="2" creationId="{E990BA9E-2007-4E13-AF37-324E39B8723E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9:11.264" v="22" actId="20577"/>
        <pc:sldMkLst>
          <pc:docMk/>
          <pc:sldMk cId="2535902990" sldId="290"/>
        </pc:sldMkLst>
        <pc:spChg chg="mod">
          <ac:chgData name="עמית יהלום" userId="S::u8829180@bsmch.net::2a428783-cadf-48ad-9ee8-ce5c10aa7f7b" providerId="AD" clId="Web-{8D2EB39F-20BC-2000-9B87-3A9969BB8B70}" dt="2021-03-11T10:09:11.264" v="22" actId="20577"/>
          <ac:spMkLst>
            <pc:docMk/>
            <pc:sldMk cId="2535902990" sldId="290"/>
            <ac:spMk id="2" creationId="{EDB08E6D-86EB-4228-B4FA-BEF63711F8A8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9:42.390" v="28" actId="20577"/>
        <pc:sldMkLst>
          <pc:docMk/>
          <pc:sldMk cId="3766303533" sldId="292"/>
        </pc:sldMkLst>
        <pc:spChg chg="mod">
          <ac:chgData name="עמית יהלום" userId="S::u8829180@bsmch.net::2a428783-cadf-48ad-9ee8-ce5c10aa7f7b" providerId="AD" clId="Web-{8D2EB39F-20BC-2000-9B87-3A9969BB8B70}" dt="2021-03-11T10:09:42.390" v="28" actId="20577"/>
          <ac:spMkLst>
            <pc:docMk/>
            <pc:sldMk cId="3766303533" sldId="292"/>
            <ac:spMk id="2" creationId="{F29C4897-9459-41B1-AAD7-2ABC4703D20F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9:47.343" v="30" actId="20577"/>
        <pc:sldMkLst>
          <pc:docMk/>
          <pc:sldMk cId="1803110689" sldId="293"/>
        </pc:sldMkLst>
        <pc:spChg chg="mod">
          <ac:chgData name="עמית יהלום" userId="S::u8829180@bsmch.net::2a428783-cadf-48ad-9ee8-ce5c10aa7f7b" providerId="AD" clId="Web-{8D2EB39F-20BC-2000-9B87-3A9969BB8B70}" dt="2021-03-11T10:09:47.343" v="30" actId="20577"/>
          <ac:spMkLst>
            <pc:docMk/>
            <pc:sldMk cId="1803110689" sldId="293"/>
            <ac:spMk id="2" creationId="{F29C4897-9459-41B1-AAD7-2ABC4703D20F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9:18.124" v="25" actId="20577"/>
        <pc:sldMkLst>
          <pc:docMk/>
          <pc:sldMk cId="3329286836" sldId="294"/>
        </pc:sldMkLst>
        <pc:spChg chg="mod">
          <ac:chgData name="עמית יהלום" userId="S::u8829180@bsmch.net::2a428783-cadf-48ad-9ee8-ce5c10aa7f7b" providerId="AD" clId="Web-{8D2EB39F-20BC-2000-9B87-3A9969BB8B70}" dt="2021-03-11T10:09:18.124" v="25" actId="20577"/>
          <ac:spMkLst>
            <pc:docMk/>
            <pc:sldMk cId="3329286836" sldId="294"/>
            <ac:spMk id="2" creationId="{6A93DAF5-DF08-4218-AD79-AE11AEA56D9F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9:23.155" v="26" actId="20577"/>
        <pc:sldMkLst>
          <pc:docMk/>
          <pc:sldMk cId="1519554479" sldId="295"/>
        </pc:sldMkLst>
        <pc:spChg chg="mod">
          <ac:chgData name="עמית יהלום" userId="S::u8829180@bsmch.net::2a428783-cadf-48ad-9ee8-ce5c10aa7f7b" providerId="AD" clId="Web-{8D2EB39F-20BC-2000-9B87-3A9969BB8B70}" dt="2021-03-11T10:09:23.155" v="26" actId="20577"/>
          <ac:spMkLst>
            <pc:docMk/>
            <pc:sldMk cId="1519554479" sldId="295"/>
            <ac:spMk id="2" creationId="{6A93DAF5-DF08-4218-AD79-AE11AEA56D9F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7:37.465" v="7" actId="20577"/>
        <pc:sldMkLst>
          <pc:docMk/>
          <pc:sldMk cId="3322149665" sldId="297"/>
        </pc:sldMkLst>
        <pc:spChg chg="mod">
          <ac:chgData name="עמית יהלום" userId="S::u8829180@bsmch.net::2a428783-cadf-48ad-9ee8-ce5c10aa7f7b" providerId="AD" clId="Web-{8D2EB39F-20BC-2000-9B87-3A9969BB8B70}" dt="2021-03-11T10:07:37.465" v="7" actId="20577"/>
          <ac:spMkLst>
            <pc:docMk/>
            <pc:sldMk cId="3322149665" sldId="297"/>
            <ac:spMk id="2" creationId="{CD60CCC7-B33D-436E-B567-986B67ABD28D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7:56.653" v="8" actId="20577"/>
        <pc:sldMkLst>
          <pc:docMk/>
          <pc:sldMk cId="1082911328" sldId="298"/>
        </pc:sldMkLst>
        <pc:spChg chg="mod">
          <ac:chgData name="עמית יהלום" userId="S::u8829180@bsmch.net::2a428783-cadf-48ad-9ee8-ce5c10aa7f7b" providerId="AD" clId="Web-{8D2EB39F-20BC-2000-9B87-3A9969BB8B70}" dt="2021-03-11T10:07:56.653" v="8" actId="20577"/>
          <ac:spMkLst>
            <pc:docMk/>
            <pc:sldMk cId="1082911328" sldId="298"/>
            <ac:spMk id="2" creationId="{98B071CF-20E5-430B-8647-63477A617E1F}"/>
          </ac:spMkLst>
        </pc:spChg>
      </pc:sldChg>
      <pc:sldChg chg="modSp">
        <pc:chgData name="עמית יהלום" userId="S::u8829180@bsmch.net::2a428783-cadf-48ad-9ee8-ce5c10aa7f7b" providerId="AD" clId="Web-{8D2EB39F-20BC-2000-9B87-3A9969BB8B70}" dt="2021-03-11T10:08:27.622" v="13" actId="20577"/>
        <pc:sldMkLst>
          <pc:docMk/>
          <pc:sldMk cId="2905551233" sldId="299"/>
        </pc:sldMkLst>
        <pc:spChg chg="mod">
          <ac:chgData name="עמית יהלום" userId="S::u8829180@bsmch.net::2a428783-cadf-48ad-9ee8-ce5c10aa7f7b" providerId="AD" clId="Web-{8D2EB39F-20BC-2000-9B87-3A9969BB8B70}" dt="2021-03-11T10:08:27.622" v="13" actId="20577"/>
          <ac:spMkLst>
            <pc:docMk/>
            <pc:sldMk cId="2905551233" sldId="299"/>
            <ac:spMk id="2" creationId="{4DB0C68C-8481-4F0F-B130-3B1744F4B122}"/>
          </ac:spMkLst>
        </pc:spChg>
      </pc:sldChg>
    </pc:docChg>
  </pc:docChgLst>
  <pc:docChgLst>
    <pc:chgData name="יובל בנימין" userId="a8ea7084-938c-41f4-8083-5012d47a718d" providerId="ADAL" clId="{F1E269E8-DC63-491C-A6BC-857194CF22C3}"/>
    <pc:docChg chg="addSld modSld modSection">
      <pc:chgData name="יובל בנימין" userId="a8ea7084-938c-41f4-8083-5012d47a718d" providerId="ADAL" clId="{F1E269E8-DC63-491C-A6BC-857194CF22C3}" dt="2021-07-19T07:52:44.078" v="143" actId="478"/>
      <pc:docMkLst>
        <pc:docMk/>
      </pc:docMkLst>
      <pc:sldChg chg="modSp mod">
        <pc:chgData name="יובל בנימין" userId="a8ea7084-938c-41f4-8083-5012d47a718d" providerId="ADAL" clId="{F1E269E8-DC63-491C-A6BC-857194CF22C3}" dt="2021-07-19T07:47:50.414" v="68" actId="1076"/>
        <pc:sldMkLst>
          <pc:docMk/>
          <pc:sldMk cId="3329286836" sldId="294"/>
        </pc:sldMkLst>
        <pc:spChg chg="mod">
          <ac:chgData name="יובל בנימין" userId="a8ea7084-938c-41f4-8083-5012d47a718d" providerId="ADAL" clId="{F1E269E8-DC63-491C-A6BC-857194CF22C3}" dt="2021-07-19T07:47:50.414" v="68" actId="1076"/>
          <ac:spMkLst>
            <pc:docMk/>
            <pc:sldMk cId="3329286836" sldId="294"/>
            <ac:spMk id="4" creationId="{CE0244C3-C2C8-404D-A848-1CB4A6B3D2AD}"/>
          </ac:spMkLst>
        </pc:spChg>
      </pc:sldChg>
      <pc:sldChg chg="addSp delSp modSp new mod modAnim modShow">
        <pc:chgData name="יובל בנימין" userId="a8ea7084-938c-41f4-8083-5012d47a718d" providerId="ADAL" clId="{F1E269E8-DC63-491C-A6BC-857194CF22C3}" dt="2021-07-19T07:52:44.078" v="143" actId="478"/>
        <pc:sldMkLst>
          <pc:docMk/>
          <pc:sldMk cId="4039340323" sldId="300"/>
        </pc:sldMkLst>
        <pc:spChg chg="mod">
          <ac:chgData name="יובל בנימין" userId="a8ea7084-938c-41f4-8083-5012d47a718d" providerId="ADAL" clId="{F1E269E8-DC63-491C-A6BC-857194CF22C3}" dt="2021-07-19T07:46:31.904" v="6" actId="2711"/>
          <ac:spMkLst>
            <pc:docMk/>
            <pc:sldMk cId="4039340323" sldId="300"/>
            <ac:spMk id="3" creationId="{81B91B3B-2C61-4BE8-9BDC-9A5E22C4C80D}"/>
          </ac:spMkLst>
        </pc:spChg>
        <pc:spChg chg="mod">
          <ac:chgData name="יובל בנימין" userId="a8ea7084-938c-41f4-8083-5012d47a718d" providerId="ADAL" clId="{F1E269E8-DC63-491C-A6BC-857194CF22C3}" dt="2021-07-19T07:51:56.888" v="135" actId="1076"/>
          <ac:spMkLst>
            <pc:docMk/>
            <pc:sldMk cId="4039340323" sldId="300"/>
            <ac:spMk id="4" creationId="{910B2882-4ADF-44A3-96A2-E281EB7BF0FB}"/>
          </ac:spMkLst>
        </pc:spChg>
        <pc:picChg chg="add mod">
          <ac:chgData name="יובל בנימין" userId="a8ea7084-938c-41f4-8083-5012d47a718d" providerId="ADAL" clId="{F1E269E8-DC63-491C-A6BC-857194CF22C3}" dt="2021-07-19T07:51:58.391" v="136" actId="1076"/>
          <ac:picMkLst>
            <pc:docMk/>
            <pc:sldMk cId="4039340323" sldId="300"/>
            <ac:picMk id="6" creationId="{F2856AB7-21B6-4B2A-BA4F-B4FC18F7C10B}"/>
          </ac:picMkLst>
        </pc:picChg>
        <pc:picChg chg="add del mod">
          <ac:chgData name="יובל בנימין" userId="a8ea7084-938c-41f4-8083-5012d47a718d" providerId="ADAL" clId="{F1E269E8-DC63-491C-A6BC-857194CF22C3}" dt="2021-07-19T07:52:44.078" v="143" actId="478"/>
          <ac:picMkLst>
            <pc:docMk/>
            <pc:sldMk cId="4039340323" sldId="300"/>
            <ac:picMk id="1026" creationId="{62C750B9-B7BF-4D5B-90C9-0EC3711392DD}"/>
          </ac:picMkLst>
        </pc:picChg>
      </pc:sldChg>
    </pc:docChg>
  </pc:docChgLst>
  <pc:docChgLst>
    <pc:chgData name="יובל בנימין" userId="S::u8809157@bsmch.net::a8ea7084-938c-41f4-8083-5012d47a718d" providerId="AD" clId="Web-{7FF5B29F-E04E-2000-9AD6-0107ABEF4D96}"/>
    <pc:docChg chg="delSld modSection">
      <pc:chgData name="יובל בנימין" userId="S::u8809157@bsmch.net::a8ea7084-938c-41f4-8083-5012d47a718d" providerId="AD" clId="Web-{7FF5B29F-E04E-2000-9AD6-0107ABEF4D96}" dt="2021-03-10T17:27:06.479" v="0"/>
      <pc:docMkLst>
        <pc:docMk/>
      </pc:docMkLst>
      <pc:sldChg chg="del">
        <pc:chgData name="יובל בנימין" userId="S::u8809157@bsmch.net::a8ea7084-938c-41f4-8083-5012d47a718d" providerId="AD" clId="Web-{7FF5B29F-E04E-2000-9AD6-0107ABEF4D96}" dt="2021-03-10T17:27:06.479" v="0"/>
        <pc:sldMkLst>
          <pc:docMk/>
          <pc:sldMk cId="2500673714" sldId="276"/>
        </pc:sldMkLst>
      </pc:sldChg>
    </pc:docChg>
  </pc:docChgLst>
  <pc:docChgLst>
    <pc:chgData name="עמרי סגל" userId="S::u8556416@bsmch.net::bc7cdae8-ad3e-4426-a194-4032f94000b6" providerId="AD" clId="Web-{1100829F-8656-DD37-6F7D-AB27C7DF4FC7}"/>
    <pc:docChg chg="modSld">
      <pc:chgData name="עמרי סגל" userId="S::u8556416@bsmch.net::bc7cdae8-ad3e-4426-a194-4032f94000b6" providerId="AD" clId="Web-{1100829F-8656-DD37-6F7D-AB27C7DF4FC7}" dt="2020-02-24T08:21:34.940" v="0" actId="20577"/>
      <pc:docMkLst>
        <pc:docMk/>
      </pc:docMkLst>
      <pc:sldChg chg="modSp">
        <pc:chgData name="עמרי סגל" userId="S::u8556416@bsmch.net::bc7cdae8-ad3e-4426-a194-4032f94000b6" providerId="AD" clId="Web-{1100829F-8656-DD37-6F7D-AB27C7DF4FC7}" dt="2020-02-24T08:21:34.940" v="0" actId="20577"/>
        <pc:sldMkLst>
          <pc:docMk/>
          <pc:sldMk cId="2672259912" sldId="283"/>
        </pc:sldMkLst>
        <pc:spChg chg="mod">
          <ac:chgData name="עמרי סגל" userId="S::u8556416@bsmch.net::bc7cdae8-ad3e-4426-a194-4032f94000b6" providerId="AD" clId="Web-{1100829F-8656-DD37-6F7D-AB27C7DF4FC7}" dt="2020-02-24T08:21:34.940" v="0" actId="20577"/>
          <ac:spMkLst>
            <pc:docMk/>
            <pc:sldMk cId="2672259912" sldId="283"/>
            <ac:spMk id="4" creationId="{F628FE00-CB8B-42E6-9DA0-C25584FE65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30" tIns="45716" rIns="91430" bIns="45716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30" tIns="45716" rIns="91430" bIns="45716" rtlCol="1"/>
          <a:lstStyle>
            <a:lvl1pPr algn="r">
              <a:defRPr sz="1200"/>
            </a:lvl1pPr>
          </a:lstStyle>
          <a:p>
            <a:fld id="{B8ED2EE4-5ED3-40C0-AD0A-7F03BEB33D8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0" tIns="45716" rIns="91430" bIns="45716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5"/>
            <a:ext cx="2971800" cy="458787"/>
          </a:xfrm>
          <a:prstGeom prst="rect">
            <a:avLst/>
          </a:prstGeom>
        </p:spPr>
        <p:txBody>
          <a:bodyPr vert="horz" lIns="91430" tIns="45716" rIns="91430" bIns="45716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5"/>
            <a:ext cx="2971800" cy="458787"/>
          </a:xfrm>
          <a:prstGeom prst="rect">
            <a:avLst/>
          </a:prstGeom>
        </p:spPr>
        <p:txBody>
          <a:bodyPr vert="horz" lIns="91430" tIns="45716" rIns="91430" bIns="45716" rtlCol="1" anchor="b"/>
          <a:lstStyle>
            <a:lvl1pPr algn="r">
              <a:defRPr sz="1200"/>
            </a:lvl1pPr>
          </a:lstStyle>
          <a:p>
            <a:fld id="{D0766E49-C229-4C93-86F9-C7DC3AD7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350"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4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6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תיחת שיעור">
    <p:bg>
      <p:bgPr>
        <a:solidFill>
          <a:schemeClr val="tx2">
            <a:lumMod val="60000"/>
            <a:lumOff val="4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E1EE68F-69F7-42D0-A343-BDC4D4E9E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9824" y="1257936"/>
            <a:ext cx="8512351" cy="1726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3800" kern="1200" dirty="0">
                <a:solidFill>
                  <a:srgbClr val="1C5F7A"/>
                </a:solidFill>
                <a:latin typeface="Heebo Black" panose="00000A00000000000000" pitchFamily="2" charset="-79"/>
                <a:ea typeface="+mj-ea"/>
                <a:cs typeface="Heebo Black" panose="00000A00000000000000" pitchFamily="2" charset="-79"/>
              </a:defRPr>
            </a:lvl1pPr>
          </a:lstStyle>
          <a:p>
            <a:pPr lvl="0"/>
            <a:r>
              <a:rPr lang="he-IL"/>
              <a:t>שם שיעור</a:t>
            </a:r>
            <a:endParaRPr lang="en-US"/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818B3762-55D0-4823-B3BA-3E2FE7B78C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7648" y="3923665"/>
            <a:ext cx="4076701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7200" kern="1200" dirty="0">
                <a:solidFill>
                  <a:srgbClr val="1C5F7A"/>
                </a:solidFill>
                <a:latin typeface="Heebo Light" panose="00000400000000000000" pitchFamily="2" charset="-79"/>
                <a:ea typeface="+mn-ea"/>
                <a:cs typeface="Heebo Light" panose="00000400000000000000" pitchFamily="2" charset="-79"/>
              </a:defRPr>
            </a:lvl1pPr>
          </a:lstStyle>
          <a:p>
            <a:pPr lvl="0"/>
            <a:r>
              <a:rPr lang="he-IL" sz="6000" kern="1200">
                <a:solidFill>
                  <a:srgbClr val="1C5F7A"/>
                </a:solidFill>
                <a:latin typeface="Heebo Light" panose="00000400000000000000" pitchFamily="2" charset="-79"/>
                <a:ea typeface="+mn-ea"/>
                <a:cs typeface="Heebo Light" panose="00000400000000000000" pitchFamily="2" charset="-79"/>
              </a:rPr>
              <a:t>שם מקצוע</a:t>
            </a:r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283E283-952F-432A-9607-5651011FE5E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2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מה הגדר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/>
              <a:t>כמה הגדרות</a:t>
            </a:r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12" name="מציין מיקום טקסט 2">
            <a:extLst>
              <a:ext uri="{FF2B5EF4-FFF2-40B4-BE49-F238E27FC236}">
                <a16:creationId xmlns:a16="http://schemas.microsoft.com/office/drawing/2014/main" id="{32BB4F82-5DC7-45E1-8C1F-F0CA31CE8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5157" y="1845376"/>
            <a:ext cx="5014580" cy="3167248"/>
          </a:xfrm>
          <a:prstGeom prst="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rtl="0">
              <a:buNone/>
              <a:defRPr lang="en-US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algn="ctr">
              <a:defRPr/>
            </a:pPr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6CCCF1-C324-47B7-8076-62C885034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6863" y="1844675"/>
            <a:ext cx="4710112" cy="3168650"/>
          </a:xfrm>
          <a:prstGeom prst="rect">
            <a:avLst/>
          </a:prstGeom>
          <a:solidFill>
            <a:srgbClr val="BFD3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263635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228600" lvl="0" indent="-228600" algn="ctr"/>
            <a:r>
              <a:rPr lang="he-IL"/>
              <a:t>הגדרה לדוגמה </a:t>
            </a:r>
            <a:r>
              <a:rPr lang="he-IL" err="1"/>
              <a:t>ניניני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מה הגדר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/>
              <a:t>כמה הגדרות</a:t>
            </a:r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13" name="מציין מיקום טקסט 2">
            <a:extLst>
              <a:ext uri="{FF2B5EF4-FFF2-40B4-BE49-F238E27FC236}">
                <a16:creationId xmlns:a16="http://schemas.microsoft.com/office/drawing/2014/main" id="{498BD72D-90E5-4132-A01B-81BDA11F75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14" y="1690384"/>
            <a:ext cx="4976886" cy="3187283"/>
          </a:xfrm>
          <a:prstGeom prst="rect">
            <a:avLst/>
          </a:prstGeom>
          <a:solidFill>
            <a:srgbClr val="637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he-IL" sz="36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dirty="0" smtClean="0">
                <a:solidFill>
                  <a:schemeClr val="lt1"/>
                </a:solidFill>
              </a:defRPr>
            </a:lvl2pPr>
            <a:lvl3pPr>
              <a:defRPr lang="he-IL" sz="1800" dirty="0" smtClean="0">
                <a:solidFill>
                  <a:schemeClr val="lt1"/>
                </a:solidFill>
              </a:defRPr>
            </a:lvl3pPr>
            <a:lvl4pPr>
              <a:defRPr lang="he-IL" dirty="0" smtClean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err="1"/>
              <a:t>הגדרוש</a:t>
            </a:r>
            <a:endParaRPr lang="en-US"/>
          </a:p>
        </p:txBody>
      </p:sp>
      <p:sp>
        <p:nvSpPr>
          <p:cNvPr id="15" name="מציין מיקום טקסט 2">
            <a:extLst>
              <a:ext uri="{FF2B5EF4-FFF2-40B4-BE49-F238E27FC236}">
                <a16:creationId xmlns:a16="http://schemas.microsoft.com/office/drawing/2014/main" id="{21F6E1D7-4CE3-4C6F-B7BC-09F05F963F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2106" y="1690384"/>
            <a:ext cx="4976886" cy="3187275"/>
          </a:xfrm>
          <a:prstGeom prst="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D823DB72-C913-4253-A83F-F1ED019A3B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1452" y="4036896"/>
            <a:ext cx="4976886" cy="2139950"/>
          </a:xfrm>
          <a:prstGeom prst="rect">
            <a:avLst/>
          </a:prstGeom>
          <a:solidFill>
            <a:srgbClr val="10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EEFBFC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עוד אופציה אפשרית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יבה עם פירוט נוסף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A26DB1E4-CF1C-44F3-9914-34CD87C476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7" name="מציין מיקום טקסט 10">
            <a:extLst>
              <a:ext uri="{FF2B5EF4-FFF2-40B4-BE49-F238E27FC236}">
                <a16:creationId xmlns:a16="http://schemas.microsoft.com/office/drawing/2014/main" id="{019C8FA5-0225-4266-B3C9-96E0C69F5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2F1EE02-2FF0-4CE1-B3CE-38A8039B2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0649" y="1623880"/>
            <a:ext cx="6870700" cy="2136775"/>
          </a:xfrm>
          <a:prstGeom prst="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20" name="מציין מיקום טקסט 19">
            <a:extLst>
              <a:ext uri="{FF2B5EF4-FFF2-40B4-BE49-F238E27FC236}">
                <a16:creationId xmlns:a16="http://schemas.microsoft.com/office/drawing/2014/main" id="{B5FB0336-98BB-41B9-96B7-DDFE54984C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4338" y="3980147"/>
            <a:ext cx="9718408" cy="1686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דוגמאות, דברים נוספים, פירוט</a:t>
            </a:r>
            <a:endParaRPr lang="en-US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EF9036B-9379-4794-AF13-21B8F6092CE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60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יתרונות חסרונ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0D8DF8DC-3027-4E42-9DB6-8C89A7082DB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A094AA17-BD26-4FA9-92D1-4216005A58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4" name="מציין מיקום טקסט 10">
            <a:extLst>
              <a:ext uri="{FF2B5EF4-FFF2-40B4-BE49-F238E27FC236}">
                <a16:creationId xmlns:a16="http://schemas.microsoft.com/office/drawing/2014/main" id="{42C5FF22-44AB-4130-BF22-B196310A03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125348-BB4B-4D27-8FFA-982DECC3F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925" y="1879600"/>
            <a:ext cx="4629150" cy="3213100"/>
          </a:xfrm>
          <a:prstGeom prst="rect">
            <a:avLst/>
          </a:prstGeom>
          <a:solidFill>
            <a:srgbClr val="D3E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334F2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יתרונות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CF8E954-A1D4-4F77-816A-4CA4FE163B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2338" y="1879601"/>
            <a:ext cx="4629150" cy="3213100"/>
          </a:xfrm>
          <a:prstGeom prst="rect">
            <a:avLst/>
          </a:prstGeom>
          <a:solidFill>
            <a:srgbClr val="E1B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461E22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חסרונות</a:t>
            </a:r>
            <a:endParaRPr lang="en-US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605CA44-7D09-4A5D-B51F-AE1EDA8AD59C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1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תם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A26DB1E4-CF1C-44F3-9914-34CD87C476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7" name="מציין מיקום טקסט 10">
            <a:extLst>
              <a:ext uri="{FF2B5EF4-FFF2-40B4-BE49-F238E27FC236}">
                <a16:creationId xmlns:a16="http://schemas.microsoft.com/office/drawing/2014/main" id="{019C8FA5-0225-4266-B3C9-96E0C69F5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סתם טקסט</a:t>
            </a:r>
            <a:endParaRPr lang="en-US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EF9036B-9379-4794-AF13-21B8F6092CE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9" name="מציין מיקום טקסט 14">
            <a:extLst>
              <a:ext uri="{FF2B5EF4-FFF2-40B4-BE49-F238E27FC236}">
                <a16:creationId xmlns:a16="http://schemas.microsoft.com/office/drawing/2014/main" id="{D820DEDB-1698-4DA8-97C6-3D1AEB363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27200" y="1593256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11" name="מציין מיקום טקסט 14">
            <a:extLst>
              <a:ext uri="{FF2B5EF4-FFF2-40B4-BE49-F238E27FC236}">
                <a16:creationId xmlns:a16="http://schemas.microsoft.com/office/drawing/2014/main" id="{53F2C75D-C20E-4DC9-8ACE-5284E893B1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2093" y="3136130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תוסיפו אייקונים לפחות</a:t>
            </a:r>
            <a:endParaRPr lang="en-US"/>
          </a:p>
        </p:txBody>
      </p:sp>
      <p:sp>
        <p:nvSpPr>
          <p:cNvPr id="12" name="מציין מיקום טקסט 14">
            <a:extLst>
              <a:ext uri="{FF2B5EF4-FFF2-40B4-BE49-F238E27FC236}">
                <a16:creationId xmlns:a16="http://schemas.microsoft.com/office/drawing/2014/main" id="{017F1F5A-ED39-498E-A4DB-FEA6BC6D22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6900" y="4740572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 ויזואלי חובה פה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9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ריק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46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יכום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אליפסה 16">
            <a:extLst>
              <a:ext uri="{FF2B5EF4-FFF2-40B4-BE49-F238E27FC236}">
                <a16:creationId xmlns:a16="http://schemas.microsoft.com/office/drawing/2014/main" id="{B501911B-87F7-4785-AAE8-F4C87963EAE1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ציין מיקום טקסט 10">
            <a:extLst>
              <a:ext uri="{FF2B5EF4-FFF2-40B4-BE49-F238E27FC236}">
                <a16:creationId xmlns:a16="http://schemas.microsoft.com/office/drawing/2014/main" id="{444AB289-5AA4-4EDA-B520-E5B0B51BC8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סיכום</a:t>
            </a:r>
            <a:endParaRPr lang="en-US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9456028D-0C64-4A04-835B-B459680994A0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8" name="מציין מיקום טקסט 14">
            <a:extLst>
              <a:ext uri="{FF2B5EF4-FFF2-40B4-BE49-F238E27FC236}">
                <a16:creationId xmlns:a16="http://schemas.microsoft.com/office/drawing/2014/main" id="{1AFC609A-B62D-4DD6-9EF8-4F440F67B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18961" y="5036674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9" name="מציין מיקום טקסט 14">
            <a:extLst>
              <a:ext uri="{FF2B5EF4-FFF2-40B4-BE49-F238E27FC236}">
                <a16:creationId xmlns:a16="http://schemas.microsoft.com/office/drawing/2014/main" id="{A9417374-C252-4163-9CF2-4AF66566A3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8962" y="3314965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10" name="מציין מיקום טקסט 14">
            <a:extLst>
              <a:ext uri="{FF2B5EF4-FFF2-40B4-BE49-F238E27FC236}">
                <a16:creationId xmlns:a16="http://schemas.microsoft.com/office/drawing/2014/main" id="{CE8BD8A3-C2DE-4620-97C2-63420328CC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27200" y="1593256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נדבר על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4">
            <a:extLst>
              <a:ext uri="{FF2B5EF4-FFF2-40B4-BE49-F238E27FC236}">
                <a16:creationId xmlns:a16="http://schemas.microsoft.com/office/drawing/2014/main" id="{88804802-FDE9-456D-ACD6-C52AE7C73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22" y="159325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7" name="מציין מיקום טקסט 14">
            <a:extLst>
              <a:ext uri="{FF2B5EF4-FFF2-40B4-BE49-F238E27FC236}">
                <a16:creationId xmlns:a16="http://schemas.microsoft.com/office/drawing/2014/main" id="{F647A4FB-CDBE-433F-BFF7-EBC3F0C572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1321" y="267230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8" name="מציין מיקום טקסט 14">
            <a:extLst>
              <a:ext uri="{FF2B5EF4-FFF2-40B4-BE49-F238E27FC236}">
                <a16:creationId xmlns:a16="http://schemas.microsoft.com/office/drawing/2014/main" id="{CFE65A97-7C45-42E2-A165-8BB181E84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21" y="3755603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עוד משהו</a:t>
            </a:r>
            <a:endParaRPr lang="en-US"/>
          </a:p>
        </p:txBody>
      </p:sp>
      <p:sp>
        <p:nvSpPr>
          <p:cNvPr id="29" name="מציין מיקום טקסט 14">
            <a:extLst>
              <a:ext uri="{FF2B5EF4-FFF2-40B4-BE49-F238E27FC236}">
                <a16:creationId xmlns:a16="http://schemas.microsoft.com/office/drawing/2014/main" id="{E823CD77-A57B-4C51-A0E4-F02B05462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1" y="4838900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הרבה </a:t>
            </a:r>
            <a:r>
              <a:rPr lang="he-IL" err="1"/>
              <a:t>משהוים</a:t>
            </a:r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DF3061E9-53EF-45C4-9D9B-7F360355EBC6}"/>
              </a:ext>
            </a:extLst>
          </p:cNvPr>
          <p:cNvSpPr txBox="1">
            <a:spLocks/>
          </p:cNvSpPr>
          <p:nvPr userDrawn="1"/>
        </p:nvSpPr>
        <p:spPr>
          <a:xfrm>
            <a:off x="4622800" y="295546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6000" b="1" i="0" u="none" strike="noStrike" kern="1200" cap="none" spc="0" normalizeH="0" baseline="0" noProof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נדבר על</a:t>
            </a:r>
          </a:p>
        </p:txBody>
      </p:sp>
    </p:spTree>
    <p:extLst>
      <p:ext uri="{BB962C8B-B14F-4D97-AF65-F5344CB8AC3E}">
        <p14:creationId xmlns:p14="http://schemas.microsoft.com/office/powerpoint/2010/main" val="17001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נדבר על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4">
            <a:extLst>
              <a:ext uri="{FF2B5EF4-FFF2-40B4-BE49-F238E27FC236}">
                <a16:creationId xmlns:a16="http://schemas.microsoft.com/office/drawing/2014/main" id="{88804802-FDE9-456D-ACD6-C52AE7C73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22" y="159325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7" name="מציין מיקום טקסט 14">
            <a:extLst>
              <a:ext uri="{FF2B5EF4-FFF2-40B4-BE49-F238E27FC236}">
                <a16:creationId xmlns:a16="http://schemas.microsoft.com/office/drawing/2014/main" id="{F647A4FB-CDBE-433F-BFF7-EBC3F0C572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1321" y="267230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8" name="מציין מיקום טקסט 14">
            <a:extLst>
              <a:ext uri="{FF2B5EF4-FFF2-40B4-BE49-F238E27FC236}">
                <a16:creationId xmlns:a16="http://schemas.microsoft.com/office/drawing/2014/main" id="{CFE65A97-7C45-42E2-A165-8BB181E84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21" y="3755603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עוד משהו</a:t>
            </a:r>
            <a:endParaRPr lang="en-US"/>
          </a:p>
        </p:txBody>
      </p:sp>
      <p:sp>
        <p:nvSpPr>
          <p:cNvPr id="29" name="מציין מיקום טקסט 14">
            <a:extLst>
              <a:ext uri="{FF2B5EF4-FFF2-40B4-BE49-F238E27FC236}">
                <a16:creationId xmlns:a16="http://schemas.microsoft.com/office/drawing/2014/main" id="{E823CD77-A57B-4C51-A0E4-F02B05462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1" y="4838900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הרבה </a:t>
            </a:r>
            <a:r>
              <a:rPr lang="he-IL" err="1"/>
              <a:t>משהוים</a:t>
            </a:r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DF3061E9-53EF-45C4-9D9B-7F360355EBC6}"/>
              </a:ext>
            </a:extLst>
          </p:cNvPr>
          <p:cNvSpPr txBox="1">
            <a:spLocks/>
          </p:cNvSpPr>
          <p:nvPr userDrawn="1"/>
        </p:nvSpPr>
        <p:spPr>
          <a:xfrm>
            <a:off x="4622800" y="295546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e-IL" sz="6000" b="1" i="0" u="none" strike="noStrike" kern="1200" cap="none" spc="0" normalizeH="0" baseline="0" noProof="0">
              <a:ln>
                <a:noFill/>
              </a:ln>
              <a:solidFill>
                <a:srgbClr val="1C5F7A"/>
              </a:solidFill>
              <a:effectLst/>
              <a:uLnTx/>
              <a:uFillTx/>
              <a:latin typeface="Heebo Medium" panose="00000600000000000000" pitchFamily="2" charset="-79"/>
              <a:ea typeface="+mj-ea"/>
              <a:cs typeface="Heebo Medium" panose="000006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847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אופציה תיבת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DBD470A1-1F86-4020-816B-DF21C39D3E5A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59734618-6E4F-40D3-B20E-F34D530CDA8F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6C0AF4-E09B-4400-A0FC-130C4E4002F6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C75A05A-A448-4A08-AB8E-84767FF389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0E2D25ED-C5C6-4E89-A274-A9482ED267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8" name="מציין מיקום טקסט 2">
            <a:extLst>
              <a:ext uri="{FF2B5EF4-FFF2-40B4-BE49-F238E27FC236}">
                <a16:creationId xmlns:a16="http://schemas.microsoft.com/office/drawing/2014/main" id="{F3124EE9-2FC9-49EB-A2BC-C322BB921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58141" y="2358550"/>
            <a:ext cx="6826102" cy="2140900"/>
          </a:xfrm>
          <a:prstGeom prst="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rtl="0">
              <a:buNone/>
              <a:defRPr lang="en-US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algn="ctr">
              <a:defRPr/>
            </a:pPr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5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E1D71F95-D944-48F5-A0C6-AC4AE602C3F5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3C85A113-D34C-4246-A8C7-41605AE28FB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692A0EC3-BFDA-49EB-AE9A-F7BE8620BB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5" name="מציין מיקום טקסט 10">
            <a:extLst>
              <a:ext uri="{FF2B5EF4-FFF2-40B4-BE49-F238E27FC236}">
                <a16:creationId xmlns:a16="http://schemas.microsoft.com/office/drawing/2014/main" id="{8149E1D6-CF7F-4B40-A19A-3AABC1831C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4A1C805D-2501-46E3-9470-46AA982A9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8141" y="2370835"/>
            <a:ext cx="6826102" cy="2140901"/>
          </a:xfrm>
          <a:prstGeom prst="rect">
            <a:avLst/>
          </a:pr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9AD655A-B27F-4101-9FDD-E766A3CE8AC5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900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3E8919D4-51F8-4705-B64B-263567DACBAE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BBA89E35-B817-44AA-B6EC-396ED577651A}"/>
              </a:ext>
            </a:extLst>
          </p:cNvPr>
          <p:cNvSpPr/>
          <p:nvPr userDrawn="1"/>
        </p:nvSpPr>
        <p:spPr>
          <a:xfrm>
            <a:off x="319014" y="5678303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ציין מיקום טקסט 4">
            <a:extLst>
              <a:ext uri="{FF2B5EF4-FFF2-40B4-BE49-F238E27FC236}">
                <a16:creationId xmlns:a16="http://schemas.microsoft.com/office/drawing/2014/main" id="{4BF5AAFF-A528-4B21-A2DA-FC2D36C584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9" name="מציין מיקום טקסט 10">
            <a:extLst>
              <a:ext uri="{FF2B5EF4-FFF2-40B4-BE49-F238E27FC236}">
                <a16:creationId xmlns:a16="http://schemas.microsoft.com/office/drawing/2014/main" id="{9BACBBA6-D77B-4AFC-B56E-2E734951B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F97034-9B61-49DB-BE59-BD60D2DE5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0" y="2324100"/>
            <a:ext cx="6604000" cy="2171700"/>
          </a:xfrm>
          <a:prstGeom prst="rect">
            <a:avLst/>
          </a:prstGeom>
          <a:solidFill>
            <a:srgbClr val="E1B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461E22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endParaRPr lang="en-US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FA3A885-3506-4FC4-AA10-3925F55A3A8E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98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5DEDBBA-428B-4EC2-95E8-2577E0CD19EA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FE00A335-0A59-4B3E-81A3-7025BB77AF3C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9B744D9B-7304-4C6E-A555-C828321DC3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3" name="מציין מיקום טקסט 10">
            <a:extLst>
              <a:ext uri="{FF2B5EF4-FFF2-40B4-BE49-F238E27FC236}">
                <a16:creationId xmlns:a16="http://schemas.microsoft.com/office/drawing/2014/main" id="{589B045D-14FD-4D56-BDC7-228D366BBB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F05AC9-7006-476F-8089-B1F5DCEB5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7648" y="2362772"/>
            <a:ext cx="6696593" cy="2139950"/>
          </a:xfrm>
          <a:prstGeom prst="rect">
            <a:avLst/>
          </a:prstGeom>
          <a:solidFill>
            <a:srgbClr val="10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EEFBFC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C27B118-130A-42F0-8E5E-E1C9737E6E4B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18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D340E56-65F4-41CF-86AA-09661688AF6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AA7B3D37-4FE6-487B-93AC-B4628ACFE876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ציין מיקום טקסט 4">
            <a:extLst>
              <a:ext uri="{FF2B5EF4-FFF2-40B4-BE49-F238E27FC236}">
                <a16:creationId xmlns:a16="http://schemas.microsoft.com/office/drawing/2014/main" id="{E649E65E-3D43-4F47-83E6-E582503A65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2" name="מציין מיקום טקסט 10">
            <a:extLst>
              <a:ext uri="{FF2B5EF4-FFF2-40B4-BE49-F238E27FC236}">
                <a16:creationId xmlns:a16="http://schemas.microsoft.com/office/drawing/2014/main" id="{E857C0BC-E763-4977-8120-13290C8AF3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F70234-18A1-487C-BF58-2C439C0AB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58140" y="2355436"/>
            <a:ext cx="6826102" cy="2197100"/>
          </a:xfrm>
          <a:prstGeom prst="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733FA49-FAC7-4B26-A6C8-229DC85A55D4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2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196A0E-DDBA-4226-B0BB-DCD9AE96C7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7649" y="2359025"/>
            <a:ext cx="6616700" cy="2139950"/>
          </a:xfrm>
          <a:prstGeom prst="rect">
            <a:avLst/>
          </a:prstGeom>
          <a:solidFill>
            <a:srgbClr val="637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he-IL" sz="36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dirty="0" smtClean="0">
                <a:solidFill>
                  <a:schemeClr val="lt1"/>
                </a:solidFill>
              </a:defRPr>
            </a:lvl2pPr>
            <a:lvl3pPr>
              <a:defRPr lang="he-IL" sz="1800" dirty="0" smtClean="0">
                <a:solidFill>
                  <a:schemeClr val="lt1"/>
                </a:solidFill>
              </a:defRPr>
            </a:lvl3pPr>
            <a:lvl4pPr>
              <a:defRPr lang="he-IL" dirty="0" smtClean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err="1"/>
              <a:t>הגדרוש</a:t>
            </a:r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01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1596C3F9-F1B5-46F9-BB42-AA06F9B3F024}"/>
              </a:ext>
            </a:extLst>
          </p:cNvPr>
          <p:cNvSpPr/>
          <p:nvPr userDrawn="1"/>
        </p:nvSpPr>
        <p:spPr>
          <a:xfrm>
            <a:off x="87465" y="84221"/>
            <a:ext cx="12032343" cy="6687473"/>
          </a:xfrm>
          <a:prstGeom prst="rect">
            <a:avLst/>
          </a:prstGeom>
          <a:noFill/>
          <a:ln w="76200">
            <a:solidFill>
              <a:srgbClr val="247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5A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4" r:id="rId10"/>
    <p:sldLayoutId id="2147483665" r:id="rId11"/>
    <p:sldLayoutId id="2147483661" r:id="rId12"/>
    <p:sldLayoutId id="2147483660" r:id="rId13"/>
    <p:sldLayoutId id="2147483666" r:id="rId14"/>
    <p:sldLayoutId id="2147483667" r:id="rId15"/>
    <p:sldLayoutId id="2147483663" r:id="rId16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C5461465-ED73-4B64-B671-9DCC8C901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7848" y="1372236"/>
            <a:ext cx="11036300" cy="2425064"/>
          </a:xfrm>
        </p:spPr>
        <p:txBody>
          <a:bodyPr/>
          <a:lstStyle/>
          <a:p>
            <a:r>
              <a:rPr lang="he-IL"/>
              <a:t>גישה מרחוק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3B625E-7207-4E92-AB21-19B0B0C481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עמדת קצה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25CC841-7DDC-46FA-8978-C578369DB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latin typeface="Heebo"/>
                <a:ea typeface="Tahoma"/>
                <a:cs typeface="Heebo"/>
              </a:rPr>
              <a:t> סוגי משתמשים והתחברות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205C80-DBBA-48B2-AB1C-42F4BB5659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מיפוי כונן</a:t>
            </a:r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88DE741-CD12-4E01-AC01-A80B52F2E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26363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5" r="11537"/>
          <a:stretch/>
        </p:blipFill>
        <p:spPr>
          <a:xfrm>
            <a:off x="4670413" y="2573199"/>
            <a:ext cx="1083972" cy="1409092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1353C7CD-02A1-4642-89FD-9C7D32A256D6}"/>
              </a:ext>
            </a:extLst>
          </p:cNvPr>
          <p:cNvSpPr/>
          <p:nvPr/>
        </p:nvSpPr>
        <p:spPr>
          <a:xfrm>
            <a:off x="7314597" y="3030780"/>
            <a:ext cx="4208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263635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Map Network Drive </a:t>
            </a:r>
            <a:endParaRPr lang="en-US">
              <a:solidFill>
                <a:srgbClr val="263635"/>
              </a:solidFill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18F1F9A1-1E66-4632-90B7-7DE2874187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6363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5063" y="2970002"/>
            <a:ext cx="767886" cy="767886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17F4FED-82C1-4E03-8934-9CC883888C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6363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1849" y="2970002"/>
            <a:ext cx="767886" cy="767886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F96EC1EA-497E-4689-A16F-AF4B7C15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67" y="210186"/>
            <a:ext cx="1083973" cy="1083973"/>
          </a:xfrm>
          <a:prstGeom prst="rect">
            <a:avLst/>
          </a:prstGeom>
        </p:spPr>
      </p:pic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E78673C5-1D3C-42CD-877F-47EC92BD95F9}"/>
              </a:ext>
            </a:extLst>
          </p:cNvPr>
          <p:cNvGrpSpPr/>
          <p:nvPr/>
        </p:nvGrpSpPr>
        <p:grpSpPr>
          <a:xfrm>
            <a:off x="882957" y="1890106"/>
            <a:ext cx="1922442" cy="2519266"/>
            <a:chOff x="70157" y="2512406"/>
            <a:chExt cx="1922442" cy="2519266"/>
          </a:xfrm>
        </p:grpSpPr>
        <p:pic>
          <p:nvPicPr>
            <p:cNvPr id="2050" name="Picture 2" descr="Image result for this pc icon">
              <a:extLst>
                <a:ext uri="{FF2B5EF4-FFF2-40B4-BE49-F238E27FC236}">
                  <a16:creationId xmlns:a16="http://schemas.microsoft.com/office/drawing/2014/main" id="{242511D1-7F7A-44BA-AC4A-8BC657F07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57" y="2512406"/>
              <a:ext cx="1922442" cy="1922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DC494449-6193-4CF7-A5F5-42183FBB4048}"/>
                </a:ext>
              </a:extLst>
            </p:cNvPr>
            <p:cNvSpPr/>
            <p:nvPr/>
          </p:nvSpPr>
          <p:spPr>
            <a:xfrm>
              <a:off x="145558" y="4385341"/>
              <a:ext cx="17716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rgbClr val="263635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This PC</a:t>
              </a:r>
              <a:endParaRPr lang="en-US">
                <a:solidFill>
                  <a:srgbClr val="2636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85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25CC841-7DDC-46FA-8978-C578369DB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latin typeface="Heebo"/>
                <a:ea typeface="Tahoma"/>
                <a:cs typeface="Heebo"/>
              </a:rPr>
              <a:t> סוגי משתמשים והתחברות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205C80-DBBA-48B2-AB1C-42F4BB5659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75812"/>
            <a:ext cx="10515600" cy="1146171"/>
          </a:xfrm>
        </p:spPr>
        <p:txBody>
          <a:bodyPr/>
          <a:lstStyle/>
          <a:p>
            <a:r>
              <a:rPr lang="he-IL"/>
              <a:t>מיפוי כונן</a:t>
            </a:r>
            <a:endParaRPr lang="en-US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F96EC1EA-497E-4689-A16F-AF4B7C152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67" y="164242"/>
            <a:ext cx="1083973" cy="1073936"/>
          </a:xfrm>
          <a:prstGeom prst="rect">
            <a:avLst/>
          </a:prstGeom>
        </p:spPr>
      </p:pic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5587F271-B8A5-40E0-A263-DE281DE0FF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2904828"/>
            <a:ext cx="10515600" cy="1048344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/>
          <a:p>
            <a:pPr algn="l"/>
            <a:r>
              <a:rPr lang="en-US" sz="4000">
                <a:solidFill>
                  <a:schemeClr val="bg1"/>
                </a:solidFill>
                <a:latin typeface="Consolas" panose="020B0609020204030204" pitchFamily="49" charset="0"/>
              </a:rPr>
              <a:t>C:\&gt;  net use DeviceName: \\UNCpath</a:t>
            </a:r>
            <a:endParaRPr lang="he-IL" sz="4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7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6A93DAF5-DF08-4218-AD79-AE11AEA56D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שיתוף ומיפוי כונן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| סוגי משתמשים והתחברותם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52A78E-2657-4211-9997-6C9C7A1CB3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400" err="1"/>
              <a:t>mstsc.msc</a:t>
            </a:r>
            <a:endParaRPr lang="en-US" sz="54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EFFE36E-512E-40A0-9635-1009485D8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7" t="15625" r="35200" b="52125"/>
          <a:stretch/>
        </p:blipFill>
        <p:spPr bwMode="auto">
          <a:xfrm>
            <a:off x="3635189" y="2681601"/>
            <a:ext cx="4921622" cy="30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94344-A97D-4092-B938-44CDFD51CD51}"/>
              </a:ext>
            </a:extLst>
          </p:cNvPr>
          <p:cNvSpPr txBox="1"/>
          <p:nvPr/>
        </p:nvSpPr>
        <p:spPr>
          <a:xfrm>
            <a:off x="2371443" y="1150809"/>
            <a:ext cx="7449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>
                <a:latin typeface="Heebo Medium" panose="00000600000000000000" pitchFamily="2" charset="-79"/>
                <a:cs typeface="Heebo Medium" panose="00000600000000000000" pitchFamily="2" charset="-79"/>
              </a:rPr>
              <a:t>כלי המ</a:t>
            </a:r>
            <a:r>
              <a:rPr lang="he-IL" sz="4000" b="1">
                <a:latin typeface="Heebo" pitchFamily="2" charset="-79"/>
                <a:cs typeface="Heebo" pitchFamily="2" charset="-79"/>
              </a:rPr>
              <a:t>א</a:t>
            </a:r>
            <a:r>
              <a:rPr lang="he-IL" sz="4000" b="1">
                <a:latin typeface="Heebo Medium" panose="00000600000000000000" pitchFamily="2" charset="-79"/>
                <a:cs typeface="Heebo Medium" panose="00000600000000000000" pitchFamily="2" charset="-79"/>
              </a:rPr>
              <a:t>פשר חיבור מרחוק </a:t>
            </a:r>
            <a:br>
              <a:rPr lang="en-US" sz="4000" b="1">
                <a:latin typeface="Heebo Medium" panose="00000600000000000000" pitchFamily="2" charset="-79"/>
                <a:cs typeface="Heebo Medium" panose="00000600000000000000" pitchFamily="2" charset="-79"/>
              </a:rPr>
            </a:br>
            <a:r>
              <a:rPr lang="he-IL" sz="4000" b="1">
                <a:latin typeface="Heebo" pitchFamily="2" charset="-79"/>
                <a:cs typeface="Heebo" pitchFamily="2" charset="-79"/>
              </a:rPr>
              <a:t>א</a:t>
            </a:r>
            <a:r>
              <a:rPr lang="he-IL" sz="4000" b="1">
                <a:latin typeface="Heebo Medium" panose="00000600000000000000" pitchFamily="2" charset="-79"/>
                <a:cs typeface="Heebo Medium" panose="00000600000000000000" pitchFamily="2" charset="-79"/>
              </a:rPr>
              <a:t>ל מחשבים </a:t>
            </a:r>
            <a:r>
              <a:rPr lang="he-IL" sz="4000" b="1">
                <a:latin typeface="Heebo" pitchFamily="2" charset="-79"/>
                <a:cs typeface="Heebo" pitchFamily="2" charset="-79"/>
              </a:rPr>
              <a:t>א</a:t>
            </a:r>
            <a:r>
              <a:rPr lang="he-IL" sz="4000" b="1">
                <a:latin typeface="Heebo Medium" panose="00000600000000000000" pitchFamily="2" charset="-79"/>
                <a:cs typeface="Heebo Medium" panose="00000600000000000000" pitchFamily="2" charset="-79"/>
              </a:rPr>
              <a:t>חרים ברשת</a:t>
            </a:r>
            <a:endParaRPr lang="en-US" sz="4000" b="1">
              <a:latin typeface="Heebo Medium" panose="00000600000000000000" pitchFamily="2" charset="-79"/>
              <a:cs typeface="Heebo Medium" panose="000006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95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6A93DAF5-DF08-4218-AD79-AE11AEA56D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שיתוף ומיפוי כונן 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| סוגי משתמשים והתחברותם</a:t>
            </a:r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52A78E-2657-4211-9997-6C9C7A1CB3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400"/>
              <a:t>RDP – Remote Desktop Protocol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E0244C3-C2C8-404D-A848-1CB4A6B3D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2978" y="1842422"/>
            <a:ext cx="8646043" cy="2140900"/>
          </a:xfrm>
          <a:solidFill>
            <a:schemeClr val="accent6"/>
          </a:solidFill>
        </p:spPr>
        <p:txBody>
          <a:bodyPr/>
          <a:lstStyle/>
          <a:p>
            <a:pPr rtl="1"/>
            <a:r>
              <a:rPr lang="he-IL" sz="4400" dirty="0">
                <a:solidFill>
                  <a:srgbClr val="000000"/>
                </a:solidFill>
              </a:rPr>
              <a:t>פרוטוקול המאפשר התחברות מרחוק לעמדות </a:t>
            </a:r>
            <a:r>
              <a:rPr lang="en-US" sz="4400" dirty="0">
                <a:solidFill>
                  <a:srgbClr val="000000"/>
                </a:solidFill>
              </a:rPr>
              <a:t>Windows</a:t>
            </a:r>
            <a:r>
              <a:rPr lang="he-IL" sz="4400" dirty="0">
                <a:solidFill>
                  <a:srgbClr val="000000"/>
                </a:solidFill>
              </a:rPr>
              <a:t> בצורה גרפית</a:t>
            </a:r>
            <a:endParaRPr lang="en-US" sz="4400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DA61E35B-30A3-4F22-9FC3-5908F278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44" y="4195067"/>
            <a:ext cx="1312895" cy="13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55E93-42AA-48B6-B488-4F18DAE82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91B3B-2C61-4BE8-9BDC-9A5E22C4C8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latin typeface="Heebo" pitchFamily="2" charset="-79"/>
                <a:cs typeface="Heebo" pitchFamily="2" charset="-79"/>
              </a:rPr>
              <a:t>W</a:t>
            </a:r>
            <a:r>
              <a:rPr lang="en-US" dirty="0" err="1"/>
              <a:t>inRM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2882-4ADF-44A3-96A2-E281EB7BF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5512" y="2017014"/>
            <a:ext cx="7300976" cy="2171700"/>
          </a:xfrm>
        </p:spPr>
        <p:txBody>
          <a:bodyPr/>
          <a:lstStyle/>
          <a:p>
            <a:r>
              <a:rPr lang="he-IL" dirty="0"/>
              <a:t>שירות המאפשר ניהול מרחוק של עמדות קצה באמצעות </a:t>
            </a:r>
            <a:r>
              <a:rPr lang="en-US" dirty="0"/>
              <a:t>PowerShell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F2856AB7-21B6-4B2A-BA4F-B4FC18F7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15" y="3718560"/>
            <a:ext cx="1445993" cy="14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EDB08E6D-86EB-4228-B4FA-BEF63711F8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שיתוף ומיפוי כונן 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| סוגי משתמשים והתחברותם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5985799-DAF8-485F-AFE8-147DB1CEC7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תהליך ה- </a:t>
            </a:r>
            <a:r>
              <a:rPr lang="en-US"/>
              <a:t>logon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0E25886-4427-4BE7-AEE6-CEDBA733C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842" y="1459622"/>
            <a:ext cx="6870700" cy="2136775"/>
          </a:xfrm>
          <a:solidFill>
            <a:srgbClr val="507472"/>
          </a:solidFill>
        </p:spPr>
        <p:txBody>
          <a:bodyPr/>
          <a:lstStyle/>
          <a:p>
            <a:r>
              <a:rPr lang="he-IL" sz="4400">
                <a:solidFill>
                  <a:srgbClr val="ECECEC"/>
                </a:solidFill>
              </a:rPr>
              <a:t>תהליך המתאר את התחברות המשתמש לארגון מסוים או למחשב מקומי </a:t>
            </a:r>
          </a:p>
        </p:txBody>
      </p:sp>
      <p:sp>
        <p:nvSpPr>
          <p:cNvPr id="6" name="מציין מיקום טקסט 4">
            <a:extLst>
              <a:ext uri="{FF2B5EF4-FFF2-40B4-BE49-F238E27FC236}">
                <a16:creationId xmlns:a16="http://schemas.microsoft.com/office/drawing/2014/main" id="{BB5F9471-B11B-4695-BFFE-DA77A8B7946B}"/>
              </a:ext>
            </a:extLst>
          </p:cNvPr>
          <p:cNvSpPr txBox="1">
            <a:spLocks/>
          </p:cNvSpPr>
          <p:nvPr/>
        </p:nvSpPr>
        <p:spPr>
          <a:xfrm>
            <a:off x="4961423" y="3962552"/>
            <a:ext cx="2757446" cy="16862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216000" rtlCol="0" anchor="ctr"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Heebo"/>
                <a:ea typeface="Tahoma"/>
                <a:cs typeface="Heebo"/>
              </a:rPr>
              <a:t>סיסמה</a:t>
            </a:r>
            <a:endParaRPr lang="he-IL"/>
          </a:p>
        </p:txBody>
      </p:sp>
      <p:sp>
        <p:nvSpPr>
          <p:cNvPr id="7" name="מציין מיקום טקסט 4">
            <a:extLst>
              <a:ext uri="{FF2B5EF4-FFF2-40B4-BE49-F238E27FC236}">
                <a16:creationId xmlns:a16="http://schemas.microsoft.com/office/drawing/2014/main" id="{BB0938BF-830D-4D92-9CF2-48F9A2CE881E}"/>
              </a:ext>
            </a:extLst>
          </p:cNvPr>
          <p:cNvSpPr txBox="1">
            <a:spLocks/>
          </p:cNvSpPr>
          <p:nvPr/>
        </p:nvSpPr>
        <p:spPr>
          <a:xfrm>
            <a:off x="1807546" y="3958572"/>
            <a:ext cx="2757446" cy="16862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216000" rtlCol="0" anchor="ctr"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אימות הנתונים</a:t>
            </a:r>
            <a:endParaRPr lang="en-US"/>
          </a:p>
        </p:txBody>
      </p:sp>
      <p:pic>
        <p:nvPicPr>
          <p:cNvPr id="5124" name="Picture 4" descr="Image result for password icon">
            <a:extLst>
              <a:ext uri="{FF2B5EF4-FFF2-40B4-BE49-F238E27FC236}">
                <a16:creationId xmlns:a16="http://schemas.microsoft.com/office/drawing/2014/main" id="{6036D7F9-B395-4AEA-9183-364BFA0A6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014" y="5068579"/>
            <a:ext cx="576264" cy="5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passport control icon">
            <a:extLst>
              <a:ext uri="{FF2B5EF4-FFF2-40B4-BE49-F238E27FC236}">
                <a16:creationId xmlns:a16="http://schemas.microsoft.com/office/drawing/2014/main" id="{F48DDAAD-7192-456A-B499-7475EF61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26" y="4957137"/>
            <a:ext cx="691686" cy="6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מציין מיקום טקסט 4">
            <a:extLst>
              <a:ext uri="{FF2B5EF4-FFF2-40B4-BE49-F238E27FC236}">
                <a16:creationId xmlns:a16="http://schemas.microsoft.com/office/drawing/2014/main" id="{B5BCFA10-7251-4A9F-8C62-67656BFD4AA3}"/>
              </a:ext>
            </a:extLst>
          </p:cNvPr>
          <p:cNvSpPr txBox="1">
            <a:spLocks/>
          </p:cNvSpPr>
          <p:nvPr/>
        </p:nvSpPr>
        <p:spPr>
          <a:xfrm>
            <a:off x="8115300" y="3958572"/>
            <a:ext cx="2757446" cy="16862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216000" rtlCol="0" anchor="ctr"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שם משתמש</a:t>
            </a:r>
          </a:p>
        </p:txBody>
      </p:sp>
      <p:pic>
        <p:nvPicPr>
          <p:cNvPr id="5122" name="Picture 2" descr="Image result for username icon">
            <a:extLst>
              <a:ext uri="{FF2B5EF4-FFF2-40B4-BE49-F238E27FC236}">
                <a16:creationId xmlns:a16="http://schemas.microsoft.com/office/drawing/2014/main" id="{FBB9CC07-61F5-42FB-9629-368A305E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91" y="5024828"/>
            <a:ext cx="576264" cy="5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E990BA9E-2007-4E13-AF37-324E39B872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| סוגי משתמשים והתחברותם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5C56B05-C2A4-4B88-B674-FA22CFF26D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סוגי משתמשים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D7E486-82E8-42B4-8E6E-4D2BE2236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025" y="1421983"/>
            <a:ext cx="5014580" cy="4149024"/>
          </a:xfrm>
        </p:spPr>
        <p:txBody>
          <a:bodyPr/>
          <a:lstStyle/>
          <a:p>
            <a:pPr rtl="1"/>
            <a:r>
              <a:rPr lang="he-IL" sz="4400" b="1"/>
              <a:t>משתמש ארגוני</a:t>
            </a:r>
            <a:endParaRPr lang="en-US" sz="1600"/>
          </a:p>
          <a:p>
            <a:pPr rtl="1"/>
            <a:r>
              <a:rPr lang="he-IL" sz="4400"/>
              <a:t>משתמש שהוא חלק מ</a:t>
            </a:r>
            <a:r>
              <a:rPr lang="en-US" sz="4400"/>
              <a:t>domain</a:t>
            </a:r>
            <a:r>
              <a:rPr lang="he-IL" sz="4400"/>
              <a:t> מסוים</a:t>
            </a:r>
            <a:br>
              <a:rPr lang="en-US" sz="4400"/>
            </a:br>
            <a:r>
              <a:rPr lang="he-IL" sz="4400"/>
              <a:t>ניתן להתחבר איתו דרך כל המחשבים בארגון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7194097-1028-4989-8115-3A44090FFB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46863" y="1421982"/>
            <a:ext cx="4710112" cy="4149023"/>
          </a:xfrm>
        </p:spPr>
        <p:txBody>
          <a:bodyPr/>
          <a:lstStyle/>
          <a:p>
            <a:r>
              <a:rPr lang="he-IL" sz="4400" b="1"/>
              <a:t>משתמש מקומי</a:t>
            </a:r>
          </a:p>
          <a:p>
            <a:r>
              <a:rPr lang="he-IL" sz="4400"/>
              <a:t>חשבון משתמש המוגדר רק תחת המחשב בו הוא נוצר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98565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F29C4897-9459-41B1-AAD7-2ABC4703D2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| סוגי משתמשים והתחברותם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89CC1CB-FF11-49BD-9003-B0384A142D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תהליך גישה מקומית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2B64A97-A18E-4904-9DB3-46FAC534B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0650" y="1736945"/>
            <a:ext cx="6870700" cy="2136775"/>
          </a:xfrm>
        </p:spPr>
        <p:txBody>
          <a:bodyPr/>
          <a:lstStyle/>
          <a:p>
            <a:r>
              <a:rPr lang="he-IL" sz="4400"/>
              <a:t>גישה למחשב המקומי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8D91C28-2570-4D55-9274-02DA113785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47046" y="4563971"/>
            <a:ext cx="4648292" cy="789618"/>
          </a:xfrm>
        </p:spPr>
        <p:txBody>
          <a:bodyPr/>
          <a:lstStyle/>
          <a:p>
            <a:r>
              <a:rPr lang="en-US"/>
              <a:t>.\username</a:t>
            </a:r>
          </a:p>
        </p:txBody>
      </p:sp>
    </p:spTree>
    <p:extLst>
      <p:ext uri="{BB962C8B-B14F-4D97-AF65-F5344CB8AC3E}">
        <p14:creationId xmlns:p14="http://schemas.microsoft.com/office/powerpoint/2010/main" val="376630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F29C4897-9459-41B1-AAD7-2ABC4703D2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שיתוף ומיפוי כונן 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| סוגי משתמשים והתחברותם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89CC1CB-FF11-49BD-9003-B0384A142D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תהליך גישה מרחוק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2B64A97-A18E-4904-9DB3-46FAC534B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B2CAC9"/>
          </a:solidFill>
        </p:spPr>
        <p:txBody>
          <a:bodyPr/>
          <a:lstStyle/>
          <a:p>
            <a:r>
              <a:rPr lang="he-IL" sz="4400"/>
              <a:t>גישה לארגון (</a:t>
            </a:r>
            <a:r>
              <a:rPr lang="en-US" sz="4400"/>
              <a:t>domain</a:t>
            </a:r>
            <a:r>
              <a:rPr lang="he-IL" sz="4400"/>
              <a:t>)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8D91C28-2570-4D55-9274-02DA113785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73401" y="4107147"/>
            <a:ext cx="5645196" cy="1686271"/>
          </a:xfrm>
        </p:spPr>
        <p:txBody>
          <a:bodyPr/>
          <a:lstStyle/>
          <a:p>
            <a:r>
              <a:rPr lang="en-US"/>
              <a:t>DomainName\username</a:t>
            </a:r>
          </a:p>
          <a:p>
            <a:r>
              <a:rPr lang="en-US" err="1">
                <a:latin typeface="Heebo"/>
                <a:ea typeface="Tahoma"/>
                <a:cs typeface="Heebo"/>
              </a:rPr>
              <a:t>username@DomainName</a:t>
            </a:r>
            <a:endParaRPr lang="en-US"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180311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F97B4480-4C1D-4C0D-A070-6C33BD689A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לסיכום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E781A3-DA7F-439E-B30C-866CFB975B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18960" y="4523107"/>
            <a:ext cx="8458197" cy="1048344"/>
          </a:xfrm>
        </p:spPr>
        <p:txBody>
          <a:bodyPr/>
          <a:lstStyle/>
          <a:p>
            <a:r>
              <a:rPr lang="he-IL" sz="4800"/>
              <a:t>מהו ממשק ה- </a:t>
            </a:r>
            <a:r>
              <a:rPr lang="en-US" sz="4800" err="1"/>
              <a:t>mstsc</a:t>
            </a:r>
            <a:r>
              <a:rPr lang="he-IL" sz="4800"/>
              <a:t> ?</a:t>
            </a:r>
            <a:endParaRPr lang="en-US" sz="480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CCF551A-4D77-4E32-8E96-A62EB310C5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8960" y="3226523"/>
            <a:ext cx="8458197" cy="1048344"/>
          </a:xfrm>
        </p:spPr>
        <p:txBody>
          <a:bodyPr/>
          <a:lstStyle/>
          <a:p>
            <a:r>
              <a:rPr lang="he-IL" sz="4800"/>
              <a:t>איזה סוגי משתמשים קיימים?</a:t>
            </a:r>
            <a:endParaRPr lang="en-US" sz="480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4FE1B9B-44DB-404C-AC6D-A788AF6C3A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8961" y="1929939"/>
            <a:ext cx="8458197" cy="1048344"/>
          </a:xfrm>
        </p:spPr>
        <p:txBody>
          <a:bodyPr/>
          <a:lstStyle/>
          <a:p>
            <a:r>
              <a:rPr lang="he-IL" sz="4800"/>
              <a:t>כיצד ניצור שיתוף ברשת?</a:t>
            </a:r>
            <a:endParaRPr lang="en-US" sz="480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D77D5F1-AD4A-4850-9AF0-69746C5A7F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55" y="4432643"/>
            <a:ext cx="774293" cy="77429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03DE09E-DE13-40D8-A9B4-42D33557CA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55" y="3226523"/>
            <a:ext cx="774293" cy="77429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6121D51C-57FD-458E-832D-FE5412646A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54" y="1849170"/>
            <a:ext cx="774293" cy="7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444A2E5C-3FF6-4CFC-8FB6-8933668B38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1453556"/>
            <a:ext cx="10185397" cy="679450"/>
          </a:xfrm>
        </p:spPr>
        <p:txBody>
          <a:bodyPr/>
          <a:lstStyle/>
          <a:p>
            <a:r>
              <a:rPr lang="he-IL"/>
              <a:t>מהי עבודה מרוחקת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0841466-B0C4-4331-992B-6B0BE96811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1900" y="2507206"/>
            <a:ext cx="7683496" cy="756694"/>
          </a:xfrm>
        </p:spPr>
        <p:txBody>
          <a:bodyPr/>
          <a:lstStyle/>
          <a:p>
            <a:r>
              <a:rPr lang="he-IL"/>
              <a:t>מהו שיתוף וכיצד ניצור אותו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75FE91E-FB2C-4E84-BF04-11694FF326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269" y="3514303"/>
            <a:ext cx="9506127" cy="679450"/>
          </a:xfrm>
        </p:spPr>
        <p:txBody>
          <a:bodyPr/>
          <a:lstStyle/>
          <a:p>
            <a:r>
              <a:rPr lang="he-IL"/>
              <a:t>מהו נתיב </a:t>
            </a:r>
            <a:r>
              <a:rPr lang="en-US"/>
              <a:t>UNC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F0868E0-B28B-4F93-9A6C-19310178BF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269" y="4470600"/>
            <a:ext cx="9506127" cy="679450"/>
          </a:xfrm>
        </p:spPr>
        <p:txBody>
          <a:bodyPr/>
          <a:lstStyle/>
          <a:p>
            <a:r>
              <a:rPr lang="he-IL"/>
              <a:t>סוגי משתמשים</a:t>
            </a:r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37990B9-B39E-46B0-87F3-31517793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403" y="3512713"/>
            <a:ext cx="531594" cy="53159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204332F-C9F4-4F5A-94EF-1FB3BE84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403" y="4499232"/>
            <a:ext cx="531594" cy="531594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57804AB-5BED-4622-AEC0-3D1E21BB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00" y="2526194"/>
            <a:ext cx="531594" cy="53159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2C105FD-F8EF-491E-A047-D8315D1CF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897" y="1539675"/>
            <a:ext cx="531594" cy="531594"/>
          </a:xfrm>
          <a:prstGeom prst="rect">
            <a:avLst/>
          </a:prstGeom>
        </p:spPr>
      </p:pic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8F50CC5B-BF8E-4389-A8C9-C9E82DBECFC9}"/>
              </a:ext>
            </a:extLst>
          </p:cNvPr>
          <p:cNvSpPr txBox="1">
            <a:spLocks/>
          </p:cNvSpPr>
          <p:nvPr/>
        </p:nvSpPr>
        <p:spPr>
          <a:xfrm>
            <a:off x="700266" y="5411825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גישות ההתחברות השונות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A88E9A4-185A-432E-8FC0-93F82C88D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00" y="5485753"/>
            <a:ext cx="531594" cy="5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1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0CCC7-B33D-436E-B567-986B67ABD2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CC6087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 </a:t>
            </a:r>
            <a:r>
              <a:rPr lang="he-IL">
                <a:latin typeface="Heebo"/>
                <a:ea typeface="Tahoma"/>
                <a:cs typeface="Heebo"/>
              </a:rPr>
              <a:t>סוגי משתמשים והתחברות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5EF95-0F97-4D44-B4E7-012340865F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>
                <a:latin typeface="Heebo" pitchFamily="2" charset="-79"/>
                <a:cs typeface="Heebo" pitchFamily="2" charset="-79"/>
              </a:rPr>
              <a:t>ע</a:t>
            </a:r>
            <a:r>
              <a:rPr lang="he-IL"/>
              <a:t>בודה מרוחקת</a:t>
            </a: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29683-BAD5-4D9B-A859-3DD068257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0649" y="2182025"/>
            <a:ext cx="6870700" cy="2136775"/>
          </a:xfrm>
          <a:solidFill>
            <a:srgbClr val="B2CAC9"/>
          </a:solidFill>
        </p:spPr>
        <p:txBody>
          <a:bodyPr lIns="91440" tIns="45720" rIns="91440" bIns="45720" rtlCol="0" anchor="ctr"/>
          <a:lstStyle/>
          <a:p>
            <a:r>
              <a:rPr lang="he-IL" sz="4400">
                <a:latin typeface="Heebo"/>
                <a:ea typeface="Tahoma"/>
                <a:cs typeface="Heebo"/>
              </a:rPr>
              <a:t>גישה למשאבים מרוחקים באותה רשת</a:t>
            </a:r>
            <a:endParaRPr lang="en-US" sz="4400">
              <a:latin typeface="Heebo"/>
              <a:ea typeface="Tahoma"/>
              <a:cs typeface="Heebo"/>
            </a:endParaRP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C23F783-55E1-4938-9D71-5F9F376E5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96" y="3454685"/>
            <a:ext cx="1467794" cy="14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B071CF-20E5-430B-8647-63477A617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CC6087"/>
                </a:solidFill>
                <a:latin typeface="Heebo"/>
                <a:ea typeface="Tahoma"/>
                <a:cs typeface="Heebo"/>
              </a:rPr>
              <a:t> </a:t>
            </a:r>
            <a:r>
              <a:rPr lang="he-IL">
                <a:latin typeface="Heebo"/>
                <a:ea typeface="Tahoma"/>
                <a:cs typeface="Heebo"/>
              </a:rPr>
              <a:t> סוגי משתמשים והתחברות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CE7C5-3D98-42E8-8D16-B49624DC7C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שיתוף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8BBE3-8DED-4558-9F4B-4A0790FD5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7920" y="1718465"/>
            <a:ext cx="7664451" cy="2136775"/>
          </a:xfrm>
        </p:spPr>
        <p:txBody>
          <a:bodyPr/>
          <a:lstStyle/>
          <a:p>
            <a:r>
              <a:rPr lang="he-IL" sz="4400"/>
              <a:t>מתן גישה למשאבים דרך הרשת </a:t>
            </a:r>
            <a:endParaRPr lang="en-US" sz="4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0D9FA-F465-45C1-8445-0BDD741B5C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154" y="4345895"/>
            <a:ext cx="11087692" cy="998253"/>
          </a:xfrm>
        </p:spPr>
        <p:txBody>
          <a:bodyPr/>
          <a:lstStyle/>
          <a:p>
            <a:r>
              <a:rPr lang="he-IL" sz="3200"/>
              <a:t>כדי לגשת למשאב משותף נזדקק לתקשורת ולהרשאות מתאימות</a:t>
            </a:r>
            <a:endParaRPr lang="en-US" sz="320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6BD8F9EE-2E5C-4127-A5E4-FB2CC1C4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246" y="1421983"/>
            <a:ext cx="864249" cy="8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1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25CC841-7DDC-46FA-8978-C578369DB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latin typeface="Heebo"/>
                <a:ea typeface="Tahoma"/>
                <a:cs typeface="Heebo"/>
              </a:rPr>
              <a:t> סוגי משתמשים והתחברות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205C80-DBBA-48B2-AB1C-42F4BB5659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יצירת שיתוף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0DEAFBF-FBF7-4341-847D-B009FFD81C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27390" y="2829773"/>
            <a:ext cx="2581550" cy="1048344"/>
          </a:xfrm>
        </p:spPr>
        <p:txBody>
          <a:bodyPr/>
          <a:lstStyle/>
          <a:p>
            <a:pPr algn="ctr"/>
            <a:r>
              <a:rPr lang="en-US">
                <a:solidFill>
                  <a:srgbClr val="263635"/>
                </a:solidFill>
              </a:rPr>
              <a:t>Advanced </a:t>
            </a:r>
            <a:br>
              <a:rPr lang="en-US">
                <a:solidFill>
                  <a:srgbClr val="263635"/>
                </a:solidFill>
              </a:rPr>
            </a:br>
            <a:r>
              <a:rPr lang="en-US">
                <a:solidFill>
                  <a:srgbClr val="263635"/>
                </a:solidFill>
              </a:rPr>
              <a:t>Sharing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88DE741-CD12-4E01-AC01-A80B52F2E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26363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5" r="11537"/>
          <a:stretch/>
        </p:blipFill>
        <p:spPr>
          <a:xfrm>
            <a:off x="2516645" y="2573199"/>
            <a:ext cx="1083972" cy="140909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2D2D399-00E3-4B7E-9AE5-D83B70409A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6363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9" y="2650145"/>
            <a:ext cx="1407600" cy="1407600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1353C7CD-02A1-4642-89FD-9C7D32A256D6}"/>
              </a:ext>
            </a:extLst>
          </p:cNvPr>
          <p:cNvSpPr/>
          <p:nvPr/>
        </p:nvSpPr>
        <p:spPr>
          <a:xfrm>
            <a:off x="4124663" y="3030780"/>
            <a:ext cx="2305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263635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Properties</a:t>
            </a:r>
            <a:endParaRPr lang="en-US">
              <a:solidFill>
                <a:srgbClr val="263635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195FC0F-0843-441D-927B-8E6E07A56C63}"/>
              </a:ext>
            </a:extLst>
          </p:cNvPr>
          <p:cNvSpPr/>
          <p:nvPr/>
        </p:nvSpPr>
        <p:spPr>
          <a:xfrm>
            <a:off x="6954147" y="3030780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263635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Sharing</a:t>
            </a:r>
            <a:endParaRPr lang="en-US">
              <a:solidFill>
                <a:srgbClr val="263635"/>
              </a:solidFill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18F1F9A1-1E66-4632-90B7-7DE2874187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6363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0679" y="2970002"/>
            <a:ext cx="767886" cy="767886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17F4FED-82C1-4E03-8934-9CC883888C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6363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78697" y="2970002"/>
            <a:ext cx="767886" cy="76788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A49E6548-01C6-4922-83E4-90DAF191DE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6363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8181" y="2970002"/>
            <a:ext cx="767886" cy="767886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F5ADECB9-E07F-4047-AAAE-AD462941F9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6363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81424" y="2970002"/>
            <a:ext cx="767886" cy="767886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F96EC1EA-497E-4689-A16F-AF4B7C152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67" y="210186"/>
            <a:ext cx="1083973" cy="10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25CC841-7DDC-46FA-8978-C578369DB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latin typeface="Heebo"/>
                <a:ea typeface="Tahoma"/>
                <a:cs typeface="Heebo"/>
              </a:rPr>
              <a:t> סוגי משתמשים והתחברות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205C80-DBBA-48B2-AB1C-42F4BB5659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75812"/>
            <a:ext cx="10515600" cy="1146171"/>
          </a:xfrm>
        </p:spPr>
        <p:txBody>
          <a:bodyPr/>
          <a:lstStyle/>
          <a:p>
            <a:r>
              <a:rPr lang="he-IL"/>
              <a:t>יצירת שיתוף</a:t>
            </a:r>
            <a:endParaRPr lang="en-US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F96EC1EA-497E-4689-A16F-AF4B7C152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67" y="215204"/>
            <a:ext cx="1083973" cy="1073936"/>
          </a:xfrm>
          <a:prstGeom prst="rect">
            <a:avLst/>
          </a:prstGeom>
        </p:spPr>
      </p:pic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5587F271-B8A5-40E0-A263-DE281DE0FF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2904828"/>
            <a:ext cx="10515600" cy="1048344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/>
          <a:p>
            <a:pPr algn="l"/>
            <a:r>
              <a:rPr lang="en-US" sz="4000">
                <a:solidFill>
                  <a:schemeClr val="bg1"/>
                </a:solidFill>
                <a:latin typeface="Consolas" panose="020B0609020204030204" pitchFamily="49" charset="0"/>
              </a:rPr>
              <a:t>C:\&gt;  net share ShareName=folderpath</a:t>
            </a:r>
            <a:endParaRPr lang="he-IL" sz="4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3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134CBAF9-E5C3-4C1D-8604-AEB3BD0D80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latin typeface="Heebo"/>
                <a:ea typeface="Tahoma"/>
                <a:cs typeface="Heebo"/>
              </a:rPr>
              <a:t>סוגי משתמשים והתחברות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4D1A34-FF04-4C0B-8EB8-5643D2CFEB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נתיב </a:t>
            </a:r>
            <a:r>
              <a:rPr lang="en-US"/>
              <a:t>UNC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8E1515F-BEAC-4F4F-AE22-47594EE88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7924" y="1724432"/>
            <a:ext cx="7296151" cy="2136775"/>
          </a:xfrm>
          <a:solidFill>
            <a:srgbClr val="507472"/>
          </a:solidFill>
        </p:spPr>
        <p:txBody>
          <a:bodyPr/>
          <a:lstStyle/>
          <a:p>
            <a:r>
              <a:rPr lang="he-IL" sz="4400">
                <a:solidFill>
                  <a:srgbClr val="ECECEC"/>
                </a:solidFill>
              </a:rPr>
              <a:t>מוסכמה לזיהוי משאבים ברשת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1E2E51D-1A68-4438-AA96-7476B442E8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4338" y="4380547"/>
            <a:ext cx="9718408" cy="1146171"/>
          </a:xfrm>
        </p:spPr>
        <p:txBody>
          <a:bodyPr/>
          <a:lstStyle/>
          <a:p>
            <a:r>
              <a:rPr lang="en-US"/>
              <a:t>\\Computername\Sharename</a:t>
            </a:r>
          </a:p>
        </p:txBody>
      </p:sp>
    </p:spTree>
    <p:extLst>
      <p:ext uri="{BB962C8B-B14F-4D97-AF65-F5344CB8AC3E}">
        <p14:creationId xmlns:p14="http://schemas.microsoft.com/office/powerpoint/2010/main" val="244293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B0C68C-8481-4F0F-B130-3B1744F4B1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CC6087"/>
                </a:solidFill>
                <a:latin typeface="Heebo"/>
                <a:ea typeface="Tahoma"/>
                <a:cs typeface="Heebo"/>
              </a:rPr>
              <a:t> </a:t>
            </a:r>
            <a:r>
              <a:rPr lang="he-IL">
                <a:latin typeface="Heebo"/>
                <a:ea typeface="Tahoma"/>
                <a:cs typeface="Heebo"/>
              </a:rPr>
              <a:t> סוגי משתמשים והתחברות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39DD-F407-430F-957C-E40BFDF744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שיתוף </a:t>
            </a:r>
            <a:r>
              <a:rPr lang="he-IL">
                <a:latin typeface="Heebo" pitchFamily="2" charset="-79"/>
                <a:cs typeface="Heebo" pitchFamily="2" charset="-79"/>
              </a:rPr>
              <a:t>א</a:t>
            </a:r>
            <a:r>
              <a:rPr lang="he-IL"/>
              <a:t>דמיניסטרטיבי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7AF57-F398-4B8F-AD5E-97A876E87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0650" y="1797270"/>
            <a:ext cx="6870700" cy="2136775"/>
          </a:xfrm>
        </p:spPr>
        <p:txBody>
          <a:bodyPr/>
          <a:lstStyle/>
          <a:p>
            <a:r>
              <a:rPr lang="he-IL" sz="4000">
                <a:latin typeface="Heebo"/>
                <a:cs typeface="Heebo"/>
              </a:rPr>
              <a:t>שיתוף חבוי שנוצר אוטומטית ע"י מערכת ההפעלה</a:t>
            </a:r>
            <a:endParaRPr lang="en-US" sz="4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CBA48-2A95-4398-AE3A-C29012AE5A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1996" y="4309333"/>
            <a:ext cx="10269404" cy="1023204"/>
          </a:xfrm>
        </p:spPr>
        <p:txBody>
          <a:bodyPr/>
          <a:lstStyle/>
          <a:p>
            <a:r>
              <a:rPr lang="he-IL" sz="3200">
                <a:latin typeface="Heebo"/>
                <a:cs typeface="Heebo"/>
              </a:rPr>
              <a:t>מאפשר גישה למנהלי הרשת לכל המחיצות שנמצאות ברשת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AA3B05AB-6156-4F6E-A8AB-5D1A62521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תזכורת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עבודה מרוחקת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B6CBD3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solidFill>
                  <a:srgbClr val="253B59"/>
                </a:solidFill>
                <a:latin typeface="Heebo"/>
                <a:ea typeface="Tahoma"/>
                <a:cs typeface="Heebo"/>
              </a:rPr>
              <a:t>שיתוף ומיפוי כונן </a:t>
            </a:r>
            <a:r>
              <a:rPr lang="he-IL">
                <a:solidFill>
                  <a:srgbClr val="253B59"/>
                </a:solidFill>
                <a:latin typeface="Heebo"/>
                <a:ea typeface="Tahoma"/>
                <a:cs typeface="Heebo"/>
              </a:rPr>
              <a:t>|</a:t>
            </a:r>
            <a:r>
              <a:rPr lang="he-IL">
                <a:latin typeface="Heebo"/>
                <a:ea typeface="Tahoma"/>
                <a:cs typeface="Heebo"/>
              </a:rPr>
              <a:t> סוגי משתמשים והתחברות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B2440C9-4C70-47DF-B788-099E1F8807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מיפוי כונן</a:t>
            </a:r>
          </a:p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628FE00-CB8B-42E6-9DA0-C25584FE65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3710" y="2044245"/>
            <a:ext cx="5265768" cy="2768600"/>
          </a:xfrm>
          <a:solidFill>
            <a:schemeClr val="accent6"/>
          </a:solidFill>
        </p:spPr>
        <p:txBody>
          <a:bodyPr/>
          <a:lstStyle/>
          <a:p>
            <a:r>
              <a:rPr lang="he-IL" sz="4000"/>
              <a:t>קיצור דרך לשיתוף על ידי קישור הנתיב לכונן מקומי במחשב</a:t>
            </a:r>
          </a:p>
        </p:txBody>
      </p:sp>
      <p:pic>
        <p:nvPicPr>
          <p:cNvPr id="1026" name="Picture 2" descr="How to Map a Network Drive in Windows 10 | Password Recovery">
            <a:extLst>
              <a:ext uri="{FF2B5EF4-FFF2-40B4-BE49-F238E27FC236}">
                <a16:creationId xmlns:a16="http://schemas.microsoft.com/office/drawing/2014/main" id="{2CD56F4A-4CB4-4988-A0A0-9DA33CF6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1" y="1865991"/>
            <a:ext cx="5336271" cy="312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3069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מדור סוס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D6DCE4"/>
      </a:accent1>
      <a:accent2>
        <a:srgbClr val="8496B0"/>
      </a:accent2>
      <a:accent3>
        <a:srgbClr val="323F4F"/>
      </a:accent3>
      <a:accent4>
        <a:srgbClr val="C2DFFD"/>
      </a:accent4>
      <a:accent5>
        <a:srgbClr val="A5A5A5"/>
      </a:accent5>
      <a:accent6>
        <a:srgbClr val="FFF2CC"/>
      </a:accent6>
      <a:hlink>
        <a:srgbClr val="EBDAE2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9893AD76B05434CB31C8AB7AAC85D43" ma:contentTypeVersion="10" ma:contentTypeDescription="צור מסמך חדש." ma:contentTypeScope="" ma:versionID="fcdf45ba7c96c0e61ed23c520d70bf27">
  <xsd:schema xmlns:xsd="http://www.w3.org/2001/XMLSchema" xmlns:xs="http://www.w3.org/2001/XMLSchema" xmlns:p="http://schemas.microsoft.com/office/2006/metadata/properties" xmlns:ns2="6297e539-d954-4daf-bcaa-3a07adafcdff" xmlns:ns3="5c651c88-4896-4ef8-b6ca-758d5ba76a97" targetNamespace="http://schemas.microsoft.com/office/2006/metadata/properties" ma:root="true" ma:fieldsID="994bde451f7335c525bbc424d0ee3e56" ns2:_="" ns3:_="">
    <xsd:import namespace="6297e539-d954-4daf-bcaa-3a07adafcdff"/>
    <xsd:import namespace="5c651c88-4896-4ef8-b6ca-758d5ba76a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7e539-d954-4daf-bcaa-3a07adafcd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51c88-4896-4ef8-b6ca-758d5ba76a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משותף עם פרטים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651c88-4896-4ef8-b6ca-758d5ba76a97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CC0DF88-853D-4B21-8C53-4B3FF8E4F782}"/>
</file>

<file path=customXml/itemProps2.xml><?xml version="1.0" encoding="utf-8"?>
<ds:datastoreItem xmlns:ds="http://schemas.openxmlformats.org/officeDocument/2006/customXml" ds:itemID="{2F81EBE8-385B-4A91-BA82-A29857A7C0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5A4EB0-34A2-4AF9-AC9D-0A0D86613C0B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10f27ebf-cf2c-4c32-bf5b-07b5d271d7f0"/>
    <ds:schemaRef ds:uri="http://schemas.microsoft.com/office/2006/metadata/properties"/>
    <ds:schemaRef ds:uri="http://schemas.microsoft.com/office/infopath/2007/PartnerControls"/>
    <ds:schemaRef ds:uri="5c651c88-4896-4ef8-b6ca-758d5ba76a9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415</Words>
  <Application>Microsoft Office PowerPoint</Application>
  <PresentationFormat>Widescreen</PresentationFormat>
  <Paragraphs>75</Paragraphs>
  <Slides>19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Heebo</vt:lpstr>
      <vt:lpstr>Consolas</vt:lpstr>
      <vt:lpstr>Heebo Medium</vt:lpstr>
      <vt:lpstr>Heebo Light</vt:lpstr>
      <vt:lpstr>Calibri</vt:lpstr>
      <vt:lpstr>Heebo Black</vt:lpstr>
      <vt:lpstr>Arial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איתי בן ישי</dc:creator>
  <cp:lastModifiedBy>יובל בנימין</cp:lastModifiedBy>
  <cp:revision>3</cp:revision>
  <cp:lastPrinted>2021-03-11T08:45:18Z</cp:lastPrinted>
  <dcterms:created xsi:type="dcterms:W3CDTF">2020-01-08T14:50:27Z</dcterms:created>
  <dcterms:modified xsi:type="dcterms:W3CDTF">2021-07-19T07:52:45Z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0x010100F9893AD76B05434CB31C8AB7AAC85D43</vt:lpwstr>
  </property>
  <property fmtid="{D5CDD505-2E9C-101B-9397-08002B2CF9AE}" pid="3" name="Order">
    <vt:r8>6801700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