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tskuberavishnu/Secure-data-from-hackers.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T.S.KUBERA VISHNU</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SRM UNIVERSITY &amp;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1016968"/>
          </a:xfrm>
        </p:spPr>
        <p:txBody>
          <a:bodyPr/>
          <a:lstStyle/>
          <a:p>
            <a:r>
              <a:rPr lang="en-IN" dirty="0">
                <a:hlinkClick r:id="rId2"/>
              </a:rPr>
              <a:t>https://github.com/tskuberavishnu/Secure-data-from-hackers.git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AA726759-BD2E-9B83-48DC-EB6A9E64FAA5}"/>
              </a:ext>
            </a:extLst>
          </p:cNvPr>
          <p:cNvSpPr>
            <a:spLocks noGrp="1" noChangeArrowheads="1"/>
          </p:cNvSpPr>
          <p:nvPr>
            <p:ph idx="1"/>
          </p:nvPr>
        </p:nvSpPr>
        <p:spPr bwMode="auto">
          <a:xfrm>
            <a:off x="535670" y="1964264"/>
            <a:ext cx="100081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of steganography lies in AI-driven techniques that enhance adaptive embedding and resist detection. Quantum-secure steganography will ensure protection against future quantum computing threats.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Blockchain integration can enable decentralized, tamper-proof hidden communication for enhanced security. Additionally, advancements in IoT and real-time video steganography will expand its applications in cybersecurity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and secure data transmission.</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81A55C6B-80CA-C9FC-4D29-35D68F7BB4BA}"/>
              </a:ext>
            </a:extLst>
          </p:cNvPr>
          <p:cNvSpPr>
            <a:spLocks noGrp="1" noChangeArrowheads="1"/>
          </p:cNvSpPr>
          <p:nvPr>
            <p:ph idx="1"/>
          </p:nvPr>
        </p:nvSpPr>
        <p:spPr bwMode="auto">
          <a:xfrm>
            <a:off x="772998" y="1760532"/>
            <a:ext cx="1000183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focuses on secure data hiding in images using steganography to ensure covert communication. Existing methods face challenges in imperceptibility, security, and robustness against attacks. The goal is to develop an efficient system that embeds data while preserving image quality and resisting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steganalysis. Encryption and adaptive embedding techniques will enhance security and prevent unauthorized access. The proposed solution aims to enable reliable and secure hidden data transmission in digital images.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267246"/>
            <a:ext cx="11613485" cy="5563973"/>
          </a:xfrm>
        </p:spPr>
        <p:txBody>
          <a:bodyPr vert="horz" lIns="91440" tIns="45720" rIns="91440" bIns="45720" rtlCol="0" anchor="ctr">
            <a:noAutofit/>
          </a:bodyPr>
          <a:lstStyle/>
          <a:p>
            <a:r>
              <a:rPr lang="en-IN" dirty="0"/>
              <a:t>Cryptography </a:t>
            </a:r>
          </a:p>
          <a:p>
            <a:r>
              <a:rPr lang="en-IN" dirty="0"/>
              <a:t>Steganography Techniques</a:t>
            </a:r>
          </a:p>
          <a:p>
            <a:r>
              <a:rPr lang="en-IN" dirty="0"/>
              <a:t>Image Processing Libraries </a:t>
            </a:r>
          </a:p>
          <a:p>
            <a:r>
              <a:rPr lang="en-IN" dirty="0"/>
              <a:t>file explorer </a:t>
            </a:r>
          </a:p>
          <a:p>
            <a:r>
              <a:rPr lang="en-IN" dirty="0"/>
              <a:t>idle python 3.11 </a:t>
            </a:r>
          </a:p>
          <a:p>
            <a:r>
              <a:rPr lang="en-IN" dirty="0"/>
              <a:t>python cv2 </a:t>
            </a:r>
          </a:p>
          <a:p>
            <a:r>
              <a:rPr lang="en-IN" dirty="0" err="1"/>
              <a:t>tikaher</a:t>
            </a: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057E806B-8E3F-0C52-50B1-18B0A68C23BF}"/>
              </a:ext>
            </a:extLst>
          </p:cNvPr>
          <p:cNvSpPr>
            <a:spLocks noGrp="1" noChangeArrowheads="1"/>
          </p:cNvSpPr>
          <p:nvPr>
            <p:ph idx="1"/>
          </p:nvPr>
        </p:nvSpPr>
        <p:spPr bwMode="auto">
          <a:xfrm>
            <a:off x="581191" y="1654967"/>
            <a:ext cx="109383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Wow Factors of Secure Data Hiding Using Steganography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Invisible &amp; Highly Secure Data Hiding</a:t>
            </a:r>
            <a:r>
              <a:rPr kumimoji="0" lang="en-US" altLang="en-US" sz="1800" b="0" i="0" u="none" strike="noStrike" cap="none" normalizeH="0" baseline="0" dirty="0">
                <a:ln>
                  <a:noFill/>
                </a:ln>
                <a:solidFill>
                  <a:schemeClr val="tx1"/>
                </a:solidFill>
                <a:effectLst/>
                <a:latin typeface="Arial" panose="020B0604020202020204" pitchFamily="34" charset="0"/>
              </a:rPr>
              <a:t> – The hidden message remains completely undetectable to the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human eye, enhanced with encryption for double security.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Against Attacks</a:t>
            </a:r>
            <a:r>
              <a:rPr kumimoji="0" lang="en-US" altLang="en-US" sz="1800" b="0" i="0" u="none" strike="noStrike" cap="none" normalizeH="0" baseline="0" dirty="0">
                <a:ln>
                  <a:noFill/>
                </a:ln>
                <a:solidFill>
                  <a:schemeClr val="tx1"/>
                </a:solidFill>
                <a:effectLst/>
                <a:latin typeface="Arial" panose="020B0604020202020204" pitchFamily="34" charset="0"/>
              </a:rPr>
              <a:t> – Advanced techniques (DCT/DWT) ensure resistance to compression, </a:t>
            </a:r>
            <a:r>
              <a:rPr kumimoji="0" lang="en-US" altLang="en-US" sz="1800" b="0" i="0" u="none" strike="noStrike" cap="none" normalizeH="0" baseline="0" dirty="0" err="1">
                <a:ln>
                  <a:noFill/>
                </a:ln>
                <a:solidFill>
                  <a:schemeClr val="tx1"/>
                </a:solidFill>
                <a:effectLst/>
                <a:latin typeface="Arial" panose="020B0604020202020204" pitchFamily="34" charset="0"/>
              </a:rPr>
              <a:t>noise,and</a:t>
            </a:r>
            <a:r>
              <a:rPr kumimoji="0" lang="en-US" altLang="en-US" sz="1800" b="0" i="0" u="none" strike="noStrike" cap="none" normalizeH="0" baseline="0" dirty="0">
                <a:ln>
                  <a:noFill/>
                </a:ln>
                <a:solidFill>
                  <a:schemeClr val="tx1"/>
                </a:solidFill>
                <a:effectLst/>
                <a:latin typeface="Arial" panose="020B0604020202020204" pitchFamily="34" charset="0"/>
              </a:rPr>
              <a:t> cropping, making the hidden data difficult to remove.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High Capacity with Quality Retention</a:t>
            </a:r>
            <a:r>
              <a:rPr kumimoji="0" lang="en-US" altLang="en-US" sz="1800" b="0" i="0" u="none" strike="noStrike" cap="none" normalizeH="0" baseline="0" dirty="0">
                <a:ln>
                  <a:noFill/>
                </a:ln>
                <a:solidFill>
                  <a:schemeClr val="tx1"/>
                </a:solidFill>
                <a:effectLst/>
                <a:latin typeface="Arial" panose="020B0604020202020204" pitchFamily="34" charset="0"/>
              </a:rPr>
              <a:t> – Large amounts of data can be embedded without compromising </a:t>
            </a:r>
            <a:r>
              <a:rPr lang="en-US" altLang="en-US" sz="1800" dirty="0">
                <a:solidFill>
                  <a:schemeClr val="tx1"/>
                </a:solidFill>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mage quality, ensuring seamless and efficient steganography.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30364" y="631595"/>
            <a:ext cx="3755138" cy="4184257"/>
          </a:xfrm>
        </p:spPr>
        <p:txBody>
          <a:bodyPr/>
          <a:lstStyle/>
          <a:p>
            <a:r>
              <a:rPr lang="en-US" dirty="0"/>
              <a:t>Government &amp; Defense Agencies </a:t>
            </a:r>
          </a:p>
          <a:p>
            <a:r>
              <a:rPr lang="en-US" dirty="0"/>
              <a:t>Cybersecurity &amp; Law Enforcement </a:t>
            </a:r>
          </a:p>
          <a:p>
            <a:r>
              <a:rPr lang="en-US" dirty="0"/>
              <a:t>Journalists &amp; Whistleblowers </a:t>
            </a:r>
          </a:p>
          <a:p>
            <a:r>
              <a:rPr lang="en-US" dirty="0"/>
              <a:t>Corporations &amp; Businesses </a:t>
            </a:r>
          </a:p>
          <a:p>
            <a:r>
              <a:rPr lang="en-US" dirty="0"/>
              <a:t>Medical &amp; Healthcare Sector </a:t>
            </a:r>
          </a:p>
          <a:p>
            <a:r>
              <a:rPr lang="en-US" dirty="0"/>
              <a:t>Individuals &amp; Privacy Advocates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E7D6589F-8C64-B13C-5D6E-EA6662A7183B}"/>
              </a:ext>
            </a:extLst>
          </p:cNvPr>
          <p:cNvPicPr>
            <a:picLocks noGrp="1" noChangeAspect="1"/>
          </p:cNvPicPr>
          <p:nvPr>
            <p:ph idx="1"/>
          </p:nvPr>
        </p:nvPicPr>
        <p:blipFill>
          <a:blip r:embed="rId2"/>
          <a:stretch>
            <a:fillRect/>
          </a:stretch>
        </p:blipFill>
        <p:spPr>
          <a:xfrm>
            <a:off x="581192" y="1423589"/>
            <a:ext cx="9505488" cy="4732255"/>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1F151D-070E-0AA3-9F01-6C1B22273B4E}"/>
              </a:ext>
            </a:extLst>
          </p:cNvPr>
          <p:cNvPicPr>
            <a:picLocks noGrp="1" noChangeAspect="1"/>
          </p:cNvPicPr>
          <p:nvPr>
            <p:ph idx="1"/>
          </p:nvPr>
        </p:nvPicPr>
        <p:blipFill>
          <a:blip r:embed="rId2"/>
          <a:stretch>
            <a:fillRect/>
          </a:stretch>
        </p:blipFill>
        <p:spPr>
          <a:xfrm>
            <a:off x="581192" y="801279"/>
            <a:ext cx="4678965" cy="5467687"/>
          </a:xfrm>
        </p:spPr>
      </p:pic>
      <p:pic>
        <p:nvPicPr>
          <p:cNvPr id="7" name="Picture 6">
            <a:extLst>
              <a:ext uri="{FF2B5EF4-FFF2-40B4-BE49-F238E27FC236}">
                <a16:creationId xmlns:a16="http://schemas.microsoft.com/office/drawing/2014/main" id="{98B5852A-9464-664C-06BC-4F0306030298}"/>
              </a:ext>
            </a:extLst>
          </p:cNvPr>
          <p:cNvPicPr>
            <a:picLocks noChangeAspect="1"/>
          </p:cNvPicPr>
          <p:nvPr/>
        </p:nvPicPr>
        <p:blipFill>
          <a:blip r:embed="rId3"/>
          <a:stretch>
            <a:fillRect/>
          </a:stretch>
        </p:blipFill>
        <p:spPr>
          <a:xfrm>
            <a:off x="5533477" y="607887"/>
            <a:ext cx="6077331" cy="5896608"/>
          </a:xfrm>
          <a:prstGeom prst="rect">
            <a:avLst/>
          </a:prstGeom>
        </p:spPr>
      </p:pic>
    </p:spTree>
    <p:extLst>
      <p:ext uri="{BB962C8B-B14F-4D97-AF65-F5344CB8AC3E}">
        <p14:creationId xmlns:p14="http://schemas.microsoft.com/office/powerpoint/2010/main" val="215742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3">
            <a:extLst>
              <a:ext uri="{FF2B5EF4-FFF2-40B4-BE49-F238E27FC236}">
                <a16:creationId xmlns:a16="http://schemas.microsoft.com/office/drawing/2014/main" id="{8F5A2272-6990-2839-F86C-64949C9EAA83}"/>
              </a:ext>
            </a:extLst>
          </p:cNvPr>
          <p:cNvSpPr>
            <a:spLocks noGrp="1" noChangeArrowheads="1"/>
          </p:cNvSpPr>
          <p:nvPr>
            <p:ph idx="1"/>
          </p:nvPr>
        </p:nvSpPr>
        <p:spPr bwMode="auto">
          <a:xfrm>
            <a:off x="741449" y="1693238"/>
            <a:ext cx="943007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Steganography is a powerful technique for secure data hiding, ensuring confidential communication without raising suspicion.</a:t>
            </a:r>
          </a:p>
          <a:p>
            <a:pPr defTabSz="914400" eaLnBrk="0" fontAlgn="base"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By combining encryption and advanced embedding methods, it enhances security, robustness, and imperceptibility. </a:t>
            </a:r>
          </a:p>
          <a:p>
            <a:pPr defTabSz="914400" eaLnBrk="0" fontAlgn="base"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With evolving threats, future advancements in AI, quantum cryptography, and blockchain will further strengthen steganographic techniques. </a:t>
            </a:r>
          </a:p>
          <a:p>
            <a:pPr defTabSz="914400" eaLnBrk="0" fontAlgn="base"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This technology will continue to play a vital role in cybersecurity, digital forensics, and secure data transmission across various domains</a:t>
            </a:r>
            <a:r>
              <a:rPr kumimoji="0" lang="en-US" altLang="en-US" sz="1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62</TotalTime>
  <Words>417</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kubera vishnu</cp:lastModifiedBy>
  <cp:revision>27</cp:revision>
  <dcterms:created xsi:type="dcterms:W3CDTF">2021-05-26T16:50:10Z</dcterms:created>
  <dcterms:modified xsi:type="dcterms:W3CDTF">2025-02-26T17:11:40Z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