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45" d="100"/>
          <a:sy n="45" d="100"/>
        </p:scale>
        <p:origin x="53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F0B40-EF77-4FE5-A75D-83A26E1AB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A80639-5391-4DF8-BC06-81FF6CFFFA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6BBAC2-701E-43D8-BEFB-C3765D94A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1BE2D-7EFE-4994-97F8-9E0088DCABA8}" type="datetimeFigureOut">
              <a:rPr lang="pt-BR" smtClean="0"/>
              <a:t>19/03/2022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D08A4B-A0D5-47CD-9995-B23ACB82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8799F5-7804-435A-9311-8CD9B0900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08B8-9303-4219-B0E9-ECDFFB16C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52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53DC1C-203E-414A-97E5-210949F3D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0FE65C7-D93B-48C7-B945-FE1A3DA38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97CF2E-536C-4471-99D9-C57E4FB9C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1BE2D-7EFE-4994-97F8-9E0088DCABA8}" type="datetimeFigureOut">
              <a:rPr lang="pt-BR" smtClean="0"/>
              <a:t>19/03/2022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E8655D-682D-49A8-9459-6D6B32FE8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B12EAD-783A-4707-8D49-065060D49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08B8-9303-4219-B0E9-ECDFFB16C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434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61198C-0F61-4B36-9BD2-934497E98A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9C33E3D-5FA0-4209-9909-0FC1EE595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C08DEC-1B60-437E-9E97-1DC01A491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1BE2D-7EFE-4994-97F8-9E0088DCABA8}" type="datetimeFigureOut">
              <a:rPr lang="pt-BR" smtClean="0"/>
              <a:t>19/03/2022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08C304-A89F-444E-AAA6-F9C6BCFFD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6FA2DC-AB53-40B2-8524-E7770C2BE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08B8-9303-4219-B0E9-ECDFFB16C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4242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B918FB-6ECC-4DF5-BB1A-F17D2F125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8DFE6A-0C16-4664-87FF-3D18F77CD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14A49F-A6F6-4879-8A36-00C58E818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1BE2D-7EFE-4994-97F8-9E0088DCABA8}" type="datetimeFigureOut">
              <a:rPr lang="pt-BR" smtClean="0"/>
              <a:t>19/03/2022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6C60EC-73C4-40CB-913B-0AE5450AF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63CE63-2732-4B2B-80E4-A785CEAE8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08B8-9303-4219-B0E9-ECDFFB16C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237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C2768-E738-4151-93BB-E8D1ECDD6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67C321-E832-4E38-B359-E61C5E759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2A68AB-4A25-47FC-A590-D8FCBB219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1BE2D-7EFE-4994-97F8-9E0088DCABA8}" type="datetimeFigureOut">
              <a:rPr lang="pt-BR" smtClean="0"/>
              <a:t>19/03/2022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2BA764-BF38-4BCA-A737-B7171947C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10E86C-5F67-4AB2-B855-7A7D5113A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08B8-9303-4219-B0E9-ECDFFB16C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0016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D3BC5-3C1A-41F5-A893-05B90595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91F657-AFFF-42A7-BEBA-1B9EB58C6F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D9C2169-09EA-4AF7-B662-E5B4F263C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86C74B-66AC-4C99-8FE3-BE094BB2B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1BE2D-7EFE-4994-97F8-9E0088DCABA8}" type="datetimeFigureOut">
              <a:rPr lang="pt-BR" smtClean="0"/>
              <a:t>19/03/2022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B610D0D-23DE-478D-93C7-17CB0DC2B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D7F7D4-92A0-40C4-B05C-C04C5D906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08B8-9303-4219-B0E9-ECDFFB16C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855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570868-35F4-4D0D-8C03-8135C615A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D00046-AAF8-4F6B-AB84-3620D5AB7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E9F2CAE-4F95-4A2C-9A53-049ABF62B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3531A0C-B137-4006-92FC-B91AB1F9B6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FBFA108-0CEA-4572-B46D-322F1A0062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D57FDCE-8647-4370-A38F-45A02E5F8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1BE2D-7EFE-4994-97F8-9E0088DCABA8}" type="datetimeFigureOut">
              <a:rPr lang="pt-BR" smtClean="0"/>
              <a:t>19/03/2022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174A7BA-684C-4B97-863D-72CE8436D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0AA1EC6-6203-4D8C-8C8E-92538C485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08B8-9303-4219-B0E9-ECDFFB16C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3674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A4A19A-A806-4A83-A4DC-E3AD67D2E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FEFF5D3-F138-4D59-A213-5D1B1AFAA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1BE2D-7EFE-4994-97F8-9E0088DCABA8}" type="datetimeFigureOut">
              <a:rPr lang="pt-BR" smtClean="0"/>
              <a:t>19/03/2022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614C8B6-773B-481E-AE8A-927C34AF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22E4F08-48B8-40A7-9626-1EA8F1827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08B8-9303-4219-B0E9-ECDFFB16C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80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2404F34-E681-4186-9853-DD1C72979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1BE2D-7EFE-4994-97F8-9E0088DCABA8}" type="datetimeFigureOut">
              <a:rPr lang="pt-BR" smtClean="0"/>
              <a:t>19/03/2022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946F57B-4F3C-4014-BA18-F56600697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834698-FBF1-414E-9F1E-5195B992B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08B8-9303-4219-B0E9-ECDFFB16C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8560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6B556-50DA-4009-AAA6-32C58605F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208D1D-271D-4A3D-9326-B089A1766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9932DD8-FD4C-47D7-8E1D-C87D2B7CC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0B623E-09C8-4562-9DE7-01177E215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1BE2D-7EFE-4994-97F8-9E0088DCABA8}" type="datetimeFigureOut">
              <a:rPr lang="pt-BR" smtClean="0"/>
              <a:t>19/03/2022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C316C6-CD77-4D70-B1CC-F6A41DE7F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1DCD1B-DD81-4E20-B52C-B4B6D56C5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08B8-9303-4219-B0E9-ECDFFB16C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4959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EB989A-1834-45D7-BFD2-74C793756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84967AB-C1F6-4A0B-96B5-86CAB3C084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2348E4-652C-4E3F-A91A-9E285E955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AFC063C-B4CD-43AA-B2BE-D778725F5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1BE2D-7EFE-4994-97F8-9E0088DCABA8}" type="datetimeFigureOut">
              <a:rPr lang="pt-BR" smtClean="0"/>
              <a:t>19/03/2022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CED0B4-FA85-461A-9CF3-000D65A6E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B8306FB-FB8F-4D84-9B72-54100BF3A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08B8-9303-4219-B0E9-ECDFFB16C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989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7D1FDEE-CD70-4E49-836A-C5BA99ADA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F3E736-96F6-4049-9D46-13B11B29D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CC57D2-DB3F-415D-939C-2C13827C2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1BE2D-7EFE-4994-97F8-9E0088DCABA8}" type="datetimeFigureOut">
              <a:rPr lang="pt-BR" smtClean="0"/>
              <a:t>19/03/2022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59FEF6-EB78-488B-B8E5-EFAB795C6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BF038B-5277-4B12-92FF-657EB075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C08B8-9303-4219-B0E9-ECDFFB16C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553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B93D58-6FD1-4986-A484-02985B2C5E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Diagrama UML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8E542E-D266-4EED-B503-D51355166A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2395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EE4C8-0693-4CB0-918D-C1D0EEFEF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A1125D-86FD-4F6D-A81F-92D2896B0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486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85BBC7-C090-49BA-9039-7936C76BB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Diagrama 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B6D153-5F19-4D87-A576-7659B9C8E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2242"/>
          </a:xfrm>
        </p:spPr>
        <p:txBody>
          <a:bodyPr>
            <a:normAutofit lnSpcReduction="10000"/>
          </a:bodyPr>
          <a:lstStyle/>
          <a:p>
            <a:r>
              <a:rPr lang="pt-BR" dirty="0"/>
              <a:t> A classe abstrata, pública, chamada pessoas possui os dados de instância  que recebem nome, sobrenome e endereço, com visibilidade de atributos públicos. Sem métodos ou funções específicas;</a:t>
            </a:r>
          </a:p>
          <a:p>
            <a:r>
              <a:rPr lang="pt-BR" dirty="0"/>
              <a:t>A subclasse  pessoas física herdará os atributos da classe primária pessoas e recebe os atributos </a:t>
            </a:r>
            <a:r>
              <a:rPr lang="pt-BR" dirty="0" err="1"/>
              <a:t>cpf</a:t>
            </a:r>
            <a:r>
              <a:rPr lang="pt-BR" dirty="0"/>
              <a:t> e data de nascimento ;</a:t>
            </a:r>
          </a:p>
          <a:p>
            <a:r>
              <a:rPr lang="pt-BR" dirty="0"/>
              <a:t>A subclasse pessoa jurídica herdará os atributos da classe primária pessoas e recebe os atributos de número de </a:t>
            </a:r>
            <a:r>
              <a:rPr lang="pt-BR" dirty="0" err="1"/>
              <a:t>cnpj</a:t>
            </a:r>
            <a:r>
              <a:rPr lang="pt-BR" dirty="0"/>
              <a:t> e razão social da empresa;</a:t>
            </a:r>
          </a:p>
          <a:p>
            <a:r>
              <a:rPr lang="pt-BR" dirty="0"/>
              <a:t>A subclasse endereço se relaciona com a classe pessoas por meio de um relacionamento de composição;</a:t>
            </a:r>
          </a:p>
          <a:p>
            <a:r>
              <a:rPr lang="pt-BR" dirty="0"/>
              <a:t>Nesta etapa, não foram solicitados métodos </a:t>
            </a:r>
            <a:r>
              <a:rPr lang="pt-BR"/>
              <a:t>nas subclasses.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1428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F7C91-2DF7-4420-B698-9B5C80BE5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D25EFBA5-3EE4-4CDA-9C8B-84482D3C17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515600" cy="6127750"/>
          </a:xfrm>
        </p:spPr>
      </p:pic>
    </p:spTree>
    <p:extLst>
      <p:ext uri="{BB962C8B-B14F-4D97-AF65-F5344CB8AC3E}">
        <p14:creationId xmlns:p14="http://schemas.microsoft.com/office/powerpoint/2010/main" val="20435000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111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Diagrama UML</vt:lpstr>
      <vt:lpstr>Questão</vt:lpstr>
      <vt:lpstr>Diagrama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 UML</dc:title>
  <dc:creator>Tiago da Silva Lacerda</dc:creator>
  <cp:lastModifiedBy>Tiago da Silva Lacerda</cp:lastModifiedBy>
  <cp:revision>5</cp:revision>
  <dcterms:created xsi:type="dcterms:W3CDTF">2022-03-19T18:08:04Z</dcterms:created>
  <dcterms:modified xsi:type="dcterms:W3CDTF">2022-03-19T19:24:46Z</dcterms:modified>
</cp:coreProperties>
</file>