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9760F-0D33-43B6-B8AB-2316678BFDE5}" v="67" dt="2024-08-20T18:05:2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Slade" userId="cc64fbf3-a312-4526-b1bf-277309e8106f" providerId="ADAL" clId="{8489760F-0D33-43B6-B8AB-2316678BFDE5}"/>
    <pc:docChg chg="custSel modSld modMainMaster">
      <pc:chgData name="Trevor Slade" userId="cc64fbf3-a312-4526-b1bf-277309e8106f" providerId="ADAL" clId="{8489760F-0D33-43B6-B8AB-2316678BFDE5}" dt="2024-08-20T18:05:21.321" v="96" actId="20577"/>
      <pc:docMkLst>
        <pc:docMk/>
      </pc:docMkLst>
      <pc:sldChg chg="delSp mod">
        <pc:chgData name="Trevor Slade" userId="cc64fbf3-a312-4526-b1bf-277309e8106f" providerId="ADAL" clId="{8489760F-0D33-43B6-B8AB-2316678BFDE5}" dt="2024-08-20T18:03:23.196" v="1" actId="478"/>
        <pc:sldMkLst>
          <pc:docMk/>
          <pc:sldMk cId="2219508951" sldId="256"/>
        </pc:sldMkLst>
        <pc:spChg chg="del">
          <ac:chgData name="Trevor Slade" userId="cc64fbf3-a312-4526-b1bf-277309e8106f" providerId="ADAL" clId="{8489760F-0D33-43B6-B8AB-2316678BFDE5}" dt="2024-08-20T18:03:20.837" v="0" actId="478"/>
          <ac:spMkLst>
            <pc:docMk/>
            <pc:sldMk cId="2219508951" sldId="256"/>
            <ac:spMk id="2" creationId="{EA8595BA-7971-76C2-08BE-88BDC0A59F86}"/>
          </ac:spMkLst>
        </pc:spChg>
        <pc:spChg chg="del">
          <ac:chgData name="Trevor Slade" userId="cc64fbf3-a312-4526-b1bf-277309e8106f" providerId="ADAL" clId="{8489760F-0D33-43B6-B8AB-2316678BFDE5}" dt="2024-08-20T18:03:23.196" v="1" actId="478"/>
          <ac:spMkLst>
            <pc:docMk/>
            <pc:sldMk cId="2219508951" sldId="256"/>
            <ac:spMk id="3" creationId="{530F1CC8-81F4-55E0-4B6C-790BD4DF3249}"/>
          </ac:spMkLst>
        </pc:spChg>
      </pc:sldChg>
      <pc:sldMasterChg chg="delSp modSp mod">
        <pc:chgData name="Trevor Slade" userId="cc64fbf3-a312-4526-b1bf-277309e8106f" providerId="ADAL" clId="{8489760F-0D33-43B6-B8AB-2316678BFDE5}" dt="2024-08-20T18:05:21.321" v="96" actId="20577"/>
        <pc:sldMasterMkLst>
          <pc:docMk/>
          <pc:sldMasterMk cId="157104011" sldId="2147483648"/>
        </pc:sldMasterMkLst>
        <pc:spChg chg="mod">
          <ac:chgData name="Trevor Slade" userId="cc64fbf3-a312-4526-b1bf-277309e8106f" providerId="ADAL" clId="{8489760F-0D33-43B6-B8AB-2316678BFDE5}" dt="2024-08-20T18:05:21.321" v="96" actId="20577"/>
          <ac:spMkLst>
            <pc:docMk/>
            <pc:sldMasterMk cId="157104011" sldId="2147483648"/>
            <ac:spMk id="2" creationId="{6E6E04BE-17D5-71A9-2BB2-E2781178C972}"/>
          </ac:spMkLst>
        </pc:spChg>
        <pc:spChg chg="mod">
          <ac:chgData name="Trevor Slade" userId="cc64fbf3-a312-4526-b1bf-277309e8106f" providerId="ADAL" clId="{8489760F-0D33-43B6-B8AB-2316678BFDE5}" dt="2024-08-20T18:05:14.122" v="77" actId="14100"/>
          <ac:spMkLst>
            <pc:docMk/>
            <pc:sldMasterMk cId="157104011" sldId="2147483648"/>
            <ac:spMk id="3" creationId="{17F7F873-868B-5614-9B53-4BECF52705EF}"/>
          </ac:spMkLst>
        </pc:spChg>
        <pc:spChg chg="del">
          <ac:chgData name="Trevor Slade" userId="cc64fbf3-a312-4526-b1bf-277309e8106f" providerId="ADAL" clId="{8489760F-0D33-43B6-B8AB-2316678BFDE5}" dt="2024-08-20T18:03:51.121" v="2" actId="478"/>
          <ac:spMkLst>
            <pc:docMk/>
            <pc:sldMasterMk cId="157104011" sldId="2147483648"/>
            <ac:spMk id="15" creationId="{A6B81709-879D-3680-6C1E-2867765F2686}"/>
          </ac:spMkLst>
        </pc:spChg>
        <pc:spChg chg="del">
          <ac:chgData name="Trevor Slade" userId="cc64fbf3-a312-4526-b1bf-277309e8106f" providerId="ADAL" clId="{8489760F-0D33-43B6-B8AB-2316678BFDE5}" dt="2024-08-20T18:03:53.287" v="3" actId="478"/>
          <ac:spMkLst>
            <pc:docMk/>
            <pc:sldMasterMk cId="157104011" sldId="2147483648"/>
            <ac:spMk id="18" creationId="{C0BE6D5A-98D0-D6BA-2DB7-E1512DD4B8A0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43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BDAC-C5F9-E277-378C-9EC8BF1F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1130-5028-479B-ABF1-57374195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B39B-B306-1310-9AEE-1D62A29D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5B7-2515-40B4-B801-A3D699F55CB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1401-2FAA-D7B6-B3FE-501A3C8D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F1FB-8226-63DD-3902-FC862105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CC2-6FCC-4A7A-90B8-F7E23B27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9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2C7-DBD8-44F4-CCE0-554EC704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A878-914F-C6C2-F3EB-8932F314B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399" y="1231900"/>
            <a:ext cx="5867401" cy="45918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B0A5-8BD3-15E0-6B17-0C675AA3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228724"/>
            <a:ext cx="5943601" cy="459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2F0F2-B2C3-8C58-F551-6C44D9DE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5B7-2515-40B4-B801-A3D699F55CB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2C35-1D22-0D81-E4A0-4B276D63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46604-BF26-B382-1518-1E02802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CC2-6FCC-4A7A-90B8-F7E23B27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6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E91E-17D7-F867-6FCC-AC5E54C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A8B39-5D52-7446-8A51-A882AEBD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45B7-2515-40B4-B801-A3D699F55CB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A4215-2D6C-EEC6-1895-2FD1AEBE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EB0C2-FC81-C54D-50E4-9EFC4172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9CC2-6FCC-4A7A-90B8-F7E23B271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2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text on a black background">
            <a:extLst>
              <a:ext uri="{FF2B5EF4-FFF2-40B4-BE49-F238E27FC236}">
                <a16:creationId xmlns:a16="http://schemas.microsoft.com/office/drawing/2014/main" id="{41B2E9B4-D410-C841-DA2A-6022B32E4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62" y="1560254"/>
            <a:ext cx="8625076" cy="2071945"/>
          </a:xfrm>
          <a:prstGeom prst="rect">
            <a:avLst/>
          </a:prstGeom>
        </p:spPr>
      </p:pic>
      <p:pic>
        <p:nvPicPr>
          <p:cNvPr id="13" name="Picture 12" descr="A blue text on a black background">
            <a:extLst>
              <a:ext uri="{FF2B5EF4-FFF2-40B4-BE49-F238E27FC236}">
                <a16:creationId xmlns:a16="http://schemas.microsoft.com/office/drawing/2014/main" id="{AB896F41-BAAE-7F1D-A3A3-EEF6C28724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r="66234" b="36865"/>
          <a:stretch/>
        </p:blipFill>
        <p:spPr>
          <a:xfrm rot="5400000">
            <a:off x="-1414598" y="1414597"/>
            <a:ext cx="6858003" cy="402881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B3D877-2928-D647-AB97-B666DA96ADC1}"/>
              </a:ext>
            </a:extLst>
          </p:cNvPr>
          <p:cNvCxnSpPr/>
          <p:nvPr userDrawn="1"/>
        </p:nvCxnSpPr>
        <p:spPr>
          <a:xfrm>
            <a:off x="3771900" y="4343400"/>
            <a:ext cx="8097138" cy="0"/>
          </a:xfrm>
          <a:prstGeom prst="line">
            <a:avLst/>
          </a:prstGeom>
          <a:ln w="57150">
            <a:solidFill>
              <a:srgbClr val="0071B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0DEFFCD1-94E7-687B-B71D-CE144B55E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03000" y="6492875"/>
            <a:ext cx="88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10DC7-D975-4D61-B0CE-B8D2AA5CA36B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E04BE-17D5-71A9-2BB2-E2781178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3632198"/>
            <a:ext cx="8097138" cy="671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F873-868B-5614-9B53-4BECF527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1900" y="4422370"/>
            <a:ext cx="8097138" cy="135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here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571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46A06-EC04-D1FF-3ECD-63F12AF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6"/>
            <a:ext cx="7150100" cy="803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F87BD-FF49-E300-D306-4273949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53330"/>
            <a:ext cx="11874500" cy="4766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6030-D6B1-6B94-43E7-17A7C989F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745B7-2515-40B4-B801-A3D699F55CB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CE7E-88BE-62A2-90D6-6E4C728BB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D4C3-3F86-869F-5CBE-B6C232B6A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89CC2-6FCC-4A7A-90B8-F7E23B271E4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40414C-080F-57D0-38B0-25A36A9517DD}"/>
              </a:ext>
            </a:extLst>
          </p:cNvPr>
          <p:cNvCxnSpPr>
            <a:cxnSpLocks/>
          </p:cNvCxnSpPr>
          <p:nvPr userDrawn="1"/>
        </p:nvCxnSpPr>
        <p:spPr>
          <a:xfrm>
            <a:off x="152400" y="1041400"/>
            <a:ext cx="11874500" cy="0"/>
          </a:xfrm>
          <a:prstGeom prst="line">
            <a:avLst/>
          </a:prstGeom>
          <a:ln w="57150">
            <a:solidFill>
              <a:srgbClr val="0071B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ue text on a black background">
            <a:extLst>
              <a:ext uri="{FF2B5EF4-FFF2-40B4-BE49-F238E27FC236}">
                <a16:creationId xmlns:a16="http://schemas.microsoft.com/office/drawing/2014/main" id="{C18A4814-9036-AC74-DA7D-500346C6648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36524"/>
            <a:ext cx="3343849" cy="80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50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Trevor Slade</dc:creator>
  <cp:lastModifiedBy>Trevor Slade</cp:lastModifiedBy>
  <cp:revision>1</cp:revision>
  <dcterms:created xsi:type="dcterms:W3CDTF">2024-08-20T17:38:44Z</dcterms:created>
  <dcterms:modified xsi:type="dcterms:W3CDTF">2024-08-20T18:05:30Z</dcterms:modified>
</cp:coreProperties>
</file>