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4" roundtripDataSignature="AMtx7miKu03APqOqSM0f9WTOQhHpd4qM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slide" Target="slides/slide84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94" Type="http://customschemas.google.com/relationships/presentationmetadata" Target="metadata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1.png"/><Relationship Id="rId7" Type="http://schemas.openxmlformats.org/officeDocument/2006/relationships/image" Target="../media/image40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5.png"/><Relationship Id="rId10" Type="http://schemas.openxmlformats.org/officeDocument/2006/relationships/image" Target="../media/image44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8.png"/><Relationship Id="rId8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49.png"/><Relationship Id="rId13" Type="http://schemas.openxmlformats.org/officeDocument/2006/relationships/image" Target="../media/image61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5" Type="http://schemas.openxmlformats.org/officeDocument/2006/relationships/image" Target="../media/image56.png"/><Relationship Id="rId14" Type="http://schemas.openxmlformats.org/officeDocument/2006/relationships/image" Target="../media/image60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80.png"/><Relationship Id="rId5" Type="http://schemas.openxmlformats.org/officeDocument/2006/relationships/image" Target="../media/image6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3.png"/><Relationship Id="rId6" Type="http://schemas.openxmlformats.org/officeDocument/2006/relationships/image" Target="../media/image6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72.png"/><Relationship Id="rId5" Type="http://schemas.openxmlformats.org/officeDocument/2006/relationships/image" Target="../media/image65.jp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67.png"/><Relationship Id="rId5" Type="http://schemas.openxmlformats.org/officeDocument/2006/relationships/image" Target="../media/image7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12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74.png"/><Relationship Id="rId5" Type="http://schemas.openxmlformats.org/officeDocument/2006/relationships/image" Target="../media/image81.png"/><Relationship Id="rId6" Type="http://schemas.openxmlformats.org/officeDocument/2006/relationships/image" Target="../media/image8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78.png"/><Relationship Id="rId5" Type="http://schemas.openxmlformats.org/officeDocument/2006/relationships/image" Target="../media/image90.png"/><Relationship Id="rId6" Type="http://schemas.openxmlformats.org/officeDocument/2006/relationships/image" Target="../media/image8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67.png"/><Relationship Id="rId5" Type="http://schemas.openxmlformats.org/officeDocument/2006/relationships/image" Target="../media/image7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8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8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8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8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72.png"/><Relationship Id="rId5" Type="http://schemas.openxmlformats.org/officeDocument/2006/relationships/image" Target="../media/image65.jp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86.png"/><Relationship Id="rId5" Type="http://schemas.openxmlformats.org/officeDocument/2006/relationships/image" Target="../media/image9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13" Type="http://schemas.openxmlformats.org/officeDocument/2006/relationships/image" Target="../media/image22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88.png"/><Relationship Id="rId5" Type="http://schemas.openxmlformats.org/officeDocument/2006/relationships/image" Target="../media/image9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94.png"/><Relationship Id="rId5" Type="http://schemas.openxmlformats.org/officeDocument/2006/relationships/image" Target="../media/image98.png"/><Relationship Id="rId6" Type="http://schemas.openxmlformats.org/officeDocument/2006/relationships/image" Target="../media/image9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88.png"/><Relationship Id="rId5" Type="http://schemas.openxmlformats.org/officeDocument/2006/relationships/image" Target="../media/image10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93.png"/><Relationship Id="rId5" Type="http://schemas.openxmlformats.org/officeDocument/2006/relationships/image" Target="../media/image9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Relationship Id="rId4" Type="http://schemas.openxmlformats.org/officeDocument/2006/relationships/image" Target="../media/image72.png"/><Relationship Id="rId5" Type="http://schemas.openxmlformats.org/officeDocument/2006/relationships/image" Target="../media/image65.jp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Relationship Id="rId4" Type="http://schemas.openxmlformats.org/officeDocument/2006/relationships/image" Target="../media/image10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3.png"/><Relationship Id="rId6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4.png"/><Relationship Id="rId13" Type="http://schemas.openxmlformats.org/officeDocument/2006/relationships/image" Target="../media/image56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101.png"/><Relationship Id="rId9" Type="http://schemas.openxmlformats.org/officeDocument/2006/relationships/image" Target="../media/image49.png"/><Relationship Id="rId15" Type="http://schemas.openxmlformats.org/officeDocument/2006/relationships/image" Target="../media/image61.png"/><Relationship Id="rId1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7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Relationship Id="rId4" Type="http://schemas.openxmlformats.org/officeDocument/2006/relationships/image" Target="../media/image1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2.png"/><Relationship Id="rId13" Type="http://schemas.openxmlformats.org/officeDocument/2006/relationships/image" Target="../media/image123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97.png"/><Relationship Id="rId9" Type="http://schemas.openxmlformats.org/officeDocument/2006/relationships/image" Target="../media/image73.png"/><Relationship Id="rId15" Type="http://schemas.openxmlformats.org/officeDocument/2006/relationships/image" Target="../media/image106.png"/><Relationship Id="rId14" Type="http://schemas.openxmlformats.org/officeDocument/2006/relationships/image" Target="../media/image103.png"/><Relationship Id="rId17" Type="http://schemas.openxmlformats.org/officeDocument/2006/relationships/image" Target="../media/image113.png"/><Relationship Id="rId16" Type="http://schemas.openxmlformats.org/officeDocument/2006/relationships/image" Target="../media/image110.png"/><Relationship Id="rId5" Type="http://schemas.openxmlformats.org/officeDocument/2006/relationships/image" Target="../media/image99.png"/><Relationship Id="rId19" Type="http://schemas.openxmlformats.org/officeDocument/2006/relationships/image" Target="../media/image115.png"/><Relationship Id="rId6" Type="http://schemas.openxmlformats.org/officeDocument/2006/relationships/image" Target="../media/image50.png"/><Relationship Id="rId18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Relationship Id="rId4" Type="http://schemas.openxmlformats.org/officeDocument/2006/relationships/image" Target="../media/image80.png"/><Relationship Id="rId5" Type="http://schemas.openxmlformats.org/officeDocument/2006/relationships/image" Target="../media/image6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08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Relationship Id="rId4" Type="http://schemas.openxmlformats.org/officeDocument/2006/relationships/image" Target="../media/image6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Relationship Id="rId4" Type="http://schemas.openxmlformats.org/officeDocument/2006/relationships/image" Target="../media/image67.png"/><Relationship Id="rId5" Type="http://schemas.openxmlformats.org/officeDocument/2006/relationships/image" Target="../media/image1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118.png"/><Relationship Id="rId5" Type="http://schemas.openxmlformats.org/officeDocument/2006/relationships/image" Target="../media/image124.png"/><Relationship Id="rId6" Type="http://schemas.openxmlformats.org/officeDocument/2006/relationships/image" Target="../media/image1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122.png"/><Relationship Id="rId5" Type="http://schemas.openxmlformats.org/officeDocument/2006/relationships/image" Target="../media/image127.png"/><Relationship Id="rId6" Type="http://schemas.openxmlformats.org/officeDocument/2006/relationships/image" Target="../media/image12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png"/><Relationship Id="rId4" Type="http://schemas.openxmlformats.org/officeDocument/2006/relationships/image" Target="../media/image128.png"/><Relationship Id="rId5" Type="http://schemas.openxmlformats.org/officeDocument/2006/relationships/image" Target="../media/image131.png"/><Relationship Id="rId6" Type="http://schemas.openxmlformats.org/officeDocument/2006/relationships/image" Target="../media/image1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Relationship Id="rId4" Type="http://schemas.openxmlformats.org/officeDocument/2006/relationships/image" Target="../media/image126.png"/><Relationship Id="rId5" Type="http://schemas.openxmlformats.org/officeDocument/2006/relationships/image" Target="../media/image90.png"/><Relationship Id="rId6" Type="http://schemas.openxmlformats.org/officeDocument/2006/relationships/image" Target="../media/image12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Relationship Id="rId4" Type="http://schemas.openxmlformats.org/officeDocument/2006/relationships/image" Target="../media/image67.png"/><Relationship Id="rId5" Type="http://schemas.openxmlformats.org/officeDocument/2006/relationships/image" Target="../media/image1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13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Relationship Id="rId4" Type="http://schemas.openxmlformats.org/officeDocument/2006/relationships/image" Target="../media/image130.png"/><Relationship Id="rId5" Type="http://schemas.openxmlformats.org/officeDocument/2006/relationships/image" Target="../media/image1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1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Relationship Id="rId4" Type="http://schemas.openxmlformats.org/officeDocument/2006/relationships/image" Target="../media/image62.png"/><Relationship Id="rId5" Type="http://schemas.openxmlformats.org/officeDocument/2006/relationships/image" Target="../media/image1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Relationship Id="rId4" Type="http://schemas.openxmlformats.org/officeDocument/2006/relationships/image" Target="../media/image6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Relationship Id="rId4" Type="http://schemas.openxmlformats.org/officeDocument/2006/relationships/image" Target="../media/image93.png"/><Relationship Id="rId5" Type="http://schemas.openxmlformats.org/officeDocument/2006/relationships/image" Target="../media/image9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Relationship Id="rId4" Type="http://schemas.openxmlformats.org/officeDocument/2006/relationships/image" Target="../media/image137.png"/><Relationship Id="rId5" Type="http://schemas.openxmlformats.org/officeDocument/2006/relationships/image" Target="../media/image13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Relationship Id="rId4" Type="http://schemas.openxmlformats.org/officeDocument/2006/relationships/image" Target="../media/image144.png"/><Relationship Id="rId5" Type="http://schemas.openxmlformats.org/officeDocument/2006/relationships/image" Target="../media/image140.png"/><Relationship Id="rId6" Type="http://schemas.openxmlformats.org/officeDocument/2006/relationships/image" Target="../media/image95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33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Relationship Id="rId4" Type="http://schemas.openxmlformats.org/officeDocument/2006/relationships/image" Target="../media/image137.png"/><Relationship Id="rId5" Type="http://schemas.openxmlformats.org/officeDocument/2006/relationships/image" Target="../media/image14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Relationship Id="rId4" Type="http://schemas.openxmlformats.org/officeDocument/2006/relationships/image" Target="../media/image93.png"/><Relationship Id="rId5" Type="http://schemas.openxmlformats.org/officeDocument/2006/relationships/image" Target="../media/image13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Relationship Id="rId4" Type="http://schemas.openxmlformats.org/officeDocument/2006/relationships/image" Target="../media/image65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Relationship Id="rId4" Type="http://schemas.openxmlformats.org/officeDocument/2006/relationships/image" Target="../media/image139.png"/><Relationship Id="rId5" Type="http://schemas.openxmlformats.org/officeDocument/2006/relationships/image" Target="../media/image14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Relationship Id="rId4" Type="http://schemas.openxmlformats.org/officeDocument/2006/relationships/image" Target="../media/image142.png"/><Relationship Id="rId5" Type="http://schemas.openxmlformats.org/officeDocument/2006/relationships/image" Target="../media/image13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Relationship Id="rId4" Type="http://schemas.openxmlformats.org/officeDocument/2006/relationships/image" Target="../media/image148.png"/><Relationship Id="rId5" Type="http://schemas.openxmlformats.org/officeDocument/2006/relationships/image" Target="../media/image14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Relationship Id="rId4" Type="http://schemas.openxmlformats.org/officeDocument/2006/relationships/image" Target="../media/image142.png"/><Relationship Id="rId5" Type="http://schemas.openxmlformats.org/officeDocument/2006/relationships/image" Target="../media/image14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.png"/><Relationship Id="rId4" Type="http://schemas.openxmlformats.org/officeDocument/2006/relationships/image" Target="../media/image139.png"/><Relationship Id="rId5" Type="http://schemas.openxmlformats.org/officeDocument/2006/relationships/image" Target="../media/image15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.png"/><Relationship Id="rId4" Type="http://schemas.openxmlformats.org/officeDocument/2006/relationships/image" Target="../media/image6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png"/><Relationship Id="rId4" Type="http://schemas.openxmlformats.org/officeDocument/2006/relationships/image" Target="../media/image151.png"/><Relationship Id="rId5" Type="http://schemas.openxmlformats.org/officeDocument/2006/relationships/image" Target="../media/image1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Relationship Id="rId4" Type="http://schemas.openxmlformats.org/officeDocument/2006/relationships/image" Target="../media/image152.png"/><Relationship Id="rId5" Type="http://schemas.openxmlformats.org/officeDocument/2006/relationships/image" Target="../media/image15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Relationship Id="rId4" Type="http://schemas.openxmlformats.org/officeDocument/2006/relationships/image" Target="../media/image152.png"/><Relationship Id="rId5" Type="http://schemas.openxmlformats.org/officeDocument/2006/relationships/image" Target="../media/image15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.png"/><Relationship Id="rId4" Type="http://schemas.openxmlformats.org/officeDocument/2006/relationships/image" Target="../media/image156.png"/><Relationship Id="rId5" Type="http://schemas.openxmlformats.org/officeDocument/2006/relationships/image" Target="../media/image158.png"/><Relationship Id="rId6" Type="http://schemas.openxmlformats.org/officeDocument/2006/relationships/image" Target="../media/image15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.png"/><Relationship Id="rId4" Type="http://schemas.openxmlformats.org/officeDocument/2006/relationships/image" Target="../media/image152.png"/><Relationship Id="rId5" Type="http://schemas.openxmlformats.org/officeDocument/2006/relationships/image" Target="../media/image15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0.png"/><Relationship Id="rId4" Type="http://schemas.openxmlformats.org/officeDocument/2006/relationships/image" Target="../media/image151.png"/><Relationship Id="rId5" Type="http://schemas.openxmlformats.org/officeDocument/2006/relationships/image" Target="../media/image16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.png"/><Relationship Id="rId4" Type="http://schemas.openxmlformats.org/officeDocument/2006/relationships/image" Target="../media/image65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0.png"/><Relationship Id="rId4" Type="http://schemas.openxmlformats.org/officeDocument/2006/relationships/image" Target="../media/image10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08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0.png"/></Relationships>
</file>

<file path=ppt/slides/_rels/slide8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02.png"/><Relationship Id="rId13" Type="http://schemas.openxmlformats.org/officeDocument/2006/relationships/image" Target="../media/image123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0.png"/><Relationship Id="rId4" Type="http://schemas.openxmlformats.org/officeDocument/2006/relationships/image" Target="../media/image161.png"/><Relationship Id="rId9" Type="http://schemas.openxmlformats.org/officeDocument/2006/relationships/image" Target="../media/image73.png"/><Relationship Id="rId15" Type="http://schemas.openxmlformats.org/officeDocument/2006/relationships/image" Target="../media/image106.png"/><Relationship Id="rId14" Type="http://schemas.openxmlformats.org/officeDocument/2006/relationships/image" Target="../media/image103.png"/><Relationship Id="rId17" Type="http://schemas.openxmlformats.org/officeDocument/2006/relationships/image" Target="../media/image113.png"/><Relationship Id="rId16" Type="http://schemas.openxmlformats.org/officeDocument/2006/relationships/image" Target="../media/image110.png"/><Relationship Id="rId5" Type="http://schemas.openxmlformats.org/officeDocument/2006/relationships/image" Target="../media/image99.png"/><Relationship Id="rId19" Type="http://schemas.openxmlformats.org/officeDocument/2006/relationships/image" Target="../media/image115.png"/><Relationship Id="rId6" Type="http://schemas.openxmlformats.org/officeDocument/2006/relationships/image" Target="../media/image50.png"/><Relationship Id="rId18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Developing an Image Binary Classifier with Batch Normalization Using NumPy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Tom Lever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27 October 2019 -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Iterate</a:t>
            </a:r>
            <a:br>
              <a:rPr lang="en-US"/>
            </a:br>
            <a:r>
              <a:rPr lang="en-US" sz="2000"/>
              <a:t>for all subdivisions of batches of training examples in the training dataset, and for many epochs.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56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900"/>
              <a:t>Forward-propagate,</a:t>
            </a:r>
            <a:br>
              <a:rPr lang="en-US"/>
            </a:br>
            <a:r>
              <a:rPr lang="en-US" sz="2200"/>
              <a:t>after training, one user input in the same format as a training example, to generate a final prediction.</a:t>
            </a:r>
            <a:endParaRPr/>
          </a:p>
        </p:txBody>
      </p:sp>
      <p:cxnSp>
        <p:nvCxnSpPr>
          <p:cNvPr id="193" name="Google Shape;193;p11"/>
          <p:cNvCxnSpPr/>
          <p:nvPr/>
        </p:nvCxnSpPr>
        <p:spPr>
          <a:xfrm>
            <a:off x="1589103" y="3429001"/>
            <a:ext cx="358657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11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1"/>
          <p:cNvCxnSpPr/>
          <p:nvPr/>
        </p:nvCxnSpPr>
        <p:spPr>
          <a:xfrm flipH="1" rot="10800000">
            <a:off x="6968971" y="3429001"/>
            <a:ext cx="2565646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11"/>
          <p:cNvSpPr txBox="1"/>
          <p:nvPr/>
        </p:nvSpPr>
        <p:spPr>
          <a:xfrm>
            <a:off x="9619286" y="3290500"/>
            <a:ext cx="1734514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552" l="-4208" r="-4208" t="-2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4839530" y="4377135"/>
            <a:ext cx="2512932" cy="3181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000" l="-483" r="-12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5421454" y="5397607"/>
            <a:ext cx="1349087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20" l="-2251" r="-36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838200" y="3295438"/>
            <a:ext cx="644985" cy="2984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529" l="-4761" r="-66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8149701" y="4377135"/>
            <a:ext cx="3204099" cy="29841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529" l="-3041" r="-1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835917" y="4377236"/>
            <a:ext cx="644985" cy="29841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529" l="-4715" r="-66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4863928" y="4897245"/>
            <a:ext cx="2666884" cy="29841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529" l="-914" r="-137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56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Empirical Intuitions and Questions</a:t>
            </a:r>
            <a:endParaRPr/>
          </a:p>
        </p:txBody>
      </p:sp>
      <p:cxnSp>
        <p:nvCxnSpPr>
          <p:cNvPr id="209" name="Google Shape;209;p12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12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2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12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5309085" y="4377135"/>
            <a:ext cx="1573828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86" l="-1162" r="-2325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838200" y="4377135"/>
            <a:ext cx="969945" cy="10204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5377050" y="4887371"/>
            <a:ext cx="1437893" cy="3193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075" l="-1270" r="-84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5421454" y="5397607"/>
            <a:ext cx="134908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20" l="-2251" r="-36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9997" r="-73325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8971673" y="4377135"/>
            <a:ext cx="2382127" cy="10713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5773384" y="5880664"/>
            <a:ext cx="609719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8888" l="-8999" r="-7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1021520" y="1878903"/>
            <a:ext cx="10332280" cy="120032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044" l="-5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2805" y="0"/>
            <a:ext cx="52263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196" y="0"/>
            <a:ext cx="76336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6060" y="0"/>
            <a:ext cx="88798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7125" y="2566987"/>
            <a:ext cx="48577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3637" y="1104900"/>
            <a:ext cx="73247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387" y="1885950"/>
            <a:ext cx="75152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881187"/>
            <a:ext cx="77724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The simplest standard neural networks…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56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Empirical Intuitions and Questions</a:t>
            </a:r>
            <a:endParaRPr/>
          </a:p>
        </p:txBody>
      </p:sp>
      <p:cxnSp>
        <p:nvCxnSpPr>
          <p:cNvPr id="276" name="Google Shape;276;p20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20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20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20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5309085" y="4377135"/>
            <a:ext cx="1573828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86" l="-1162" r="-2325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838200" y="4377135"/>
            <a:ext cx="969945" cy="102047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5377050" y="4887371"/>
            <a:ext cx="1437893" cy="3193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3075" l="-1270" r="-84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5421454" y="5397607"/>
            <a:ext cx="1349087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520" l="-2251" r="-36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9997" r="-73325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8971673" y="4377135"/>
            <a:ext cx="2382127" cy="10713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5773384" y="5880664"/>
            <a:ext cx="609719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8888" l="-8999" r="-7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1021520" y="1878903"/>
            <a:ext cx="10332280" cy="120032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044" l="-5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Image classifiers and object detectors…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Rely on flattened, normalized images.</a:t>
            </a:r>
            <a:endParaRPr sz="2200"/>
          </a:p>
        </p:txBody>
      </p:sp>
      <p:pic>
        <p:nvPicPr>
          <p:cNvPr id="300" name="Google Shape;3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7822" y="1997075"/>
            <a:ext cx="4572000" cy="449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2"/>
          <p:cNvCxnSpPr/>
          <p:nvPr/>
        </p:nvCxnSpPr>
        <p:spPr>
          <a:xfrm>
            <a:off x="5776817" y="4076602"/>
            <a:ext cx="2470539" cy="17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22"/>
          <p:cNvSpPr txBox="1"/>
          <p:nvPr/>
        </p:nvSpPr>
        <p:spPr>
          <a:xfrm>
            <a:off x="8342464" y="2504771"/>
            <a:ext cx="1858714" cy="31154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360728" y="2797149"/>
            <a:ext cx="460767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662732" y="2339369"/>
            <a:ext cx="46608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931935" y="2099811"/>
            <a:ext cx="46608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1990822" y="2811437"/>
            <a:ext cx="46608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4331829" y="5877307"/>
            <a:ext cx="74789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915623" y="5722048"/>
            <a:ext cx="74789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5172126" y="5401877"/>
            <a:ext cx="528286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Very simple image binary classifiers…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22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353" l="-2376" r="0" t="-2534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4111680" y="4377135"/>
            <a:ext cx="163147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86" l="-1492" r="-2611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838200" y="4382584"/>
            <a:ext cx="2703432" cy="1330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6477666" y="4377135"/>
            <a:ext cx="1011687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887" l="-3010" r="-601" t="-88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178861" y="4798022"/>
            <a:ext cx="1736629" cy="31245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841" l="-1405" r="-28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8669924" y="4377135"/>
            <a:ext cx="2683876" cy="3283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072" l="-2040" r="0" t="-22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6678651" y="5201153"/>
            <a:ext cx="609719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20" l="-8999" r="-6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28" name="Google Shape;328;p24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9" name="Google Shape;329;p24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24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1" name="Google Shape;331;p24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9999" r="-6333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4036434" y="4692582"/>
            <a:ext cx="1735603" cy="637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6444796" y="5615739"/>
            <a:ext cx="1371145" cy="31931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0751" l="-2221" r="-442" t="-245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8685505" y="4822118"/>
            <a:ext cx="2668295" cy="77572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01" l="-2375" r="-926" t="-1981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3539402" y="3039791"/>
            <a:ext cx="5545301" cy="7784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5244413" y="2950086"/>
            <a:ext cx="1374479" cy="4789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5235756" y="3589142"/>
            <a:ext cx="1383136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[two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10119936" y="3184182"/>
            <a:ext cx="542456" cy="6907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10166487" y="4315866"/>
            <a:ext cx="495905" cy="6190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3" name="Google Shape;363;p27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27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4665255" y="2177300"/>
            <a:ext cx="2861489" cy="27831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085" r="0" t="-230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026459" y="2185042"/>
            <a:ext cx="4139082" cy="8904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251306" y="-2068776"/>
            <a:ext cx="12192002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5" l="-2376" r="0" t="-1520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cxnSp>
        <p:nvCxnSpPr>
          <p:cNvPr id="99" name="Google Shape;99;p3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3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3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309085" y="4377135"/>
            <a:ext cx="1573828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886" l="-1162" r="-2325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838200" y="4377135"/>
            <a:ext cx="969945" cy="102047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377050" y="4887371"/>
            <a:ext cx="1437893" cy="31931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3075" l="-1270" r="-84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421454" y="5397607"/>
            <a:ext cx="1349087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20" l="-2251" r="-36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9997" r="-73325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8971673" y="4377135"/>
            <a:ext cx="2382127" cy="10713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773384" y="5880664"/>
            <a:ext cx="609719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8888" l="-8999" r="-7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2512839" y="2185042"/>
            <a:ext cx="7166321" cy="7598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4410537" y="3310056"/>
            <a:ext cx="3370923" cy="734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732194" y="2185042"/>
            <a:ext cx="6597254" cy="76360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944722" y="3462534"/>
            <a:ext cx="2172198" cy="7608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4364208" y="2165980"/>
            <a:ext cx="3462615" cy="8171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5274296" y="3329191"/>
            <a:ext cx="1642373" cy="8171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085" r="0" t="-230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4133796" y="2185042"/>
            <a:ext cx="3924408" cy="8904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3991000" y="2185042"/>
            <a:ext cx="4209999" cy="2693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810645" y="2185042"/>
            <a:ext cx="6570710" cy="240014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2810645" y="2185042"/>
            <a:ext cx="6570709" cy="16609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2983225" y="2185042"/>
            <a:ext cx="6225550" cy="8564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4" name="Google Shape;444;p38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45" name="Google Shape;44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[two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10119936" y="3184182"/>
            <a:ext cx="542456" cy="6907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10166487" y="4315866"/>
            <a:ext cx="495905" cy="6190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9" name="Google Shape;449;p38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38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5097297" y="2185042"/>
            <a:ext cx="1997406" cy="8596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756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5" l="-2376" r="0" t="-1520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cxnSp>
        <p:nvCxnSpPr>
          <p:cNvPr id="116" name="Google Shape;116;p4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4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4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5309085" y="4377135"/>
            <a:ext cx="1573828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886" l="-1162" r="-2325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38200" y="4377135"/>
            <a:ext cx="969945" cy="102047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5377050" y="4887371"/>
            <a:ext cx="1437893" cy="31931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3075" l="-1270" r="-84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421454" y="5397607"/>
            <a:ext cx="1349087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20" l="-2251" r="-36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9997" r="-73325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8971673" y="4377135"/>
            <a:ext cx="2382127" cy="10713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5773384" y="5880664"/>
            <a:ext cx="609719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8888" l="-8999" r="-7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1021520" y="1878903"/>
            <a:ext cx="10332280" cy="1384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42" l="-5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4202212" y="2185042"/>
            <a:ext cx="3787575" cy="862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4862232" y="2185042"/>
            <a:ext cx="2467535" cy="7169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5504074" y="3267096"/>
            <a:ext cx="1183850" cy="71692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79" name="Google Shape;479;p42"/>
          <p:cNvSpPr/>
          <p:nvPr/>
        </p:nvSpPr>
        <p:spPr>
          <a:xfrm>
            <a:off x="4614537" y="2185042"/>
            <a:ext cx="2962926" cy="862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486" name="Google Shape;486;p43"/>
          <p:cNvSpPr/>
          <p:nvPr/>
        </p:nvSpPr>
        <p:spPr>
          <a:xfrm>
            <a:off x="4526884" y="2185042"/>
            <a:ext cx="3138231" cy="8564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94" name="Google Shape;49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4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[two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496" name="Google Shape;496;p44"/>
          <p:cNvSpPr/>
          <p:nvPr/>
        </p:nvSpPr>
        <p:spPr>
          <a:xfrm>
            <a:off x="10119936" y="3184182"/>
            <a:ext cx="542456" cy="6907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7" name="Google Shape;497;p44"/>
          <p:cNvSpPr/>
          <p:nvPr/>
        </p:nvSpPr>
        <p:spPr>
          <a:xfrm>
            <a:off x="10166487" y="4315866"/>
            <a:ext cx="495905" cy="61901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98" name="Google Shape;498;p44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9" name="Google Shape;499;p44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506" name="Google Shape;50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6530" y="0"/>
            <a:ext cx="91789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13" name="Google Shape;513;p46"/>
          <p:cNvSpPr txBox="1"/>
          <p:nvPr/>
        </p:nvSpPr>
        <p:spPr>
          <a:xfrm>
            <a:off x="5244413" y="2950086"/>
            <a:ext cx="1374479" cy="4789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46"/>
          <p:cNvSpPr txBox="1"/>
          <p:nvPr/>
        </p:nvSpPr>
        <p:spPr>
          <a:xfrm>
            <a:off x="5235756" y="3589142"/>
            <a:ext cx="1383136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Iterate</a:t>
            </a:r>
            <a:br>
              <a:rPr lang="en-US"/>
            </a:br>
            <a:r>
              <a:rPr lang="en-US" sz="2000"/>
              <a:t>for all subdivisions of batches of training images in the training dataset, and for many epochs.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22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353" l="-2376" r="0" t="-2534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27" name="Google Shape;527;p48"/>
          <p:cNvSpPr txBox="1"/>
          <p:nvPr/>
        </p:nvSpPr>
        <p:spPr>
          <a:xfrm>
            <a:off x="838200" y="4382584"/>
            <a:ext cx="2703432" cy="13307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48"/>
          <p:cNvSpPr txBox="1"/>
          <p:nvPr/>
        </p:nvSpPr>
        <p:spPr>
          <a:xfrm>
            <a:off x="6477666" y="4377135"/>
            <a:ext cx="1011687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887" l="-3010" r="-601" t="-88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9" name="Google Shape;529;p48"/>
          <p:cNvSpPr txBox="1"/>
          <p:nvPr/>
        </p:nvSpPr>
        <p:spPr>
          <a:xfrm>
            <a:off x="6178861" y="4798022"/>
            <a:ext cx="1736629" cy="31245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841" l="-1405" r="-28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0" name="Google Shape;530;p48"/>
          <p:cNvSpPr txBox="1"/>
          <p:nvPr/>
        </p:nvSpPr>
        <p:spPr>
          <a:xfrm>
            <a:off x="8669924" y="4377135"/>
            <a:ext cx="2683876" cy="32836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4072" l="-2040" r="0" t="-22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1" name="Google Shape;531;p48"/>
          <p:cNvSpPr txBox="1"/>
          <p:nvPr/>
        </p:nvSpPr>
        <p:spPr>
          <a:xfrm>
            <a:off x="6678651" y="5201153"/>
            <a:ext cx="609719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6520" l="-8999" r="-6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2" name="Google Shape;532;p48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48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48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5" name="Google Shape;535;p48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6" name="Google Shape;536;p48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19999" r="-6333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48"/>
          <p:cNvSpPr txBox="1"/>
          <p:nvPr/>
        </p:nvSpPr>
        <p:spPr>
          <a:xfrm>
            <a:off x="6444796" y="5615739"/>
            <a:ext cx="1371145" cy="31931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0751" l="-2221" r="-442" t="-245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8685505" y="4822118"/>
            <a:ext cx="2668295" cy="7757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9" name="Google Shape;539;p48"/>
          <p:cNvSpPr/>
          <p:nvPr/>
        </p:nvSpPr>
        <p:spPr>
          <a:xfrm>
            <a:off x="1254142" y="512685"/>
            <a:ext cx="9383109" cy="5832628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8"/>
          <p:cNvSpPr txBox="1"/>
          <p:nvPr/>
        </p:nvSpPr>
        <p:spPr>
          <a:xfrm>
            <a:off x="4111680" y="4377135"/>
            <a:ext cx="1631472" cy="27699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8886" l="-1492" r="-2611" t="-244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1" name="Google Shape;541;p48"/>
          <p:cNvSpPr/>
          <p:nvPr/>
        </p:nvSpPr>
        <p:spPr>
          <a:xfrm>
            <a:off x="4036434" y="4692582"/>
            <a:ext cx="1735603" cy="63799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22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8" name="Google Shape;54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49" name="Google Shape;5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6472"/>
            <a:ext cx="12192001" cy="6065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833" l="-2723" r="0" t="-16128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835751" y="3050883"/>
            <a:ext cx="2520498" cy="7562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22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353" l="-2376" r="0" t="-2534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56" name="Google Shape;556;p50"/>
          <p:cNvSpPr txBox="1"/>
          <p:nvPr/>
        </p:nvSpPr>
        <p:spPr>
          <a:xfrm>
            <a:off x="4010846" y="3038143"/>
            <a:ext cx="163147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21" l="-1492" r="-2611" t="-239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7" name="Google Shape;557;p50"/>
          <p:cNvSpPr txBox="1"/>
          <p:nvPr/>
        </p:nvSpPr>
        <p:spPr>
          <a:xfrm>
            <a:off x="838200" y="4382584"/>
            <a:ext cx="2703432" cy="1330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8" name="Google Shape;558;p50"/>
          <p:cNvSpPr txBox="1"/>
          <p:nvPr/>
        </p:nvSpPr>
        <p:spPr>
          <a:xfrm>
            <a:off x="6477666" y="4419080"/>
            <a:ext cx="1011687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4" l="-3010" r="-60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9" name="Google Shape;559;p50"/>
          <p:cNvSpPr txBox="1"/>
          <p:nvPr/>
        </p:nvSpPr>
        <p:spPr>
          <a:xfrm>
            <a:off x="6477666" y="4779965"/>
            <a:ext cx="1736629" cy="31245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841" l="-1405" r="-28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0" name="Google Shape;560;p50"/>
          <p:cNvSpPr txBox="1"/>
          <p:nvPr/>
        </p:nvSpPr>
        <p:spPr>
          <a:xfrm>
            <a:off x="8669924" y="4377135"/>
            <a:ext cx="2683876" cy="3283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072" l="-2040" r="0" t="-22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1" name="Google Shape;561;p50"/>
          <p:cNvSpPr txBox="1"/>
          <p:nvPr/>
        </p:nvSpPr>
        <p:spPr>
          <a:xfrm>
            <a:off x="6478121" y="5223970"/>
            <a:ext cx="1694759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35552" l="-2876" r="-2156" t="-2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62" name="Google Shape;562;p50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3" name="Google Shape;563;p50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50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5" name="Google Shape;565;p50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6" name="Google Shape;566;p50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9999" r="-6333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3913838" y="6124323"/>
            <a:ext cx="2049857" cy="637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8" name="Google Shape;568;p50"/>
          <p:cNvSpPr txBox="1"/>
          <p:nvPr/>
        </p:nvSpPr>
        <p:spPr>
          <a:xfrm>
            <a:off x="6477666" y="5615738"/>
            <a:ext cx="2568652" cy="31931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0751" l="-948" r="0" t="-245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9" name="Google Shape;569;p50"/>
          <p:cNvSpPr/>
          <p:nvPr/>
        </p:nvSpPr>
        <p:spPr>
          <a:xfrm>
            <a:off x="8785413" y="4833636"/>
            <a:ext cx="2668295" cy="77572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0" name="Google Shape;570;p50"/>
          <p:cNvSpPr txBox="1"/>
          <p:nvPr/>
        </p:nvSpPr>
        <p:spPr>
          <a:xfrm>
            <a:off x="3942882" y="5175279"/>
            <a:ext cx="1922706" cy="59830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1" name="Google Shape;571;p50"/>
          <p:cNvSpPr txBox="1"/>
          <p:nvPr/>
        </p:nvSpPr>
        <p:spPr>
          <a:xfrm>
            <a:off x="3565763" y="5824121"/>
            <a:ext cx="2746008" cy="2769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32605" l="-888" r="-2443" t="-239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2" name="Google Shape;572;p50"/>
          <p:cNvSpPr txBox="1"/>
          <p:nvPr/>
        </p:nvSpPr>
        <p:spPr>
          <a:xfrm>
            <a:off x="4209394" y="3614496"/>
            <a:ext cx="1234377" cy="75616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3947499" y="4419110"/>
            <a:ext cx="1918089" cy="75616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01" l="-2375" r="-926" t="-1981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80" name="Google Shape;580;p51"/>
          <p:cNvSpPr txBox="1"/>
          <p:nvPr/>
        </p:nvSpPr>
        <p:spPr>
          <a:xfrm>
            <a:off x="3539402" y="3039791"/>
            <a:ext cx="5545301" cy="7784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1" name="Google Shape;581;p51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588" name="Google Shape;588;p52"/>
          <p:cNvSpPr txBox="1"/>
          <p:nvPr/>
        </p:nvSpPr>
        <p:spPr>
          <a:xfrm>
            <a:off x="5404432" y="2950086"/>
            <a:ext cx="1374479" cy="4789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52"/>
          <p:cNvSpPr txBox="1"/>
          <p:nvPr/>
        </p:nvSpPr>
        <p:spPr>
          <a:xfrm>
            <a:off x="5395775" y="3589142"/>
            <a:ext cx="1383136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0" name="Google Shape;590;p52"/>
          <p:cNvSpPr txBox="1"/>
          <p:nvPr/>
        </p:nvSpPr>
        <p:spPr>
          <a:xfrm>
            <a:off x="5428829" y="4275967"/>
            <a:ext cx="1325683" cy="57002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1" name="Google Shape;591;p52"/>
          <p:cNvSpPr txBox="1"/>
          <p:nvPr/>
        </p:nvSpPr>
        <p:spPr>
          <a:xfrm>
            <a:off x="5395775" y="5006137"/>
            <a:ext cx="1380891" cy="57336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99" name="Google Shape;59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3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[four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9113257" y="3118224"/>
            <a:ext cx="542456" cy="69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9159808" y="4249908"/>
            <a:ext cx="495905" cy="61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03" name="Google Shape;603;p53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4" name="Google Shape;604;p53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  <p:sp>
        <p:nvSpPr>
          <p:cNvPr id="605" name="Google Shape;605;p53"/>
          <p:cNvSpPr/>
          <p:nvPr/>
        </p:nvSpPr>
        <p:spPr>
          <a:xfrm>
            <a:off x="10588852" y="3118224"/>
            <a:ext cx="49385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6" name="Google Shape;606;p53"/>
          <p:cNvSpPr/>
          <p:nvPr/>
        </p:nvSpPr>
        <p:spPr>
          <a:xfrm>
            <a:off x="10588851" y="4249908"/>
            <a:ext cx="512256" cy="66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13" name="Google Shape;613;p54"/>
          <p:cNvSpPr/>
          <p:nvPr/>
        </p:nvSpPr>
        <p:spPr>
          <a:xfrm>
            <a:off x="4665255" y="2177300"/>
            <a:ext cx="2861489" cy="27831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085" r="0" t="-230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2844436" y="2185042"/>
            <a:ext cx="6503127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27" name="Google Shape;627;p56"/>
          <p:cNvSpPr/>
          <p:nvPr/>
        </p:nvSpPr>
        <p:spPr>
          <a:xfrm>
            <a:off x="2512839" y="2185042"/>
            <a:ext cx="7166321" cy="7598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8" name="Google Shape;628;p56"/>
          <p:cNvSpPr/>
          <p:nvPr/>
        </p:nvSpPr>
        <p:spPr>
          <a:xfrm>
            <a:off x="4410537" y="3310056"/>
            <a:ext cx="3370923" cy="734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-92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2732194" y="2185042"/>
            <a:ext cx="6727611" cy="912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57"/>
          <p:cNvSpPr/>
          <p:nvPr/>
        </p:nvSpPr>
        <p:spPr>
          <a:xfrm>
            <a:off x="4944722" y="3462534"/>
            <a:ext cx="2302553" cy="9123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085" r="0" t="-829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43" name="Google Shape;643;p58"/>
          <p:cNvSpPr/>
          <p:nvPr/>
        </p:nvSpPr>
        <p:spPr>
          <a:xfrm>
            <a:off x="4634285" y="2185042"/>
            <a:ext cx="2923429" cy="10329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4" name="Google Shape;644;p58"/>
          <p:cNvSpPr/>
          <p:nvPr/>
        </p:nvSpPr>
        <p:spPr>
          <a:xfrm>
            <a:off x="5186166" y="3583079"/>
            <a:ext cx="1819665" cy="1032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03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51" name="Google Shape;651;p59"/>
          <p:cNvSpPr/>
          <p:nvPr/>
        </p:nvSpPr>
        <p:spPr>
          <a:xfrm>
            <a:off x="518893" y="2118692"/>
            <a:ext cx="11153246" cy="9117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2" name="Google Shape;652;p59"/>
          <p:cNvSpPr/>
          <p:nvPr/>
        </p:nvSpPr>
        <p:spPr>
          <a:xfrm>
            <a:off x="4136614" y="3329192"/>
            <a:ext cx="3917804" cy="87761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53" name="Google Shape;653;p59"/>
          <p:cNvCxnSpPr/>
          <p:nvPr/>
        </p:nvCxnSpPr>
        <p:spPr>
          <a:xfrm>
            <a:off x="4820575" y="2118692"/>
            <a:ext cx="0" cy="9117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4" name="Google Shape;654;p59"/>
          <p:cNvCxnSpPr/>
          <p:nvPr/>
        </p:nvCxnSpPr>
        <p:spPr>
          <a:xfrm>
            <a:off x="7964750" y="2111291"/>
            <a:ext cx="0" cy="9117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59"/>
          <p:cNvCxnSpPr/>
          <p:nvPr/>
        </p:nvCxnSpPr>
        <p:spPr>
          <a:xfrm>
            <a:off x="8356847" y="2118692"/>
            <a:ext cx="0" cy="9117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360252" y="3165626"/>
            <a:ext cx="1471493" cy="5267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5614044" y="4083831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5430080" y="3958988"/>
            <a:ext cx="1331838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62" name="Google Shape;662;p60"/>
          <p:cNvSpPr/>
          <p:nvPr/>
        </p:nvSpPr>
        <p:spPr>
          <a:xfrm>
            <a:off x="4364208" y="2165980"/>
            <a:ext cx="3462615" cy="8171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3" name="Google Shape;663;p60"/>
          <p:cNvSpPr/>
          <p:nvPr/>
        </p:nvSpPr>
        <p:spPr>
          <a:xfrm>
            <a:off x="5274328" y="3329191"/>
            <a:ext cx="1642373" cy="8171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21" l="-2085" r="0" t="-230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0" name="Google Shape;670;p61"/>
          <p:cNvSpPr/>
          <p:nvPr/>
        </p:nvSpPr>
        <p:spPr>
          <a:xfrm>
            <a:off x="3007879" y="2185042"/>
            <a:ext cx="6176242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7" name="Google Shape;677;p62"/>
          <p:cNvSpPr/>
          <p:nvPr/>
        </p:nvSpPr>
        <p:spPr>
          <a:xfrm>
            <a:off x="2848412" y="2185042"/>
            <a:ext cx="6495176" cy="30762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84" name="Google Shape;684;p63"/>
          <p:cNvSpPr/>
          <p:nvPr/>
        </p:nvSpPr>
        <p:spPr>
          <a:xfrm>
            <a:off x="1690339" y="2185042"/>
            <a:ext cx="8811322" cy="3042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91" name="Google Shape;691;p64"/>
          <p:cNvSpPr/>
          <p:nvPr/>
        </p:nvSpPr>
        <p:spPr>
          <a:xfrm>
            <a:off x="1690338" y="2185042"/>
            <a:ext cx="8811323" cy="16701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1862918" y="2185042"/>
            <a:ext cx="8466164" cy="9712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5" name="Google Shape;705;p66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706" name="Google Shape;70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[four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9113257" y="3118224"/>
            <a:ext cx="542456" cy="69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9159808" y="4249908"/>
            <a:ext cx="495905" cy="61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10" name="Google Shape;710;p66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66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10588852" y="3118224"/>
            <a:ext cx="49385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10588851" y="4249908"/>
            <a:ext cx="512256" cy="66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20" name="Google Shape;720;p67"/>
          <p:cNvSpPr/>
          <p:nvPr/>
        </p:nvSpPr>
        <p:spPr>
          <a:xfrm>
            <a:off x="5097297" y="2185042"/>
            <a:ext cx="1997406" cy="8596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27" name="Google Shape;727;p68"/>
          <p:cNvSpPr/>
          <p:nvPr/>
        </p:nvSpPr>
        <p:spPr>
          <a:xfrm>
            <a:off x="2844436" y="2185042"/>
            <a:ext cx="6039410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372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4842996" y="2185042"/>
            <a:ext cx="2506007" cy="7169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5" name="Google Shape;735;p69"/>
          <p:cNvSpPr/>
          <p:nvPr/>
        </p:nvSpPr>
        <p:spPr>
          <a:xfrm>
            <a:off x="5504074" y="3267096"/>
            <a:ext cx="1183850" cy="71692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99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3924065" y="2741770"/>
            <a:ext cx="3330784" cy="7562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5628442" y="38625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2024944" y="3576615"/>
            <a:ext cx="8142112" cy="6178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572828" y="4277577"/>
            <a:ext cx="9046344" cy="61908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1617612" y="4979758"/>
            <a:ext cx="8956776" cy="8753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4013160" y="1906925"/>
            <a:ext cx="3152594" cy="75623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394578" y="5938163"/>
            <a:ext cx="2708497" cy="84856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4447243" y="5951175"/>
            <a:ext cx="2563157" cy="8485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42" name="Google Shape;742;p70"/>
          <p:cNvSpPr/>
          <p:nvPr/>
        </p:nvSpPr>
        <p:spPr>
          <a:xfrm>
            <a:off x="3406866" y="2185042"/>
            <a:ext cx="5378267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49" name="Google Shape;749;p71"/>
          <p:cNvSpPr/>
          <p:nvPr/>
        </p:nvSpPr>
        <p:spPr>
          <a:xfrm>
            <a:off x="3384296" y="2185042"/>
            <a:ext cx="5423408" cy="9862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6" name="Google Shape;756;p72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757" name="Google Shape;75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2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[four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759" name="Google Shape;759;p72"/>
          <p:cNvSpPr/>
          <p:nvPr/>
        </p:nvSpPr>
        <p:spPr>
          <a:xfrm>
            <a:off x="9113257" y="3118224"/>
            <a:ext cx="542456" cy="69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0" name="Google Shape;760;p72"/>
          <p:cNvSpPr/>
          <p:nvPr/>
        </p:nvSpPr>
        <p:spPr>
          <a:xfrm>
            <a:off x="9159808" y="4249908"/>
            <a:ext cx="495905" cy="61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61" name="Google Shape;761;p72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2" name="Google Shape;762;p72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  <p:sp>
        <p:nvSpPr>
          <p:cNvPr id="763" name="Google Shape;763;p72"/>
          <p:cNvSpPr/>
          <p:nvPr/>
        </p:nvSpPr>
        <p:spPr>
          <a:xfrm>
            <a:off x="10588852" y="3118224"/>
            <a:ext cx="49385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4" name="Google Shape;764;p72"/>
          <p:cNvSpPr/>
          <p:nvPr/>
        </p:nvSpPr>
        <p:spPr>
          <a:xfrm>
            <a:off x="10588851" y="4249908"/>
            <a:ext cx="512256" cy="66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71" name="Google Shape;771;p73"/>
          <p:cNvSpPr/>
          <p:nvPr/>
        </p:nvSpPr>
        <p:spPr>
          <a:xfrm>
            <a:off x="5097297" y="2185042"/>
            <a:ext cx="1997406" cy="8596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78" name="Google Shape;778;p74"/>
          <p:cNvSpPr/>
          <p:nvPr/>
        </p:nvSpPr>
        <p:spPr>
          <a:xfrm>
            <a:off x="4145690" y="2185042"/>
            <a:ext cx="3900620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85" name="Google Shape;785;p75"/>
          <p:cNvSpPr/>
          <p:nvPr/>
        </p:nvSpPr>
        <p:spPr>
          <a:xfrm>
            <a:off x="5315401" y="2185042"/>
            <a:ext cx="1561197" cy="6944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8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92" name="Google Shape;792;p76"/>
          <p:cNvSpPr/>
          <p:nvPr/>
        </p:nvSpPr>
        <p:spPr>
          <a:xfrm>
            <a:off x="4150660" y="2185042"/>
            <a:ext cx="3890680" cy="912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799" name="Google Shape;799;p77"/>
          <p:cNvSpPr/>
          <p:nvPr/>
        </p:nvSpPr>
        <p:spPr>
          <a:xfrm>
            <a:off x="4072648" y="2185042"/>
            <a:ext cx="4046703" cy="9840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6" name="Google Shape;806;p78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807" name="Google Shape;807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8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[four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809" name="Google Shape;809;p78"/>
          <p:cNvSpPr/>
          <p:nvPr/>
        </p:nvSpPr>
        <p:spPr>
          <a:xfrm>
            <a:off x="9113257" y="3118224"/>
            <a:ext cx="542456" cy="69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0" name="Google Shape;810;p78"/>
          <p:cNvSpPr/>
          <p:nvPr/>
        </p:nvSpPr>
        <p:spPr>
          <a:xfrm>
            <a:off x="9159808" y="4249908"/>
            <a:ext cx="495905" cy="61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11" name="Google Shape;811;p78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2" name="Google Shape;812;p78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  <p:sp>
        <p:nvSpPr>
          <p:cNvPr id="813" name="Google Shape;813;p78"/>
          <p:cNvSpPr/>
          <p:nvPr/>
        </p:nvSpPr>
        <p:spPr>
          <a:xfrm>
            <a:off x="10588852" y="3118224"/>
            <a:ext cx="49385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4" name="Google Shape;814;p78"/>
          <p:cNvSpPr/>
          <p:nvPr/>
        </p:nvSpPr>
        <p:spPr>
          <a:xfrm>
            <a:off x="10588851" y="4249908"/>
            <a:ext cx="512256" cy="66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21" name="Google Shape;821;p79"/>
          <p:cNvSpPr/>
          <p:nvPr/>
        </p:nvSpPr>
        <p:spPr>
          <a:xfrm>
            <a:off x="5097297" y="2185042"/>
            <a:ext cx="2030107" cy="8596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99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4018479" y="2012917"/>
            <a:ext cx="3237681" cy="7562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2202947" y="3021014"/>
            <a:ext cx="7786106" cy="6178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1572828" y="3869655"/>
            <a:ext cx="9046344" cy="61908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572828" y="4719515"/>
            <a:ext cx="9046344" cy="87530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1572828" y="5825599"/>
            <a:ext cx="9046344" cy="87530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4814421" y="5825599"/>
            <a:ext cx="2563157" cy="8485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28" name="Google Shape;828;p80"/>
          <p:cNvSpPr/>
          <p:nvPr/>
        </p:nvSpPr>
        <p:spPr>
          <a:xfrm>
            <a:off x="4136489" y="2185042"/>
            <a:ext cx="3919022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35" name="Google Shape;835;p81"/>
          <p:cNvSpPr/>
          <p:nvPr/>
        </p:nvSpPr>
        <p:spPr>
          <a:xfrm>
            <a:off x="4136489" y="2185042"/>
            <a:ext cx="3919022" cy="9748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42" name="Google Shape;842;p82"/>
          <p:cNvSpPr/>
          <p:nvPr/>
        </p:nvSpPr>
        <p:spPr>
          <a:xfrm>
            <a:off x="4828473" y="2185042"/>
            <a:ext cx="2535053" cy="8260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43" name="Google Shape;843;p82"/>
          <p:cNvSpPr/>
          <p:nvPr/>
        </p:nvSpPr>
        <p:spPr>
          <a:xfrm>
            <a:off x="5470315" y="3370064"/>
            <a:ext cx="1251368" cy="8260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50" name="Google Shape;850;p83"/>
          <p:cNvSpPr/>
          <p:nvPr/>
        </p:nvSpPr>
        <p:spPr>
          <a:xfrm>
            <a:off x="4535990" y="2185042"/>
            <a:ext cx="3120020" cy="912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376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57" name="Google Shape;857;p84"/>
          <p:cNvSpPr/>
          <p:nvPr/>
        </p:nvSpPr>
        <p:spPr>
          <a:xfrm>
            <a:off x="4431666" y="2185042"/>
            <a:ext cx="3328668" cy="9840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4" name="Google Shape;864;p85"/>
          <p:cNvSpPr txBox="1"/>
          <p:nvPr/>
        </p:nvSpPr>
        <p:spPr>
          <a:xfrm>
            <a:off x="5456209" y="1940833"/>
            <a:ext cx="1471172" cy="2019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865" name="Google Shape;86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875" y="0"/>
            <a:ext cx="45386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85"/>
          <p:cNvSpPr txBox="1"/>
          <p:nvPr/>
        </p:nvSpPr>
        <p:spPr>
          <a:xfrm>
            <a:off x="377505" y="3360452"/>
            <a:ext cx="306198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must return here with [four derivatives]… or else you will never pass through this wood… alive.”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-- Head Knight of 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Monty Python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the Holy Grail</a:t>
            </a:r>
            <a:endParaRPr/>
          </a:p>
        </p:txBody>
      </p:sp>
      <p:sp>
        <p:nvSpPr>
          <p:cNvPr id="867" name="Google Shape;867;p85"/>
          <p:cNvSpPr/>
          <p:nvPr/>
        </p:nvSpPr>
        <p:spPr>
          <a:xfrm>
            <a:off x="9113257" y="3118224"/>
            <a:ext cx="542456" cy="69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8" name="Google Shape;868;p85"/>
          <p:cNvSpPr/>
          <p:nvPr/>
        </p:nvSpPr>
        <p:spPr>
          <a:xfrm>
            <a:off x="9159808" y="4249908"/>
            <a:ext cx="495905" cy="619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69" name="Google Shape;869;p85"/>
          <p:cNvCxnSpPr/>
          <p:nvPr/>
        </p:nvCxnSpPr>
        <p:spPr>
          <a:xfrm>
            <a:off x="6023295" y="6635692"/>
            <a:ext cx="33556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0" name="Google Shape;870;p85"/>
          <p:cNvSpPr txBox="1"/>
          <p:nvPr/>
        </p:nvSpPr>
        <p:spPr>
          <a:xfrm>
            <a:off x="7370619" y="6451026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mathematical</a:t>
            </a:r>
            <a:endParaRPr/>
          </a:p>
        </p:txBody>
      </p:sp>
      <p:sp>
        <p:nvSpPr>
          <p:cNvPr id="871" name="Google Shape;871;p85"/>
          <p:cNvSpPr/>
          <p:nvPr/>
        </p:nvSpPr>
        <p:spPr>
          <a:xfrm>
            <a:off x="10588852" y="3118224"/>
            <a:ext cx="493853" cy="66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2" name="Google Shape;872;p85"/>
          <p:cNvSpPr/>
          <p:nvPr/>
        </p:nvSpPr>
        <p:spPr>
          <a:xfrm>
            <a:off x="10588851" y="4249908"/>
            <a:ext cx="512256" cy="665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79" name="Google Shape;879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6530" y="0"/>
            <a:ext cx="91789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86" name="Google Shape;886;p87"/>
          <p:cNvSpPr txBox="1"/>
          <p:nvPr/>
        </p:nvSpPr>
        <p:spPr>
          <a:xfrm>
            <a:off x="5404432" y="2950086"/>
            <a:ext cx="1374479" cy="4789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87"/>
          <p:cNvSpPr txBox="1"/>
          <p:nvPr/>
        </p:nvSpPr>
        <p:spPr>
          <a:xfrm>
            <a:off x="5395775" y="3589142"/>
            <a:ext cx="1383136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87"/>
          <p:cNvSpPr txBox="1"/>
          <p:nvPr/>
        </p:nvSpPr>
        <p:spPr>
          <a:xfrm>
            <a:off x="5428829" y="4275967"/>
            <a:ext cx="1325683" cy="57002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87"/>
          <p:cNvSpPr txBox="1"/>
          <p:nvPr/>
        </p:nvSpPr>
        <p:spPr>
          <a:xfrm>
            <a:off x="5395775" y="5006137"/>
            <a:ext cx="1380891" cy="57336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Iterate</a:t>
            </a:r>
            <a:br>
              <a:rPr lang="en-US"/>
            </a:br>
            <a:r>
              <a:rPr lang="en-US" sz="2000"/>
              <a:t>for all subdivisions of batches of training images in the training dataset, and for many epochs.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622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293" l="-2376" r="0" t="-1428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02" name="Google Shape;902;p89"/>
          <p:cNvSpPr txBox="1"/>
          <p:nvPr/>
        </p:nvSpPr>
        <p:spPr>
          <a:xfrm>
            <a:off x="4010846" y="3038143"/>
            <a:ext cx="163147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21" l="-1492" r="-2611" t="-239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3" name="Google Shape;903;p89"/>
          <p:cNvSpPr txBox="1"/>
          <p:nvPr/>
        </p:nvSpPr>
        <p:spPr>
          <a:xfrm>
            <a:off x="838200" y="4382584"/>
            <a:ext cx="2703432" cy="1330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4" name="Google Shape;904;p89"/>
          <p:cNvSpPr txBox="1"/>
          <p:nvPr/>
        </p:nvSpPr>
        <p:spPr>
          <a:xfrm>
            <a:off x="6477666" y="4419080"/>
            <a:ext cx="1011687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4" l="-3010" r="-60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5" name="Google Shape;905;p89"/>
          <p:cNvSpPr txBox="1"/>
          <p:nvPr/>
        </p:nvSpPr>
        <p:spPr>
          <a:xfrm>
            <a:off x="6477666" y="4779965"/>
            <a:ext cx="1736629" cy="31245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841" l="-1405" r="-281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6" name="Google Shape;906;p89"/>
          <p:cNvSpPr txBox="1"/>
          <p:nvPr/>
        </p:nvSpPr>
        <p:spPr>
          <a:xfrm>
            <a:off x="8669924" y="4377135"/>
            <a:ext cx="2683876" cy="3283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072" l="-2040" r="0" t="-22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7" name="Google Shape;907;p89"/>
          <p:cNvSpPr txBox="1"/>
          <p:nvPr/>
        </p:nvSpPr>
        <p:spPr>
          <a:xfrm>
            <a:off x="6478121" y="5223970"/>
            <a:ext cx="1694759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35552" l="-2876" r="-2156" t="-2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08" name="Google Shape;908;p89"/>
          <p:cNvCxnSpPr/>
          <p:nvPr/>
        </p:nvCxnSpPr>
        <p:spPr>
          <a:xfrm>
            <a:off x="1151550" y="3429000"/>
            <a:ext cx="4024132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9" name="Google Shape;909;p89"/>
          <p:cNvSpPr/>
          <p:nvPr/>
        </p:nvSpPr>
        <p:spPr>
          <a:xfrm>
            <a:off x="5407981" y="2766233"/>
            <a:ext cx="1376038" cy="132553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p89"/>
          <p:cNvCxnSpPr/>
          <p:nvPr/>
        </p:nvCxnSpPr>
        <p:spPr>
          <a:xfrm flipH="1" rot="10800000">
            <a:off x="6968971" y="3428999"/>
            <a:ext cx="4083728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89"/>
          <p:cNvSpPr txBox="1"/>
          <p:nvPr/>
        </p:nvSpPr>
        <p:spPr>
          <a:xfrm>
            <a:off x="11167082" y="3295438"/>
            <a:ext cx="186718" cy="31931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3075" l="-32254" r="-74186" t="-269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2" name="Google Shape;912;p89"/>
          <p:cNvSpPr txBox="1"/>
          <p:nvPr/>
        </p:nvSpPr>
        <p:spPr>
          <a:xfrm>
            <a:off x="838200" y="3295438"/>
            <a:ext cx="183320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19999" r="-63331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3" name="Google Shape;913;p89"/>
          <p:cNvSpPr/>
          <p:nvPr/>
        </p:nvSpPr>
        <p:spPr>
          <a:xfrm>
            <a:off x="3913838" y="6124323"/>
            <a:ext cx="2049857" cy="637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4" name="Google Shape;914;p89"/>
          <p:cNvSpPr txBox="1"/>
          <p:nvPr/>
        </p:nvSpPr>
        <p:spPr>
          <a:xfrm>
            <a:off x="6477666" y="5615738"/>
            <a:ext cx="2568652" cy="31931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0751" l="-948" r="0" t="-245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5" name="Google Shape;915;p89"/>
          <p:cNvSpPr/>
          <p:nvPr/>
        </p:nvSpPr>
        <p:spPr>
          <a:xfrm>
            <a:off x="8785413" y="4833636"/>
            <a:ext cx="2668295" cy="77572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6" name="Google Shape;916;p89"/>
          <p:cNvSpPr txBox="1"/>
          <p:nvPr/>
        </p:nvSpPr>
        <p:spPr>
          <a:xfrm>
            <a:off x="3942882" y="5175279"/>
            <a:ext cx="1922706" cy="59830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7" name="Google Shape;917;p89"/>
          <p:cNvSpPr txBox="1"/>
          <p:nvPr/>
        </p:nvSpPr>
        <p:spPr>
          <a:xfrm>
            <a:off x="3565763" y="5824121"/>
            <a:ext cx="2746008" cy="27699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32605" l="-888" r="-2443" t="-239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8" name="Google Shape;918;p89"/>
          <p:cNvSpPr txBox="1"/>
          <p:nvPr/>
        </p:nvSpPr>
        <p:spPr>
          <a:xfrm>
            <a:off x="4209394" y="3614496"/>
            <a:ext cx="1234377" cy="75616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9" name="Google Shape;919;p89"/>
          <p:cNvSpPr txBox="1"/>
          <p:nvPr/>
        </p:nvSpPr>
        <p:spPr>
          <a:xfrm>
            <a:off x="3947499" y="4419110"/>
            <a:ext cx="1918089" cy="756169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819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29" l="-2376" r="0" t="-1152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5360253" y="3165626"/>
            <a:ext cx="1471493" cy="5267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5614044" y="4083831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5360253" y="3928207"/>
            <a:ext cx="1331838" cy="52668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2019-10-17T13:21:53Z</dcterms:created>
  <dc:creator>Tom Lever</dc:creator>
</cp:coreProperties>
</file>