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301" r:id="rId3"/>
    <p:sldId id="302" r:id="rId4"/>
    <p:sldId id="303" r:id="rId5"/>
    <p:sldId id="298" r:id="rId6"/>
    <p:sldId id="299" r:id="rId7"/>
    <p:sldId id="300" r:id="rId8"/>
    <p:sldId id="304" r:id="rId9"/>
    <p:sldId id="306" r:id="rId10"/>
    <p:sldId id="307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 Lever" initials="TL" lastIdx="1" clrIdx="0">
    <p:extLst>
      <p:ext uri="{19B8F6BF-5375-455C-9EA6-DF929625EA0E}">
        <p15:presenceInfo xmlns:p15="http://schemas.microsoft.com/office/powerpoint/2012/main" userId="2f93857e077ad10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9A8F5D6-AF3A-4847-9A07-E52DA9F035A8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BF577F1-86F8-4C59-90F4-86C718A5F4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91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DAACD-81D2-4923-8AE2-37E4898C9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B0D9DF-2D1D-49D1-9D36-CEB23B190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3D7F-DE9A-4E61-BF12-9426A2D3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6FA0-E8D2-4FB0-AD2E-CB63856C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76EB7-18DE-4725-A949-1624E7C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2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9F93-ED6D-48DF-BA83-B6728288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8771-3046-44E2-9362-41FCCE157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2FC68-B95F-4F28-83C2-76316B80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F011A-15F3-4113-98F1-ECB6AC37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E2448-A9BA-43F5-A180-89A29603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7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6FDF4-9947-471D-9EC8-DD90DC8139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91441-D0CE-41C5-9197-26A4A58CA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2939-F84D-44CF-98DD-FD2762E54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45F81-4134-4996-89DF-6C35D1178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DF78B-1447-4540-8E1D-5BA28074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2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5104-2E70-421A-9B57-BFAD9642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9B12-9EE0-480A-8083-B730D8DDF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7CDA-17C4-431A-9E31-4EC0AC1CC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22366-72EF-4BB7-AFD7-A87D31B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22EAE-1839-4280-A2A0-59454BFC2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5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CF914-C1B8-4B5B-B240-CE8A8A5B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49C2-54AA-4C27-933E-02CB2AC46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F8A25-C3F2-4E7C-9917-8293D588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8FE0A-ECA4-4719-98F6-4FF0567FE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834BB-C2B6-4AA2-96F3-293F27D8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A6F2-C38A-4B00-B0E4-C7C9E21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CAF35-4469-4814-B348-2AE5BF8F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237B-7AB2-4F03-B8ED-7FEBDD48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D8DCC-EDA1-4710-A454-CF6336A2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7001-0BD1-493F-84CF-ACF41338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0CDDC-A71D-49F3-AA0C-EAA71316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59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23D5-F304-4F1A-8698-E2B796636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BA845-7118-46D0-AEA4-F4D1C5E55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A16FA-644F-4EE5-A1DD-0B27A5A05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7DDD1-23F1-44FD-AAD9-F6A8F95118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91E1C-0572-4A7E-B173-5EDC6DF7A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6AF8E-295D-4532-9244-17AECCD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3ADB2-F588-4B44-A31B-4E9540D6E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A16D7-F9C0-4341-B7F6-BB317249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2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49F9F-4F90-4DF9-8A1D-D335A638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AC8CF-3102-4ED8-96C3-A115DEC1C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307E3-E1D8-4871-9D75-57762D12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176FE5-28D7-471D-8B7D-4EF139F3A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76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FD26-DB1B-4169-B1FE-C2FBAD6B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43B73-07B6-4F6F-AE41-ACDB09DD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C4AAE-988D-4D74-B184-4B4DE03D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D644-8A29-4C81-BF37-D4AC6D30F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6F4EF-D1AC-4B9E-BB92-F957EE1F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13C9-D8A4-496E-BF50-183B4AAC6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98227-81EE-40F6-B2C1-03CA4382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0D7A-6490-4960-B818-76D7F8993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38358-DE71-4020-9136-94F983E5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FDA9-4FC4-4616-B169-9B49B7EE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905B4-2254-4AFD-A66E-2030D032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28D8A-4860-4D5B-943C-A8EB52206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325C0-96EC-4A3D-AE94-94D05EDD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18DC-28E1-439D-B639-25933886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8A3D6-99CB-4F85-A47F-8D71E431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83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C9F31-3B63-4A26-9F84-CE154F89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9C6E6-FDFE-467F-9D03-3D5C9FBD7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C724-7C9D-44BA-B313-5F33461CD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478B9-A8CF-43AB-A8E3-1804CA51C4AD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EAAD6-1E6F-4DF3-9473-4CA9E3EF2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0C6D3-6497-41C8-8C85-DE721900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C6866-4D6D-4D29-967E-30DF1FF87F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5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08A8-97EE-48D0-8FE1-0907AEED8E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End-to-End Survey of BSDS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9A525-5318-4BFC-815D-C96EFC8E9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Tom Lever</a:t>
            </a:r>
          </a:p>
          <a:p>
            <a:r>
              <a:rPr lang="en-US" dirty="0"/>
              <a:t>July 16,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CA122-33C1-4E52-9C19-D4C3A80D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82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Feature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01802B-2CE6-68D3-BDC8-B372F2ED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" y="1819916"/>
            <a:ext cx="11239734" cy="5038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3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End to End Survey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process of creating and distributing questions; collecting, analyzing, and reporting on answers; and planning the above</a:t>
            </a:r>
          </a:p>
        </p:txBody>
      </p:sp>
    </p:spTree>
    <p:extLst>
      <p:ext uri="{BB962C8B-B14F-4D97-AF65-F5344CB8AC3E}">
        <p14:creationId xmlns:p14="http://schemas.microsoft.com/office/powerpoint/2010/main" val="1653451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Objectives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comprehensive feedback from recent graduates of the BSDS program.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Evaluate various aspects of the BSDS program from the perspectives of recent graduates.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Gather insights to improve the BSDS program and better support future students.</a:t>
            </a:r>
          </a:p>
        </p:txBody>
      </p:sp>
    </p:spTree>
    <p:extLst>
      <p:ext uri="{BB962C8B-B14F-4D97-AF65-F5344CB8AC3E}">
        <p14:creationId xmlns:p14="http://schemas.microsoft.com/office/powerpoint/2010/main" val="1709864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Collaborators</a:t>
            </a:r>
            <a:endParaRPr lang="en-US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143FC4-8FB5-4B4A-BC87-767AD5802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faculty member, staff member, PhD student, MSDS student, and BSDS student who is willing to respond to an email requesting questions for a hypothetical questionnaire that meets objectives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everyone listed in “Table of Collaborators”</a:t>
            </a:r>
          </a:p>
        </p:txBody>
      </p:sp>
    </p:spTree>
    <p:extLst>
      <p:ext uri="{BB962C8B-B14F-4D97-AF65-F5344CB8AC3E}">
        <p14:creationId xmlns:p14="http://schemas.microsoft.com/office/powerpoint/2010/main" val="1735536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Questionnaire to Improve Course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7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Comparing Existing Questionnaires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A1A31E-7DF1-7229-20FE-5BE6D3266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318" y="3242243"/>
            <a:ext cx="6083567" cy="1525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41E630-98ED-C4B2-27CD-8408FCECB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19916"/>
            <a:ext cx="6052318" cy="495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68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Retrospective Questionnaire Of BSDS Program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0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E7FE14-330D-7531-3881-5B547EEB1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900" y="1819962"/>
            <a:ext cx="3886200" cy="5038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7E0954-C93D-4E4E-89C3-A7C02A56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18199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EE828-B2F2-4E7F-A4C7-BEDBF0D9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094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Collection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F029F-2941-0FC2-988C-BD2A2E529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0576" y="1819917"/>
            <a:ext cx="5750847" cy="503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79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136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End-to-End Survey of BSDS Students</vt:lpstr>
      <vt:lpstr>End to End Survey</vt:lpstr>
      <vt:lpstr>Objectives</vt:lpstr>
      <vt:lpstr>Collaborators</vt:lpstr>
      <vt:lpstr>Questionnaire to Improve Course</vt:lpstr>
      <vt:lpstr>Comparing Existing Questionnaires</vt:lpstr>
      <vt:lpstr>Retrospective Questionnaire Of BSDS Program</vt:lpstr>
      <vt:lpstr>Deployment</vt:lpstr>
      <vt:lpstr>Data Collection</vt:lpstr>
      <vt:lpstr>Feature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 Cream Server</dc:title>
  <dc:creator>Tom Lever</dc:creator>
  <cp:lastModifiedBy>Tom</cp:lastModifiedBy>
  <cp:revision>122</cp:revision>
  <cp:lastPrinted>2021-02-22T06:27:19Z</cp:lastPrinted>
  <dcterms:created xsi:type="dcterms:W3CDTF">2021-02-20T06:22:25Z</dcterms:created>
  <dcterms:modified xsi:type="dcterms:W3CDTF">2024-07-12T19:51:30Z</dcterms:modified>
</cp:coreProperties>
</file>