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301" r:id="rId3"/>
    <p:sldId id="302" r:id="rId4"/>
    <p:sldId id="308" r:id="rId5"/>
    <p:sldId id="303" r:id="rId6"/>
    <p:sldId id="298" r:id="rId7"/>
    <p:sldId id="299" r:id="rId8"/>
    <p:sldId id="300" r:id="rId9"/>
    <p:sldId id="304" r:id="rId10"/>
    <p:sldId id="306" r:id="rId11"/>
    <p:sldId id="307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End-to-End Survey of BSDS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July 16,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F029F-2941-0FC2-988C-BD2A2E52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6" y="1819917"/>
            <a:ext cx="5750847" cy="5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Feature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802B-2CE6-68D3-BDC8-B372F2ED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" y="1819916"/>
            <a:ext cx="11239734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 to End Survey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of creating and distributing questions; collecting, analyzing, and reporting on answers; and planning the above</a:t>
            </a:r>
          </a:p>
        </p:txBody>
      </p:sp>
    </p:spTree>
    <p:extLst>
      <p:ext uri="{BB962C8B-B14F-4D97-AF65-F5344CB8AC3E}">
        <p14:creationId xmlns:p14="http://schemas.microsoft.com/office/powerpoint/2010/main" val="16534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General Objectives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 comprehensive feedback from recent graduates of the BSDS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Evaluate various aspects of the BSDS program from the perspectives of recent graduates.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 insights to improve the BSDS program and better support future students.</a:t>
            </a:r>
          </a:p>
        </p:txBody>
      </p:sp>
    </p:spTree>
    <p:extLst>
      <p:ext uri="{BB962C8B-B14F-4D97-AF65-F5344CB8AC3E}">
        <p14:creationId xmlns:p14="http://schemas.microsoft.com/office/powerpoint/2010/main" val="17098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Specific Objectives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binary classifier, multiclass classifier, or regression model that may predict whether a student found the BSDS program to be satisfying overall.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Understand which predictors are most likely to determine whether a student found the BSDS program to be satisfying overall.</a:t>
            </a:r>
          </a:p>
        </p:txBody>
      </p:sp>
    </p:spTree>
    <p:extLst>
      <p:ext uri="{BB962C8B-B14F-4D97-AF65-F5344CB8AC3E}">
        <p14:creationId xmlns:p14="http://schemas.microsoft.com/office/powerpoint/2010/main" val="11504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Collaborators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faculty member, staff member, PhD student, MSDS student, and BSDS student who is willing to respond to an email requesting questions for a hypothetical questionnaire that meets objectives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everyone listed in “Table of Collaborators”</a:t>
            </a:r>
          </a:p>
        </p:txBody>
      </p:sp>
    </p:spTree>
    <p:extLst>
      <p:ext uri="{BB962C8B-B14F-4D97-AF65-F5344CB8AC3E}">
        <p14:creationId xmlns:p14="http://schemas.microsoft.com/office/powerpoint/2010/main" val="173553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Questionnaire to Improve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7FE14-330D-7531-3881-5B547EE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9962"/>
            <a:ext cx="3886200" cy="5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Comparing Existing Questionnaires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1A31E-7DF1-7229-20FE-5BE6D32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18" y="3242243"/>
            <a:ext cx="6083567" cy="152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1E630-98ED-C4B2-27CD-8408FCEC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9916"/>
            <a:ext cx="6052318" cy="49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Questionnaire Of BSDS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F029F-2941-0FC2-988C-BD2A2E52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6" y="1819917"/>
            <a:ext cx="5750847" cy="5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7FE14-330D-7531-3881-5B547EE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9962"/>
            <a:ext cx="3886200" cy="5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185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End-to-End Survey of BSDS Students</vt:lpstr>
      <vt:lpstr>End to End Survey</vt:lpstr>
      <vt:lpstr>General Objectives</vt:lpstr>
      <vt:lpstr>Specific Objectives</vt:lpstr>
      <vt:lpstr>Collaborators</vt:lpstr>
      <vt:lpstr>Questionnaire to Improve Course</vt:lpstr>
      <vt:lpstr>Comparing Existing Questionnaires</vt:lpstr>
      <vt:lpstr>Retrospective Questionnaire Of BSDS Program</vt:lpstr>
      <vt:lpstr>Deployment</vt:lpstr>
      <vt:lpstr>Data Collection</vt:lpstr>
      <vt:lpstr>Feature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</cp:lastModifiedBy>
  <cp:revision>124</cp:revision>
  <cp:lastPrinted>2021-02-22T06:27:19Z</cp:lastPrinted>
  <dcterms:created xsi:type="dcterms:W3CDTF">2021-02-20T06:22:25Z</dcterms:created>
  <dcterms:modified xsi:type="dcterms:W3CDTF">2024-07-13T07:42:57Z</dcterms:modified>
</cp:coreProperties>
</file>