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2" r:id="rId2"/>
    <p:sldId id="260" r:id="rId3"/>
    <p:sldId id="263" r:id="rId4"/>
    <p:sldId id="264" r:id="rId5"/>
    <p:sldId id="266" r:id="rId6"/>
    <p:sldId id="265" r:id="rId7"/>
    <p:sldId id="267" r:id="rId8"/>
    <p:sldId id="268" r:id="rId9"/>
    <p:sldId id="269" r:id="rId10"/>
    <p:sldId id="270" r:id="rId11"/>
    <p:sldId id="271" r:id="rId12"/>
    <p:sldId id="272" r:id="rId1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Lever" initials="TL" lastIdx="1" clrIdx="0">
    <p:extLst>
      <p:ext uri="{19B8F6BF-5375-455C-9EA6-DF929625EA0E}">
        <p15:presenceInfo xmlns:p15="http://schemas.microsoft.com/office/powerpoint/2012/main" userId="2f93857e077ad1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 snapToGrid="0">
      <p:cViewPr varScale="1">
        <p:scale>
          <a:sx n="76" d="100"/>
          <a:sy n="76" d="100"/>
        </p:scale>
        <p:origin x="84" y="1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9A8F5D6-AF3A-4847-9A07-E52DA9F035A8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BF577F1-86F8-4C59-90F4-86C718A5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91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DAACD-81D2-4923-8AE2-37E4898C9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0D9DF-2D1D-49D1-9D36-CEB23B190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F3D7F-DE9A-4E61-BF12-9426A2D3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36FA0-E8D2-4FB0-AD2E-CB63856C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76EB7-18DE-4725-A949-1624E7CB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2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B9F93-ED6D-48DF-BA83-B6728288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48771-3046-44E2-9362-41FCCE157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2FC68-B95F-4F28-83C2-76316B80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F011A-15F3-4113-98F1-ECB6AC379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E2448-A9BA-43F5-A180-89A29603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7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76FDF4-9947-471D-9EC8-DD90DC813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91441-D0CE-41C5-9197-26A4A58CA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E2939-F84D-44CF-98DD-FD2762E5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45F81-4134-4996-89DF-6C35D117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DF78B-1447-4540-8E1D-5BA28074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A5104-2E70-421A-9B57-BFAD9642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9B12-9EE0-480A-8083-B730D8DDF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07CDA-17C4-431A-9E31-4EC0AC1CC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22366-72EF-4BB7-AFD7-A87D31B9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22EAE-1839-4280-A2A0-59454BFC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8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F914-C1B8-4B5B-B240-CE8A8A5BD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449C2-54AA-4C27-933E-02CB2AC46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F8A25-C3F2-4E7C-9917-8293D588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8FE0A-ECA4-4719-98F6-4FF0567F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834BB-C2B6-4AA2-96F3-293F27D8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0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A6F2-C38A-4B00-B0E4-C7C9E2112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CAF35-4469-4814-B348-2AE5BF8F3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B237B-7AB2-4F03-B8ED-7FEBDD481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D8DCC-EDA1-4710-A454-CF6336A2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E7001-0BD1-493F-84CF-ACF41338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0CDDC-A71D-49F3-AA0C-EAA71316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5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C23D5-F304-4F1A-8698-E2B79663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A845-7118-46D0-AEA4-F4D1C5E55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A16FA-644F-4EE5-A1DD-0B27A5A05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F7DDD1-23F1-44FD-AAD9-F6A8F9511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91E1C-0572-4A7E-B173-5EDC6DF7A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6AF8E-295D-4532-9244-17AECCD2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3ADB2-F588-4B44-A31B-4E9540D6E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A16D7-F9C0-4341-B7F6-BB317249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2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9F9F-4F90-4DF9-8A1D-D335A638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3AC8CF-3102-4ED8-96C3-A115DEC1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307E3-E1D8-4871-9D75-57762D126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76FE5-28D7-471D-8B7D-4EF139F3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76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EFD26-DB1B-4169-B1FE-C2FBAD6B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43B73-07B6-4F6F-AE41-ACDB09DD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C4AAE-988D-4D74-B184-4B4DE03D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1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D644-8A29-4C81-BF37-D4AC6D30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6F4EF-D1AC-4B9E-BB92-F957EE1F3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713C9-D8A4-496E-BF50-183B4AAC6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98227-81EE-40F6-B2C1-03CA4382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C0D7A-6490-4960-B818-76D7F899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38358-DE71-4020-9136-94F983E5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4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7FDA9-4FC4-4616-B169-9B49B7EE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905B4-2254-4AFD-A66E-2030D032A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28D8A-4860-4D5B-943C-A8EB52206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325C0-96EC-4A3D-AE94-94D05EDD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718DC-28E1-439D-B639-259338868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8A3D6-99CB-4F85-A47F-8D71E431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8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5C9F31-3B63-4A26-9F84-CE154F89C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9C6E6-FDFE-467F-9D03-3D5C9FBD7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7C724-7C9D-44BA-B313-5F33461CD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478B9-A8CF-43AB-A8E3-1804CA51C4A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EAAD6-1E6F-4DF3-9473-4CA9E3EF2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0C6D3-6497-41C8-8C85-DE721900F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5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08A8-97EE-48D0-8FE1-0907AEED8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9915"/>
            <a:ext cx="9144000" cy="1690047"/>
          </a:xfrm>
        </p:spPr>
        <p:txBody>
          <a:bodyPr>
            <a:normAutofit/>
          </a:bodyPr>
          <a:lstStyle/>
          <a:p>
            <a:r>
              <a:rPr lang="en-US" sz="5000" dirty="0"/>
              <a:t>Survival Analysis For Hospital LOS Prediction For CoViD-19 Patients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9A525-5318-4BFC-815D-C96EFC8E97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Tom Lever</a:t>
            </a:r>
          </a:p>
          <a:p>
            <a:r>
              <a:rPr lang="en-US" dirty="0"/>
              <a:t>10/18/2024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CA122-33C1-4E52-9C19-D4C3A80D3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82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BBDC4B-9EB6-140C-C409-63D96616D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06" y="0"/>
            <a:ext cx="10626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27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71190D-5E7F-6BB4-FD44-DB8CBA485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65" y="0"/>
            <a:ext cx="10714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92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18182-9F29-93D1-2205-3C67E29D9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Wen et al. (2022). "Time-to-event modeling for hospital length of stay prediction for COVID-19 patients". Machine Learning with Applications. Volume 9. Jun 18, 2022. Accessed on 10/17/2024 via https://pmc.ncbi.nlm.nih.gov/articles/PMC9213016/pdf/main.pdf 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Michael </a:t>
            </a:r>
            <a:r>
              <a:rPr lang="en-US" dirty="0" err="1"/>
              <a:t>Pokojovy</a:t>
            </a:r>
            <a:r>
              <a:rPr lang="en-US" dirty="0"/>
              <a:t> (2022). "</a:t>
            </a:r>
            <a:r>
              <a:rPr lang="en-US" dirty="0" err="1"/>
              <a:t>COVID.LOS.prep</a:t>
            </a:r>
            <a:r>
              <a:rPr lang="en-US" dirty="0"/>
              <a:t>". Accessed on 10/18/2024 via https://github.com/tslever/COVID.LOS.prep 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OpenAI (2024). "ChatGPT". Accessed on 10/18/2024 via https://chatgpt.com/ .</a:t>
            </a:r>
          </a:p>
        </p:txBody>
      </p:sp>
    </p:spTree>
    <p:extLst>
      <p:ext uri="{BB962C8B-B14F-4D97-AF65-F5344CB8AC3E}">
        <p14:creationId xmlns:p14="http://schemas.microsoft.com/office/powerpoint/2010/main" val="187341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350E23-4556-3D9B-53E9-3200BA33F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425" y="2757487"/>
            <a:ext cx="84391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8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Length Of Stay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Cumulative duration of patient hospitalization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Affected by:</a:t>
            </a:r>
          </a:p>
          <a:p>
            <a:pPr>
              <a:buFontTx/>
              <a:buChar char="-"/>
            </a:pPr>
            <a:r>
              <a:rPr lang="en-US" dirty="0"/>
              <a:t>Demographics</a:t>
            </a:r>
          </a:p>
          <a:p>
            <a:pPr>
              <a:buFontTx/>
              <a:buChar char="-"/>
            </a:pPr>
            <a:r>
              <a:rPr lang="en-US" dirty="0"/>
              <a:t>Treatment</a:t>
            </a:r>
          </a:p>
          <a:p>
            <a:pPr>
              <a:buFontTx/>
              <a:buChar char="-"/>
            </a:pPr>
            <a:r>
              <a:rPr lang="en-US" dirty="0"/>
              <a:t>Discharge planning</a:t>
            </a:r>
          </a:p>
          <a:p>
            <a:pPr>
              <a:buFontTx/>
              <a:buChar char="-"/>
            </a:pPr>
            <a:r>
              <a:rPr lang="en-US" dirty="0"/>
              <a:t>Disease</a:t>
            </a:r>
          </a:p>
        </p:txBody>
      </p:sp>
    </p:spTree>
    <p:extLst>
      <p:ext uri="{BB962C8B-B14F-4D97-AF65-F5344CB8AC3E}">
        <p14:creationId xmlns:p14="http://schemas.microsoft.com/office/powerpoint/2010/main" val="375768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BEB672-679F-C4D4-B700-3927D3052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81337"/>
            <a:ext cx="12192000" cy="12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82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Exploratory Data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E8C51F-E959-E447-8B59-1E1A4C2C6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525" y="2056367"/>
            <a:ext cx="6838950" cy="4067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5930BB-350C-7BD2-103E-FC3F961A983A}"/>
              </a:ext>
            </a:extLst>
          </p:cNvPr>
          <p:cNvSpPr txBox="1"/>
          <p:nvPr/>
        </p:nvSpPr>
        <p:spPr>
          <a:xfrm rot="16200000">
            <a:off x="1569203" y="3905287"/>
            <a:ext cx="184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 Of LOS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04DD6-FD4A-93FA-E186-2EB7A4D60460}"/>
              </a:ext>
            </a:extLst>
          </p:cNvPr>
          <p:cNvSpPr txBox="1"/>
          <p:nvPr/>
        </p:nvSpPr>
        <p:spPr>
          <a:xfrm>
            <a:off x="5828266" y="6123542"/>
            <a:ext cx="53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</a:t>
            </a:r>
          </a:p>
        </p:txBody>
      </p:sp>
    </p:spTree>
    <p:extLst>
      <p:ext uri="{BB962C8B-B14F-4D97-AF65-F5344CB8AC3E}">
        <p14:creationId xmlns:p14="http://schemas.microsoft.com/office/powerpoint/2010/main" val="3627100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Classification, Regression, and Survival Analysis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Classification: Short, Medium, Long LOS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Regression: LOS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Survival Analysis: PDF of LOS</a:t>
            </a:r>
          </a:p>
        </p:txBody>
      </p:sp>
    </p:spTree>
    <p:extLst>
      <p:ext uri="{BB962C8B-B14F-4D97-AF65-F5344CB8AC3E}">
        <p14:creationId xmlns:p14="http://schemas.microsoft.com/office/powerpoint/2010/main" val="3212215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Survival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F143FC4-8FB5-4B4A-BC87-767AD5802D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𝑃𝐷𝐹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𝐿𝑂𝑆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𝐶𝐷𝐹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𝐿𝑂𝑆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𝐿𝑂𝑆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𝑃𝐷𝐹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𝑑𝑙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𝐿𝑂𝑆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𝐶𝐷𝐹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𝐿𝑂𝑆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𝐿𝑂𝑆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𝑅𝑆𝐹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F143FC4-8FB5-4B4A-BC87-767AD5802D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051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COVID.LOS.prep</a:t>
            </a:r>
            <a:endParaRPr lang="en-U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25D373-0A93-E7AA-B6EA-601D949E4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0" y="3009900"/>
            <a:ext cx="36195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1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ED2263-7C09-E3FB-ED83-35FE30499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98" y="0"/>
            <a:ext cx="106790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23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202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Survival Analysis For Hospital LOS Prediction For CoViD-19 Patients</vt:lpstr>
      <vt:lpstr>Introduction</vt:lpstr>
      <vt:lpstr>Length Of Stay</vt:lpstr>
      <vt:lpstr>Data</vt:lpstr>
      <vt:lpstr>Exploratory Data Analysis</vt:lpstr>
      <vt:lpstr>Classification, Regression, and Survival Analysis</vt:lpstr>
      <vt:lpstr>Survival Analysis</vt:lpstr>
      <vt:lpstr>COVID.LOS.prep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Ice Cream Server</dc:title>
  <dc:creator>Tom Lever</dc:creator>
  <cp:lastModifiedBy>Tom</cp:lastModifiedBy>
  <cp:revision>126</cp:revision>
  <cp:lastPrinted>2021-02-22T06:27:19Z</cp:lastPrinted>
  <dcterms:created xsi:type="dcterms:W3CDTF">2021-02-20T06:22:25Z</dcterms:created>
  <dcterms:modified xsi:type="dcterms:W3CDTF">2024-10-19T03:30:06Z</dcterms:modified>
</cp:coreProperties>
</file>