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2EFA6D9-9DF7-422E-945D-EF4D64317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FA42B71-A290-43E7-9F53-F3FCB80EB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9/21/2024 10:04:06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0196A9CF-713C-4568-BB87-6EE1DC8DF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591" y="0"/>
            <a:ext cx="344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2DC0661E-8099-4D59-90AF-27929531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309"/>
            <a:ext cx="12192000" cy="42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1 (2)">
            <a:extLst>
              <a:ext uri="{FF2B5EF4-FFF2-40B4-BE49-F238E27FC236}">
                <a16:creationId xmlns:a16="http://schemas.microsoft.com/office/drawing/2014/main" id="{6091806C-871E-4A74-A807-A833766C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7148"/>
            <a:ext cx="12192001" cy="12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9CFB6EC2-EBB7-4A9D-B2BB-00097722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" y="0"/>
            <a:ext cx="12005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5">
            <a:extLst>
              <a:ext uri="{FF2B5EF4-FFF2-40B4-BE49-F238E27FC236}">
                <a16:creationId xmlns:a16="http://schemas.microsoft.com/office/drawing/2014/main" id="{8161C567-DF3C-4EA1-B805-A4B464BA4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84" y="0"/>
            <a:ext cx="2789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6">
            <a:extLst>
              <a:ext uri="{FF2B5EF4-FFF2-40B4-BE49-F238E27FC236}">
                <a16:creationId xmlns:a16="http://schemas.microsoft.com/office/drawing/2014/main" id="{7B6D599D-3325-4C73-9974-57187023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9" y="0"/>
            <a:ext cx="11069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4 (2)">
            <a:extLst>
              <a:ext uri="{FF2B5EF4-FFF2-40B4-BE49-F238E27FC236}">
                <a16:creationId xmlns:a16="http://schemas.microsoft.com/office/drawing/2014/main" id="{3938BBD3-61C8-491F-BBBE-8F7455A8D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1" y="0"/>
            <a:ext cx="11399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0BB4D701-E1B4-4E68-AB70-10698EB17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65" y="0"/>
            <a:ext cx="8720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Book1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Tom Lever</cp:lastModifiedBy>
  <cp:revision>1</cp:revision>
  <dcterms:created xsi:type="dcterms:W3CDTF">2024-09-22T02:04:10Z</dcterms:created>
  <dcterms:modified xsi:type="dcterms:W3CDTF">2024-09-22T02:08:03Z</dcterms:modified>
</cp:coreProperties>
</file>