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60" r:id="rId3"/>
    <p:sldId id="263" r:id="rId4"/>
    <p:sldId id="264" r:id="rId5"/>
    <p:sldId id="266" r:id="rId6"/>
    <p:sldId id="265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2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9T02:12:42.663" idx="2">
    <p:pos x="10" y="10"/>
    <p:text>https://www.youtube.com/watch?v=PjYQt71666g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A8F5D6-AF3A-4847-9A07-E52DA9F035A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915"/>
            <a:ext cx="9144000" cy="1690047"/>
          </a:xfrm>
        </p:spPr>
        <p:txBody>
          <a:bodyPr>
            <a:normAutofit/>
          </a:bodyPr>
          <a:lstStyle/>
          <a:p>
            <a:r>
              <a:rPr lang="en-US" sz="5000" dirty="0"/>
              <a:t>Survival Analysis For Hospital LOS Prediction For CoViD-19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10/18/2024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BDC4B-9EB6-140C-C409-63D96616D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06" y="0"/>
            <a:ext cx="10626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2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1190D-5E7F-6BB4-FD44-DB8CBA485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65" y="0"/>
            <a:ext cx="10714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8182-9F29-93D1-2205-3C67E29D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Wen et al. (2022). "Time-to-event modeling for hospital length of stay prediction for COVID-19 patients". Machine Learning with Applications. Volume 9. Jun 18, 2022. Accessed on 10/17/2024 via https://pmc.ncbi.nlm.nih.gov/articles/PMC9213016/pdf/main.pdf 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Michael </a:t>
            </a:r>
            <a:r>
              <a:rPr lang="en-US" dirty="0" err="1"/>
              <a:t>Pokojovy</a:t>
            </a:r>
            <a:r>
              <a:rPr lang="en-US" dirty="0"/>
              <a:t> (2022). "</a:t>
            </a:r>
            <a:r>
              <a:rPr lang="en-US" dirty="0" err="1"/>
              <a:t>COVID.LOS.prep</a:t>
            </a:r>
            <a:r>
              <a:rPr lang="en-US" dirty="0"/>
              <a:t>". Accessed on 10/18/2024 via https://github.com/tslever/COVID.LOS.prep 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OpenAI (2024). "ChatGPT". Accessed on 10/18/2024 via https://chatgpt.com/ .</a:t>
            </a:r>
          </a:p>
        </p:txBody>
      </p:sp>
    </p:spTree>
    <p:extLst>
      <p:ext uri="{BB962C8B-B14F-4D97-AF65-F5344CB8AC3E}">
        <p14:creationId xmlns:p14="http://schemas.microsoft.com/office/powerpoint/2010/main" val="187341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350E23-4556-3D9B-53E9-3200BA33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2757487"/>
            <a:ext cx="8439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Length Of Stay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Cumulative duration of patient hospitalization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Affected by:</a:t>
            </a:r>
          </a:p>
          <a:p>
            <a:pPr>
              <a:buFontTx/>
              <a:buChar char="-"/>
            </a:pPr>
            <a:r>
              <a:rPr lang="en-US" dirty="0"/>
              <a:t>Demographics</a:t>
            </a:r>
          </a:p>
          <a:p>
            <a:pPr>
              <a:buFontTx/>
              <a:buChar char="-"/>
            </a:pPr>
            <a:r>
              <a:rPr lang="en-US" dirty="0"/>
              <a:t>Treatment</a:t>
            </a:r>
          </a:p>
          <a:p>
            <a:pPr>
              <a:buFontTx/>
              <a:buChar char="-"/>
            </a:pPr>
            <a:r>
              <a:rPr lang="en-US" dirty="0"/>
              <a:t>Discharge planning</a:t>
            </a:r>
          </a:p>
          <a:p>
            <a:pPr>
              <a:buFontTx/>
              <a:buChar char="-"/>
            </a:pPr>
            <a:r>
              <a:rPr lang="en-US" dirty="0"/>
              <a:t>Disease</a:t>
            </a:r>
          </a:p>
        </p:txBody>
      </p:sp>
    </p:spTree>
    <p:extLst>
      <p:ext uri="{BB962C8B-B14F-4D97-AF65-F5344CB8AC3E}">
        <p14:creationId xmlns:p14="http://schemas.microsoft.com/office/powerpoint/2010/main" val="375768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BEB672-679F-C4D4-B700-3927D3052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337"/>
            <a:ext cx="12192000" cy="12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E8C51F-E959-E447-8B59-1E1A4C2C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2056367"/>
            <a:ext cx="6838950" cy="4067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930BB-350C-7BD2-103E-FC3F961A983A}"/>
              </a:ext>
            </a:extLst>
          </p:cNvPr>
          <p:cNvSpPr txBox="1"/>
          <p:nvPr/>
        </p:nvSpPr>
        <p:spPr>
          <a:xfrm rot="16200000">
            <a:off x="1569203" y="3905287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 Of LOS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04DD6-FD4A-93FA-E186-2EB7A4D60460}"/>
              </a:ext>
            </a:extLst>
          </p:cNvPr>
          <p:cNvSpPr txBox="1"/>
          <p:nvPr/>
        </p:nvSpPr>
        <p:spPr>
          <a:xfrm>
            <a:off x="5828266" y="6123542"/>
            <a:ext cx="53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</a:t>
            </a:r>
          </a:p>
        </p:txBody>
      </p:sp>
    </p:spTree>
    <p:extLst>
      <p:ext uri="{BB962C8B-B14F-4D97-AF65-F5344CB8AC3E}">
        <p14:creationId xmlns:p14="http://schemas.microsoft.com/office/powerpoint/2010/main" val="362710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Classification, Regression, and Survival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Classification: Short, Medium, Long LOS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Regression: LOS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Survival Analysis: PDF of LOS</a:t>
            </a:r>
          </a:p>
        </p:txBody>
      </p:sp>
    </p:spTree>
    <p:extLst>
      <p:ext uri="{BB962C8B-B14F-4D97-AF65-F5344CB8AC3E}">
        <p14:creationId xmlns:p14="http://schemas.microsoft.com/office/powerpoint/2010/main" val="321221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Survival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F143FC4-8FB5-4B4A-BC87-767AD5802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𝑃𝐷𝐹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𝑃𝐷𝐹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𝐶𝐷𝐹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𝐿𝑂𝑆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F143FC4-8FB5-4B4A-BC87-767AD5802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51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COVID.LOS.prep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5D373-0A93-E7AA-B6EA-601D949E4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3009900"/>
            <a:ext cx="3619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D2263-7C09-E3FB-ED83-35FE3049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98" y="0"/>
            <a:ext cx="106790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2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202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Survival Analysis For Hospital LOS Prediction For CoViD-19 Patients</vt:lpstr>
      <vt:lpstr>Introduction</vt:lpstr>
      <vt:lpstr>Length Of Stay</vt:lpstr>
      <vt:lpstr>Data</vt:lpstr>
      <vt:lpstr>Exploratory Data Analysis</vt:lpstr>
      <vt:lpstr>Classification, Regression, and Survival Analysis</vt:lpstr>
      <vt:lpstr>Survival Analysis</vt:lpstr>
      <vt:lpstr>COVID.LOS.prep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 Lever</cp:lastModifiedBy>
  <cp:revision>127</cp:revision>
  <cp:lastPrinted>2021-02-22T06:27:19Z</cp:lastPrinted>
  <dcterms:created xsi:type="dcterms:W3CDTF">2021-02-20T06:22:25Z</dcterms:created>
  <dcterms:modified xsi:type="dcterms:W3CDTF">2024-10-19T06:12:50Z</dcterms:modified>
</cp:coreProperties>
</file>