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494" r:id="rId2"/>
  </p:sldIdLst>
  <p:sldSz cx="9144000" cy="6858000" type="screen4x3"/>
  <p:notesSz cx="6954838" cy="93091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66"/>
    <a:srgbClr val="FF9933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2"/>
    <p:restoredTop sz="94622"/>
  </p:normalViewPr>
  <p:slideViewPr>
    <p:cSldViewPr>
      <p:cViewPr varScale="1">
        <p:scale>
          <a:sx n="107" d="100"/>
          <a:sy n="107" d="100"/>
        </p:scale>
        <p:origin x="68" y="1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3075" cy="466725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40175" y="0"/>
            <a:ext cx="3013075" cy="466725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953FC721-6B7A-44F4-99D0-E203EF3B0D1D}" type="datetimeFigureOut">
              <a:rPr lang="en-US"/>
              <a:pPr>
                <a:defRPr/>
              </a:pPr>
              <a:t>6/13/2021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375"/>
            <a:ext cx="3013075" cy="466725"/>
          </a:xfrm>
          <a:prstGeom prst="rect">
            <a:avLst/>
          </a:prstGeom>
        </p:spPr>
        <p:txBody>
          <a:bodyPr vert="horz" lIns="92930" tIns="46465" rIns="92930" bIns="46465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40175" y="8842375"/>
            <a:ext cx="3013075" cy="466725"/>
          </a:xfrm>
          <a:prstGeom prst="rect">
            <a:avLst/>
          </a:prstGeom>
        </p:spPr>
        <p:txBody>
          <a:bodyPr vert="horz" lIns="92930" tIns="46465" rIns="92930" bIns="46465" rtlCol="0" anchor="b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56484777-25CC-4F19-BECD-23177636BD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3016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3075" cy="465138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40175" y="0"/>
            <a:ext cx="3013075" cy="465138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E293AD1B-28A3-448F-A2CA-7583F7A0A44F}" type="datetimeFigureOut">
              <a:rPr lang="en-US"/>
              <a:pPr>
                <a:defRPr/>
              </a:pPr>
              <a:t>6/13/2021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50938" y="698500"/>
            <a:ext cx="4652962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0" tIns="46465" rIns="92930" bIns="46465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325" y="4421188"/>
            <a:ext cx="5564188" cy="4189412"/>
          </a:xfrm>
          <a:prstGeom prst="rect">
            <a:avLst/>
          </a:prstGeom>
        </p:spPr>
        <p:txBody>
          <a:bodyPr vert="horz" lIns="92930" tIns="46465" rIns="92930" bIns="46465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375"/>
            <a:ext cx="3013075" cy="465138"/>
          </a:xfrm>
          <a:prstGeom prst="rect">
            <a:avLst/>
          </a:prstGeom>
        </p:spPr>
        <p:txBody>
          <a:bodyPr vert="horz" lIns="92930" tIns="46465" rIns="92930" bIns="46465" rtlCol="0" anchor="b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40175" y="8842375"/>
            <a:ext cx="3013075" cy="465138"/>
          </a:xfrm>
          <a:prstGeom prst="rect">
            <a:avLst/>
          </a:prstGeom>
        </p:spPr>
        <p:txBody>
          <a:bodyPr vert="horz" wrap="square" lIns="92930" tIns="46465" rIns="92930" bIns="46465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946135B7-BC5A-4FC6-A693-19F39FB33A9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193608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A88909-B625-4A7E-A401-52E73D062BC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4647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4EFB07-832D-42E6-91CD-ABFF3125EBD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44016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5611FF-B96C-4786-AFA2-64B78FA8D7A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89608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5031D4-FF71-43EB-821F-6B30A60D2D0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149953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6FAB91-BD3D-44CE-B8EA-24248C1E231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136080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1D8C4C-EDFE-4767-8A77-502C8F76F1E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853868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993908-4894-4505-A79C-B4515B75AE8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520053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EBB04C-0FC4-47E1-B1AA-B27F0379541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38091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9A2936-30A8-48AE-BD34-B2413B9124E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8589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CF87DD-1A89-4A64-A288-176BF03B7BD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94565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2BC09E-5791-45DB-8263-35354EB73AD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5910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843C98-8B1C-4D35-85EA-185379A77F7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18810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353243-47F5-4EBD-A667-8CE2B1CFF0B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89430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CB2C7C-BDED-450D-8B2E-ABD4CB13326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8515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886EE2-B833-4625-BB1D-0D21117B244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1272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B789FC-5F78-4D0D-BC3D-CF0871E2839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37912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8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D5267501-29BC-4A0B-A341-1BC4F31C2F9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of Sorting Algorithms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846" y="1905000"/>
            <a:ext cx="8792308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968033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20403</TotalTime>
  <Words>4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Comparison of Sorting Algorithms</vt:lpstr>
    </vt:vector>
  </TitlesOfParts>
  <Company>Villanova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 Getting Organized</dc:title>
  <dc:creator>Daniel Thomas Joyce</dc:creator>
  <cp:lastModifiedBy>Tom Lever</cp:lastModifiedBy>
  <cp:revision>375</cp:revision>
  <cp:lastPrinted>2016-07-07T12:46:03Z</cp:lastPrinted>
  <dcterms:created xsi:type="dcterms:W3CDTF">2006-05-31T11:48:50Z</dcterms:created>
  <dcterms:modified xsi:type="dcterms:W3CDTF">2021-06-13T23:37:21Z</dcterms:modified>
</cp:coreProperties>
</file>