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BulletZone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Dexter Richards and Taylor Quinn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>
                <a:solidFill>
                  <a:schemeClr val="dk1"/>
                </a:solidFill>
              </a:rPr>
              <a:t>Overview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Given a grid from the REST server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Use int array to create a tank game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Main screen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Prompts the user to log in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Flashy?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3074" x="4993725"/>
            <a:ext cy="2664350" cx="14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field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OOP Design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Loose coupling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Tight cohesion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12112" x="5095380"/>
            <a:ext cy="3413726" cx="1920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Tank	can	move	once	in	every	.5	seconds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Tank	can	fire	once	in	every	.5	seconds.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Only	3  fired	bullets	can	be	in	the	game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Tank	can	take	only	one	turn	per	step.	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Tank	can	only	move	forward	or	back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Sounds Shakes and Swipes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Begin, Fire, Turn, Move, Dying all have sounds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Shake to fire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Swipe to move or turn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1371600">
              <a:spcBef>
                <a:spcPts val="0"/>
              </a:spcBef>
              <a:buNone/>
            </a:pPr>
            <a:r>
              <a:rPr lang="en"/>
              <a:t>No background music (sadly)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Replays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When the user dies, a red X shows and the option to replay is enabled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The replays are stored in the database as a comma-separated string for each timestamp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0400" x="539387"/>
            <a:ext cy="4753100" cx="806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