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81" r:id="rId3"/>
    <p:sldId id="29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FBFB"/>
    <a:srgbClr val="EABFB5"/>
    <a:srgbClr val="F7EFE9"/>
    <a:srgbClr val="EDA6A7"/>
    <a:srgbClr val="766379"/>
    <a:srgbClr val="F8F8F8"/>
    <a:srgbClr val="DECECF"/>
    <a:srgbClr val="F6E0DB"/>
    <a:srgbClr val="BD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105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1CEB-1F46-4E69-991C-97FA8A62AD3A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E72EA-6EA2-4750-B236-57B18D57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E72EA-6EA2-4750-B236-57B18D578D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6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E72EA-6EA2-4750-B236-57B18D578D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0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5452000" y="4726223"/>
            <a:ext cx="6740001" cy="2131778"/>
          </a:xfrm>
          <a:custGeom>
            <a:avLst/>
            <a:gdLst>
              <a:gd name="connsiteX0" fmla="*/ 6740001 w 6740001"/>
              <a:gd name="connsiteY0" fmla="*/ 0 h 2131778"/>
              <a:gd name="connsiteX1" fmla="*/ 6740001 w 6740001"/>
              <a:gd name="connsiteY1" fmla="*/ 2131778 h 2131778"/>
              <a:gd name="connsiteX2" fmla="*/ 0 w 6740001"/>
              <a:gd name="connsiteY2" fmla="*/ 2131778 h 2131778"/>
              <a:gd name="connsiteX3" fmla="*/ 125345 w 6740001"/>
              <a:gd name="connsiteY3" fmla="*/ 1958167 h 2131778"/>
              <a:gd name="connsiteX4" fmla="*/ 1067036 w 6740001"/>
              <a:gd name="connsiteY4" fmla="*/ 1091832 h 2131778"/>
              <a:gd name="connsiteX5" fmla="*/ 4429965 w 6740001"/>
              <a:gd name="connsiteY5" fmla="*/ 1300984 h 2131778"/>
              <a:gd name="connsiteX6" fmla="*/ 6482360 w 6740001"/>
              <a:gd name="connsiteY6" fmla="*/ 206650 h 2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0001" h="2131778">
                <a:moveTo>
                  <a:pt x="6740001" y="0"/>
                </a:moveTo>
                <a:lnTo>
                  <a:pt x="6740001" y="2131778"/>
                </a:lnTo>
                <a:lnTo>
                  <a:pt x="0" y="2131778"/>
                </a:lnTo>
                <a:lnTo>
                  <a:pt x="125345" y="1958167"/>
                </a:lnTo>
                <a:cubicBezTo>
                  <a:pt x="380694" y="1588719"/>
                  <a:pt x="623644" y="1218313"/>
                  <a:pt x="1067036" y="1091832"/>
                </a:cubicBezTo>
                <a:cubicBezTo>
                  <a:pt x="1953819" y="838871"/>
                  <a:pt x="3422235" y="1532874"/>
                  <a:pt x="4429965" y="1300984"/>
                </a:cubicBezTo>
                <a:cubicBezTo>
                  <a:pt x="5185762" y="1127067"/>
                  <a:pt x="5846004" y="698668"/>
                  <a:pt x="6482360" y="206650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-1"/>
            <a:ext cx="2457785" cy="1595121"/>
            <a:chOff x="0" y="-1"/>
            <a:chExt cx="6309360" cy="4094823"/>
          </a:xfrm>
        </p:grpSpPr>
        <p:sp>
          <p:nvSpPr>
            <p:cNvPr id="9" name="任意多边形 8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>
          <a:xfrm>
            <a:off x="0" y="5716412"/>
            <a:ext cx="12192000" cy="1141589"/>
          </a:xfrm>
          <a:custGeom>
            <a:avLst/>
            <a:gdLst>
              <a:gd name="connsiteX0" fmla="*/ 12039127 w 12192000"/>
              <a:gd name="connsiteY0" fmla="*/ 0 h 1141589"/>
              <a:gd name="connsiteX1" fmla="*/ 12192000 w 12192000"/>
              <a:gd name="connsiteY1" fmla="*/ 904 h 1141589"/>
              <a:gd name="connsiteX2" fmla="*/ 12192000 w 12192000"/>
              <a:gd name="connsiteY2" fmla="*/ 1141589 h 1141589"/>
              <a:gd name="connsiteX3" fmla="*/ 0 w 12192000"/>
              <a:gd name="connsiteY3" fmla="*/ 1141589 h 1141589"/>
              <a:gd name="connsiteX4" fmla="*/ 0 w 12192000"/>
              <a:gd name="connsiteY4" fmla="*/ 190762 h 1141589"/>
              <a:gd name="connsiteX5" fmla="*/ 49037 w 12192000"/>
              <a:gd name="connsiteY5" fmla="*/ 209825 h 1141589"/>
              <a:gd name="connsiteX6" fmla="*/ 2395873 w 12192000"/>
              <a:gd name="connsiteY6" fmla="*/ 807402 h 1141589"/>
              <a:gd name="connsiteX7" fmla="*/ 5634482 w 12192000"/>
              <a:gd name="connsiteY7" fmla="*/ 167214 h 1141589"/>
              <a:gd name="connsiteX8" fmla="*/ 8705882 w 12192000"/>
              <a:gd name="connsiteY8" fmla="*/ 1054174 h 1141589"/>
              <a:gd name="connsiteX9" fmla="*/ 10813135 w 12192000"/>
              <a:gd name="connsiteY9" fmla="*/ 119728 h 1141589"/>
              <a:gd name="connsiteX10" fmla="*/ 12039127 w 12192000"/>
              <a:gd name="connsiteY10" fmla="*/ 0 h 114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141589">
                <a:moveTo>
                  <a:pt x="12039127" y="0"/>
                </a:moveTo>
                <a:lnTo>
                  <a:pt x="12192000" y="904"/>
                </a:lnTo>
                <a:lnTo>
                  <a:pt x="12192000" y="1141589"/>
                </a:lnTo>
                <a:lnTo>
                  <a:pt x="0" y="1141589"/>
                </a:lnTo>
                <a:lnTo>
                  <a:pt x="0" y="190762"/>
                </a:lnTo>
                <a:lnTo>
                  <a:pt x="49037" y="209825"/>
                </a:lnTo>
                <a:cubicBezTo>
                  <a:pt x="854424" y="515198"/>
                  <a:pt x="1645689" y="755681"/>
                  <a:pt x="2395873" y="807402"/>
                </a:cubicBezTo>
                <a:cubicBezTo>
                  <a:pt x="3539007" y="886213"/>
                  <a:pt x="4582813" y="126085"/>
                  <a:pt x="5634482" y="167214"/>
                </a:cubicBezTo>
                <a:cubicBezTo>
                  <a:pt x="6686150" y="208343"/>
                  <a:pt x="7842773" y="1062088"/>
                  <a:pt x="8705882" y="1054174"/>
                </a:cubicBezTo>
                <a:cubicBezTo>
                  <a:pt x="9568992" y="1046261"/>
                  <a:pt x="10083993" y="295135"/>
                  <a:pt x="10813135" y="119728"/>
                </a:cubicBezTo>
                <a:cubicBezTo>
                  <a:pt x="11223277" y="21061"/>
                  <a:pt x="11619169" y="1341"/>
                  <a:pt x="12039127" y="0"/>
                </a:cubicBez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C69CC3-A60F-428B-832D-370B7117E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9C7321-1E6A-40C2-83EE-1EAC28B5F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2D8C0-76F9-40D4-887B-ED0842A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FE5E8-F44E-4E97-A1D2-4FE3708D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7639-896E-4912-B62E-11644FA7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FDCA9-8275-45F4-AFE8-BFA8761F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33D32-41B7-463C-BB7B-A8877167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6D8FE-1563-415A-B08C-34C4571D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9EE94-D21B-4DED-B579-23E677AA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4E18C-2712-49B3-A23B-7859E74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BFDD0-9271-4CFA-9929-5552BAEF5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8F090-0AA8-4DE3-B49E-396C5D5A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264F8-E6DC-4E1D-84CC-279AE6CA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0BC86-47EE-4835-8222-8F4CB246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6F0D-28DB-4ED8-B9CA-8D8B526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8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7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5452000" y="4726223"/>
            <a:ext cx="6740001" cy="2131778"/>
          </a:xfrm>
          <a:custGeom>
            <a:avLst/>
            <a:gdLst>
              <a:gd name="connsiteX0" fmla="*/ 6740001 w 6740001"/>
              <a:gd name="connsiteY0" fmla="*/ 0 h 2131778"/>
              <a:gd name="connsiteX1" fmla="*/ 6740001 w 6740001"/>
              <a:gd name="connsiteY1" fmla="*/ 2131778 h 2131778"/>
              <a:gd name="connsiteX2" fmla="*/ 0 w 6740001"/>
              <a:gd name="connsiteY2" fmla="*/ 2131778 h 2131778"/>
              <a:gd name="connsiteX3" fmla="*/ 125345 w 6740001"/>
              <a:gd name="connsiteY3" fmla="*/ 1958167 h 2131778"/>
              <a:gd name="connsiteX4" fmla="*/ 1067036 w 6740001"/>
              <a:gd name="connsiteY4" fmla="*/ 1091832 h 2131778"/>
              <a:gd name="connsiteX5" fmla="*/ 4429965 w 6740001"/>
              <a:gd name="connsiteY5" fmla="*/ 1300984 h 2131778"/>
              <a:gd name="connsiteX6" fmla="*/ 6482360 w 6740001"/>
              <a:gd name="connsiteY6" fmla="*/ 206650 h 2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0001" h="2131778">
                <a:moveTo>
                  <a:pt x="6740001" y="0"/>
                </a:moveTo>
                <a:lnTo>
                  <a:pt x="6740001" y="2131778"/>
                </a:lnTo>
                <a:lnTo>
                  <a:pt x="0" y="2131778"/>
                </a:lnTo>
                <a:lnTo>
                  <a:pt x="125345" y="1958167"/>
                </a:lnTo>
                <a:cubicBezTo>
                  <a:pt x="380694" y="1588719"/>
                  <a:pt x="623644" y="1218313"/>
                  <a:pt x="1067036" y="1091832"/>
                </a:cubicBezTo>
                <a:cubicBezTo>
                  <a:pt x="1953819" y="838871"/>
                  <a:pt x="3422235" y="1532874"/>
                  <a:pt x="4429965" y="1300984"/>
                </a:cubicBezTo>
                <a:cubicBezTo>
                  <a:pt x="5185762" y="1127067"/>
                  <a:pt x="5846004" y="698668"/>
                  <a:pt x="6482360" y="206650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-1"/>
            <a:ext cx="2457785" cy="1595121"/>
            <a:chOff x="0" y="-1"/>
            <a:chExt cx="6309360" cy="4094823"/>
          </a:xfrm>
        </p:grpSpPr>
        <p:sp>
          <p:nvSpPr>
            <p:cNvPr id="9" name="任意多边形 8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>
          <a:xfrm>
            <a:off x="0" y="5716412"/>
            <a:ext cx="12192000" cy="1141589"/>
          </a:xfrm>
          <a:custGeom>
            <a:avLst/>
            <a:gdLst>
              <a:gd name="connsiteX0" fmla="*/ 12039127 w 12192000"/>
              <a:gd name="connsiteY0" fmla="*/ 0 h 1141589"/>
              <a:gd name="connsiteX1" fmla="*/ 12192000 w 12192000"/>
              <a:gd name="connsiteY1" fmla="*/ 904 h 1141589"/>
              <a:gd name="connsiteX2" fmla="*/ 12192000 w 12192000"/>
              <a:gd name="connsiteY2" fmla="*/ 1141589 h 1141589"/>
              <a:gd name="connsiteX3" fmla="*/ 0 w 12192000"/>
              <a:gd name="connsiteY3" fmla="*/ 1141589 h 1141589"/>
              <a:gd name="connsiteX4" fmla="*/ 0 w 12192000"/>
              <a:gd name="connsiteY4" fmla="*/ 190762 h 1141589"/>
              <a:gd name="connsiteX5" fmla="*/ 49037 w 12192000"/>
              <a:gd name="connsiteY5" fmla="*/ 209825 h 1141589"/>
              <a:gd name="connsiteX6" fmla="*/ 2395873 w 12192000"/>
              <a:gd name="connsiteY6" fmla="*/ 807402 h 1141589"/>
              <a:gd name="connsiteX7" fmla="*/ 5634482 w 12192000"/>
              <a:gd name="connsiteY7" fmla="*/ 167214 h 1141589"/>
              <a:gd name="connsiteX8" fmla="*/ 8705882 w 12192000"/>
              <a:gd name="connsiteY8" fmla="*/ 1054174 h 1141589"/>
              <a:gd name="connsiteX9" fmla="*/ 10813135 w 12192000"/>
              <a:gd name="connsiteY9" fmla="*/ 119728 h 1141589"/>
              <a:gd name="connsiteX10" fmla="*/ 12039127 w 12192000"/>
              <a:gd name="connsiteY10" fmla="*/ 0 h 114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141589">
                <a:moveTo>
                  <a:pt x="12039127" y="0"/>
                </a:moveTo>
                <a:lnTo>
                  <a:pt x="12192000" y="904"/>
                </a:lnTo>
                <a:lnTo>
                  <a:pt x="12192000" y="1141589"/>
                </a:lnTo>
                <a:lnTo>
                  <a:pt x="0" y="1141589"/>
                </a:lnTo>
                <a:lnTo>
                  <a:pt x="0" y="190762"/>
                </a:lnTo>
                <a:lnTo>
                  <a:pt x="49037" y="209825"/>
                </a:lnTo>
                <a:cubicBezTo>
                  <a:pt x="854424" y="515198"/>
                  <a:pt x="1645689" y="755681"/>
                  <a:pt x="2395873" y="807402"/>
                </a:cubicBezTo>
                <a:cubicBezTo>
                  <a:pt x="3539007" y="886213"/>
                  <a:pt x="4582813" y="126085"/>
                  <a:pt x="5634482" y="167214"/>
                </a:cubicBezTo>
                <a:cubicBezTo>
                  <a:pt x="6686150" y="208343"/>
                  <a:pt x="7842773" y="1062088"/>
                  <a:pt x="8705882" y="1054174"/>
                </a:cubicBezTo>
                <a:cubicBezTo>
                  <a:pt x="9568992" y="1046261"/>
                  <a:pt x="10083993" y="295135"/>
                  <a:pt x="10813135" y="119728"/>
                </a:cubicBezTo>
                <a:cubicBezTo>
                  <a:pt x="11223277" y="21061"/>
                  <a:pt x="11619169" y="1341"/>
                  <a:pt x="12039127" y="0"/>
                </a:cubicBez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76E4F4-758F-47BA-9920-1F45FBE2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EDC90-78F8-4F59-B7F2-08A6276F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45ECA-7B68-4A6F-9B36-DA1355C6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D651F-19A5-49B3-A67D-D40036A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3510C-E910-4A6E-86C7-B655ED5B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A19F3-97C8-4960-A111-BE87A904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1342A-2D16-4D91-A450-8E861904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F9986-CC42-405C-9D82-4DB8C4A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066B7-F75D-48CE-988B-512FBDA9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79C01-9288-476A-A586-1E7DD953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FA757-2442-4F72-B547-917C4D14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64942-5F7A-4503-AAC7-0A7F5055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6775F-8657-409C-84AE-80229750B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B0510-3D4A-4CE7-81A4-1595718E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1026-1846-41B6-87AA-0B6E8A95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BBC31-2643-41A4-9FB8-07A450D7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15C5-1D47-4F1E-9653-DCF4F6CC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38F01-2FF1-438A-8DF4-7A9B35CC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AD4A2-4210-4E94-9CF1-6AE4519AF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EF29B-CD3F-4758-9975-AB6D649B9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9C2BCA-078F-46C2-A7B0-A5648EE3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B9014-457D-4DFF-8466-56598A8F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62536-B167-4FC1-A811-7367530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7801B2-FFED-4B46-BC6D-122684B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9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7C1B9-94EE-4457-A3CE-1AEE82D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C5278-0933-4EB3-B680-AB76D69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FA2E9E-E134-4EC9-9C54-46454418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C8A95-5073-48B2-BE3F-92F4B673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5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55FFD7-6203-456E-93EC-887E4EF3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358D1-F308-45C5-AB57-622EFCD5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7D377-F18A-4C26-B66F-ED58537B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4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F1788-5C99-48C5-A6A7-63423EDD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6CEBF-0DAC-49B8-8965-B664076C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6DDC2-B27C-4666-9D89-A84041F4A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9E0B9-4588-4136-82E9-F585C243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FCD5E-BE21-4D22-B1E0-BE3EFC3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DE143-3B6E-4179-ABA2-E2F6A3A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D206A-4E7F-40AA-A58C-0110DDCE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D09891-3C3E-4AEA-B69A-A7F5B7A5A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406D8-1E71-4C72-BA9E-2673BF75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F7E12-5E0B-4950-8914-3B10C20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D5222-DCD3-4959-90C3-F1310AC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B45E5-C935-44A9-B078-10726262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A8194-A7BB-4582-AFCA-D0804650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DF168-6C96-4563-AA3A-2316A4F4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1345D-D4EC-4B98-A8EB-3BCA8665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53B7-DCDF-46CF-A2A9-F543C0D12AF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0C3DE-CE59-4B05-92DC-85A0D295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34524-ACCF-44EF-A35E-87B20C1D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4543656" y="4214516"/>
            <a:ext cx="3104688" cy="369332"/>
          </a:xfrm>
          <a:prstGeom prst="roundRect">
            <a:avLst>
              <a:gd name="adj" fmla="val 50000"/>
            </a:avLst>
          </a:prstGeom>
          <a:solidFill>
            <a:srgbClr val="766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7466932" y="1802392"/>
            <a:ext cx="4725068" cy="5055608"/>
          </a:xfrm>
          <a:custGeom>
            <a:avLst/>
            <a:gdLst>
              <a:gd name="connsiteX0" fmla="*/ 4725068 w 4725068"/>
              <a:gd name="connsiteY0" fmla="*/ 0 h 5055608"/>
              <a:gd name="connsiteX1" fmla="*/ 4725068 w 4725068"/>
              <a:gd name="connsiteY1" fmla="*/ 5055608 h 5055608"/>
              <a:gd name="connsiteX2" fmla="*/ 932178 w 4725068"/>
              <a:gd name="connsiteY2" fmla="*/ 5055608 h 5055608"/>
              <a:gd name="connsiteX3" fmla="*/ 81948 w 4725068"/>
              <a:gd name="connsiteY3" fmla="*/ 5025128 h 5055608"/>
              <a:gd name="connsiteX4" fmla="*/ 73429 w 4725068"/>
              <a:gd name="connsiteY4" fmla="*/ 5055608 h 5055608"/>
              <a:gd name="connsiteX5" fmla="*/ 36698 w 4725068"/>
              <a:gd name="connsiteY5" fmla="*/ 5055608 h 5055608"/>
              <a:gd name="connsiteX6" fmla="*/ 37012 w 4725068"/>
              <a:gd name="connsiteY6" fmla="*/ 5041554 h 5055608"/>
              <a:gd name="connsiteX7" fmla="*/ 41308 w 4725068"/>
              <a:gd name="connsiteY7" fmla="*/ 4954008 h 5055608"/>
              <a:gd name="connsiteX8" fmla="*/ 183548 w 4725068"/>
              <a:gd name="connsiteY8" fmla="*/ 3348728 h 5055608"/>
              <a:gd name="connsiteX9" fmla="*/ 1931068 w 4725068"/>
              <a:gd name="connsiteY9" fmla="*/ 2718808 h 5055608"/>
              <a:gd name="connsiteX10" fmla="*/ 2449228 w 4725068"/>
              <a:gd name="connsiteY10" fmla="*/ 1611368 h 5055608"/>
              <a:gd name="connsiteX11" fmla="*/ 3932588 w 4725068"/>
              <a:gd name="connsiteY11" fmla="*/ 1072888 h 5055608"/>
              <a:gd name="connsiteX12" fmla="*/ 4609577 w 4725068"/>
              <a:gd name="connsiteY12" fmla="*/ 219448 h 5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5068" h="5055608">
                <a:moveTo>
                  <a:pt x="4725068" y="0"/>
                </a:moveTo>
                <a:lnTo>
                  <a:pt x="4725068" y="5055608"/>
                </a:lnTo>
                <a:lnTo>
                  <a:pt x="932178" y="5055608"/>
                </a:lnTo>
                <a:lnTo>
                  <a:pt x="81948" y="5025128"/>
                </a:lnTo>
                <a:lnTo>
                  <a:pt x="73429" y="5055608"/>
                </a:lnTo>
                <a:lnTo>
                  <a:pt x="36698" y="5055608"/>
                </a:lnTo>
                <a:lnTo>
                  <a:pt x="37012" y="5041554"/>
                </a:lnTo>
                <a:cubicBezTo>
                  <a:pt x="37789" y="5017865"/>
                  <a:pt x="39192" y="4988933"/>
                  <a:pt x="41308" y="4954008"/>
                </a:cubicBezTo>
                <a:cubicBezTo>
                  <a:pt x="58241" y="4674608"/>
                  <a:pt x="-131412" y="3721261"/>
                  <a:pt x="183548" y="3348728"/>
                </a:cubicBezTo>
                <a:cubicBezTo>
                  <a:pt x="498508" y="2976195"/>
                  <a:pt x="1553455" y="3008368"/>
                  <a:pt x="1931068" y="2718808"/>
                </a:cubicBezTo>
                <a:cubicBezTo>
                  <a:pt x="2308681" y="2429248"/>
                  <a:pt x="2115641" y="1885688"/>
                  <a:pt x="2449228" y="1611368"/>
                </a:cubicBezTo>
                <a:cubicBezTo>
                  <a:pt x="2782815" y="1337048"/>
                  <a:pt x="3543121" y="1360755"/>
                  <a:pt x="3932588" y="1072888"/>
                </a:cubicBezTo>
                <a:cubicBezTo>
                  <a:pt x="4224688" y="856988"/>
                  <a:pt x="4428205" y="549648"/>
                  <a:pt x="4609577" y="219448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C64F7A-FE7E-452E-9580-BFC759A4E058}"/>
              </a:ext>
            </a:extLst>
          </p:cNvPr>
          <p:cNvSpPr/>
          <p:nvPr/>
        </p:nvSpPr>
        <p:spPr>
          <a:xfrm>
            <a:off x="2387515" y="2364213"/>
            <a:ext cx="7416970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60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851tegakizatsu" panose="02000600000000000000" pitchFamily="2" charset="-128"/>
                <a:sym typeface="+mn-lt"/>
              </a:rPr>
              <a:t>程式作業 </a:t>
            </a:r>
            <a:r>
              <a:rPr lang="en-US" altLang="zh-CN" sz="60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851tegakizatsu" panose="02000600000000000000" pitchFamily="2" charset="-128"/>
                <a:sym typeface="+mn-lt"/>
              </a:rPr>
              <a:t>Age Sort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0" y="-1"/>
            <a:ext cx="6309360" cy="4094823"/>
            <a:chOff x="0" y="-1"/>
            <a:chExt cx="6309360" cy="4094823"/>
          </a:xfrm>
        </p:grpSpPr>
        <p:sp>
          <p:nvSpPr>
            <p:cNvPr id="37" name="任意多边形 36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10800000">
            <a:off x="7000240" y="2590800"/>
            <a:ext cx="5191760" cy="4267200"/>
          </a:xfrm>
          <a:custGeom>
            <a:avLst/>
            <a:gdLst>
              <a:gd name="connsiteX0" fmla="*/ 0 w 4168246"/>
              <a:gd name="connsiteY0" fmla="*/ 0 h 3417168"/>
              <a:gd name="connsiteX1" fmla="*/ 4168246 w 4168246"/>
              <a:gd name="connsiteY1" fmla="*/ 0 h 3417168"/>
              <a:gd name="connsiteX2" fmla="*/ 4106267 w 4168246"/>
              <a:gd name="connsiteY2" fmla="*/ 18931 h 3417168"/>
              <a:gd name="connsiteX3" fmla="*/ 3058160 w 4168246"/>
              <a:gd name="connsiteY3" fmla="*/ 487680 h 3417168"/>
              <a:gd name="connsiteX4" fmla="*/ 2194560 w 4168246"/>
              <a:gd name="connsiteY4" fmla="*/ 1534160 h 3417168"/>
              <a:gd name="connsiteX5" fmla="*/ 985520 w 4168246"/>
              <a:gd name="connsiteY5" fmla="*/ 2052320 h 3417168"/>
              <a:gd name="connsiteX6" fmla="*/ 558800 w 4168246"/>
              <a:gd name="connsiteY6" fmla="*/ 2897632 h 3417168"/>
              <a:gd name="connsiteX7" fmla="*/ 62547 w 4168246"/>
              <a:gd name="connsiteY7" fmla="*/ 3365857 h 3417168"/>
              <a:gd name="connsiteX8" fmla="*/ 0 w 4168246"/>
              <a:gd name="connsiteY8" fmla="*/ 3417168 h 34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8246" h="3417168">
                <a:moveTo>
                  <a:pt x="0" y="0"/>
                </a:moveTo>
                <a:lnTo>
                  <a:pt x="4168246" y="0"/>
                </a:lnTo>
                <a:lnTo>
                  <a:pt x="4106267" y="18931"/>
                </a:lnTo>
                <a:cubicBezTo>
                  <a:pt x="3716179" y="143033"/>
                  <a:pt x="3346451" y="283210"/>
                  <a:pt x="3058160" y="487680"/>
                </a:cubicBezTo>
                <a:cubicBezTo>
                  <a:pt x="2673773" y="760307"/>
                  <a:pt x="2540000" y="1273387"/>
                  <a:pt x="2194560" y="1534160"/>
                </a:cubicBezTo>
                <a:cubicBezTo>
                  <a:pt x="1849120" y="1794933"/>
                  <a:pt x="1258147" y="1825075"/>
                  <a:pt x="985520" y="2052320"/>
                </a:cubicBezTo>
                <a:cubicBezTo>
                  <a:pt x="712893" y="2279565"/>
                  <a:pt x="745067" y="2652099"/>
                  <a:pt x="558800" y="2897632"/>
                </a:cubicBezTo>
                <a:cubicBezTo>
                  <a:pt x="419100" y="3081782"/>
                  <a:pt x="250825" y="3214782"/>
                  <a:pt x="62547" y="3365857"/>
                </a:cubicBezTo>
                <a:lnTo>
                  <a:pt x="0" y="3417168"/>
                </a:ln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C113C2B-CC41-4EFB-8C69-C63CC77F3BED}"/>
              </a:ext>
            </a:extLst>
          </p:cNvPr>
          <p:cNvGrpSpPr/>
          <p:nvPr/>
        </p:nvGrpSpPr>
        <p:grpSpPr>
          <a:xfrm>
            <a:off x="5621020" y="3622720"/>
            <a:ext cx="949960" cy="172720"/>
            <a:chOff x="5341954" y="3572842"/>
            <a:chExt cx="949960" cy="172720"/>
          </a:xfrm>
        </p:grpSpPr>
        <p:sp>
          <p:nvSpPr>
            <p:cNvPr id="58" name="椭圆 57"/>
            <p:cNvSpPr/>
            <p:nvPr/>
          </p:nvSpPr>
          <p:spPr>
            <a:xfrm>
              <a:off x="5341954" y="3572842"/>
              <a:ext cx="172720" cy="172720"/>
            </a:xfrm>
            <a:prstGeom prst="ellipse">
              <a:avLst/>
            </a:prstGeom>
            <a:solidFill>
              <a:srgbClr val="766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601034" y="3572842"/>
              <a:ext cx="172720" cy="172720"/>
            </a:xfrm>
            <a:prstGeom prst="ellipse">
              <a:avLst/>
            </a:prstGeom>
            <a:solidFill>
              <a:srgbClr val="DEC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860114" y="3572842"/>
              <a:ext cx="172720" cy="172720"/>
            </a:xfrm>
            <a:prstGeom prst="ellipse">
              <a:avLst/>
            </a:prstGeom>
            <a:solidFill>
              <a:srgbClr val="F7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119194" y="3572842"/>
              <a:ext cx="172720" cy="172720"/>
            </a:xfrm>
            <a:prstGeom prst="ellipse">
              <a:avLst/>
            </a:prstGeom>
            <a:solidFill>
              <a:srgbClr val="EDA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874327" y="4251096"/>
            <a:ext cx="2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第八組 蕭孟汝 許榮顯 龍芃如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BB8DCA2-6145-46A4-BFF4-F86B6E27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154"/>
            <a:ext cx="10515600" cy="1325563"/>
          </a:xfrm>
        </p:spPr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1DA68A6-9B67-4877-A36D-D6546A61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826"/>
            <a:ext cx="8081356" cy="376884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將城市中所有人的年齡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升冪排序</a:t>
            </a:r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有多組測試資料。一開始輸入</a:t>
            </a:r>
            <a:r>
              <a:rPr lang="en-US" altLang="zh-TW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n(0~2000000)</a:t>
            </a:r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代表人數，接著輸入</a:t>
            </a:r>
            <a:r>
              <a:rPr lang="en-US" altLang="zh-TW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個人的年齡</a:t>
            </a:r>
            <a:r>
              <a:rPr lang="en-US" altLang="zh-TW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(0~100) </a:t>
            </a:r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，人數為</a:t>
            </a:r>
            <a:r>
              <a:rPr lang="en-US" altLang="zh-TW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0</a:t>
            </a:r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時代表輸入結束。</a:t>
            </a:r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依序輸出排序後年齡，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最後一個數後面不用空格</a:t>
            </a:r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055727-8BBB-4549-A4F1-E4D32278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01" y="2011717"/>
            <a:ext cx="2209367" cy="312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BB8DCA2-6145-46A4-BFF4-F86B6E27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154"/>
            <a:ext cx="10515600" cy="1325563"/>
          </a:xfrm>
        </p:spPr>
        <p:txBody>
          <a:bodyPr/>
          <a:lstStyle/>
          <a:p>
            <a:r>
              <a:rPr lang="zh-TW" altLang="en-US" dirty="0"/>
              <a:t>解題要點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1DA68A6-9B67-4877-A36D-D6546A61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6826"/>
            <a:ext cx="10515599" cy="376884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引入</a:t>
            </a:r>
            <a:r>
              <a:rPr lang="en-US" altLang="zh-TW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algorithm</a:t>
            </a:r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標頭檔案以使用</a:t>
            </a:r>
            <a:r>
              <a:rPr lang="en-US" altLang="zh-TW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sort</a:t>
            </a:r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函式。</a:t>
            </a:r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最後一個數字因不用空格，可分開輸出。</a:t>
            </a:r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補充：使用其他課堂上的排序方法也可實作本題。</a:t>
            </a:r>
            <a:endParaRPr lang="en-US" altLang="zh-TW" dirty="0"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7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CB4589-8DEB-4AB4-A2BF-93A17D0A2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47" b="1963"/>
          <a:stretch/>
        </p:blipFill>
        <p:spPr>
          <a:xfrm>
            <a:off x="9254575" y="280603"/>
            <a:ext cx="2275178" cy="4948371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0BB8DCA2-6145-46A4-BFF4-F86B6E27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154"/>
            <a:ext cx="10515600" cy="1325563"/>
          </a:xfrm>
        </p:spPr>
        <p:txBody>
          <a:bodyPr/>
          <a:lstStyle/>
          <a:p>
            <a:r>
              <a:rPr lang="zh-TW" altLang="en-US" dirty="0"/>
              <a:t>虛擬碼</a:t>
            </a:r>
            <a:r>
              <a:rPr lang="en-US" altLang="zh-TW" dirty="0"/>
              <a:t>&amp;</a:t>
            </a:r>
            <a:r>
              <a:rPr lang="zh-TW" altLang="en-US" dirty="0"/>
              <a:t>流程圖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1DA68A6-9B67-4877-A36D-D6546A61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6825"/>
            <a:ext cx="10515599" cy="441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do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n=0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an input array from 1 to n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sort A from 1 to n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from 1 to n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8. end while</a:t>
            </a:r>
          </a:p>
        </p:txBody>
      </p:sp>
    </p:spTree>
    <p:extLst>
      <p:ext uri="{BB962C8B-B14F-4D97-AF65-F5344CB8AC3E}">
        <p14:creationId xmlns:p14="http://schemas.microsoft.com/office/powerpoint/2010/main" val="13005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BB8DCA2-6145-46A4-BFF4-F86B6E27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6154"/>
            <a:ext cx="10515600" cy="1325563"/>
          </a:xfrm>
        </p:spPr>
        <p:txBody>
          <a:bodyPr/>
          <a:lstStyle/>
          <a:p>
            <a:r>
              <a:rPr lang="en-US" altLang="zh-TW" dirty="0"/>
              <a:t>C++</a:t>
            </a:r>
            <a:r>
              <a:rPr lang="zh-TW" altLang="en-US" dirty="0"/>
              <a:t>程式碼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AD16514-2267-46BE-B395-7BE8FFC11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67" y="1692622"/>
            <a:ext cx="6872474" cy="40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4543656" y="4214516"/>
            <a:ext cx="3104688" cy="369332"/>
          </a:xfrm>
          <a:prstGeom prst="roundRect">
            <a:avLst>
              <a:gd name="adj" fmla="val 50000"/>
            </a:avLst>
          </a:prstGeom>
          <a:solidFill>
            <a:srgbClr val="766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7466932" y="1802392"/>
            <a:ext cx="4725068" cy="5055608"/>
          </a:xfrm>
          <a:custGeom>
            <a:avLst/>
            <a:gdLst>
              <a:gd name="connsiteX0" fmla="*/ 4725068 w 4725068"/>
              <a:gd name="connsiteY0" fmla="*/ 0 h 5055608"/>
              <a:gd name="connsiteX1" fmla="*/ 4725068 w 4725068"/>
              <a:gd name="connsiteY1" fmla="*/ 5055608 h 5055608"/>
              <a:gd name="connsiteX2" fmla="*/ 932178 w 4725068"/>
              <a:gd name="connsiteY2" fmla="*/ 5055608 h 5055608"/>
              <a:gd name="connsiteX3" fmla="*/ 81948 w 4725068"/>
              <a:gd name="connsiteY3" fmla="*/ 5025128 h 5055608"/>
              <a:gd name="connsiteX4" fmla="*/ 73429 w 4725068"/>
              <a:gd name="connsiteY4" fmla="*/ 5055608 h 5055608"/>
              <a:gd name="connsiteX5" fmla="*/ 36698 w 4725068"/>
              <a:gd name="connsiteY5" fmla="*/ 5055608 h 5055608"/>
              <a:gd name="connsiteX6" fmla="*/ 37012 w 4725068"/>
              <a:gd name="connsiteY6" fmla="*/ 5041554 h 5055608"/>
              <a:gd name="connsiteX7" fmla="*/ 41308 w 4725068"/>
              <a:gd name="connsiteY7" fmla="*/ 4954008 h 5055608"/>
              <a:gd name="connsiteX8" fmla="*/ 183548 w 4725068"/>
              <a:gd name="connsiteY8" fmla="*/ 3348728 h 5055608"/>
              <a:gd name="connsiteX9" fmla="*/ 1931068 w 4725068"/>
              <a:gd name="connsiteY9" fmla="*/ 2718808 h 5055608"/>
              <a:gd name="connsiteX10" fmla="*/ 2449228 w 4725068"/>
              <a:gd name="connsiteY10" fmla="*/ 1611368 h 5055608"/>
              <a:gd name="connsiteX11" fmla="*/ 3932588 w 4725068"/>
              <a:gd name="connsiteY11" fmla="*/ 1072888 h 5055608"/>
              <a:gd name="connsiteX12" fmla="*/ 4609577 w 4725068"/>
              <a:gd name="connsiteY12" fmla="*/ 219448 h 5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5068" h="5055608">
                <a:moveTo>
                  <a:pt x="4725068" y="0"/>
                </a:moveTo>
                <a:lnTo>
                  <a:pt x="4725068" y="5055608"/>
                </a:lnTo>
                <a:lnTo>
                  <a:pt x="932178" y="5055608"/>
                </a:lnTo>
                <a:lnTo>
                  <a:pt x="81948" y="5025128"/>
                </a:lnTo>
                <a:lnTo>
                  <a:pt x="73429" y="5055608"/>
                </a:lnTo>
                <a:lnTo>
                  <a:pt x="36698" y="5055608"/>
                </a:lnTo>
                <a:lnTo>
                  <a:pt x="37012" y="5041554"/>
                </a:lnTo>
                <a:cubicBezTo>
                  <a:pt x="37789" y="5017865"/>
                  <a:pt x="39192" y="4988933"/>
                  <a:pt x="41308" y="4954008"/>
                </a:cubicBezTo>
                <a:cubicBezTo>
                  <a:pt x="58241" y="4674608"/>
                  <a:pt x="-131412" y="3721261"/>
                  <a:pt x="183548" y="3348728"/>
                </a:cubicBezTo>
                <a:cubicBezTo>
                  <a:pt x="498508" y="2976195"/>
                  <a:pt x="1553455" y="3008368"/>
                  <a:pt x="1931068" y="2718808"/>
                </a:cubicBezTo>
                <a:cubicBezTo>
                  <a:pt x="2308681" y="2429248"/>
                  <a:pt x="2115641" y="1885688"/>
                  <a:pt x="2449228" y="1611368"/>
                </a:cubicBezTo>
                <a:cubicBezTo>
                  <a:pt x="2782815" y="1337048"/>
                  <a:pt x="3543121" y="1360755"/>
                  <a:pt x="3932588" y="1072888"/>
                </a:cubicBezTo>
                <a:cubicBezTo>
                  <a:pt x="4224688" y="856988"/>
                  <a:pt x="4428205" y="549648"/>
                  <a:pt x="4609577" y="219448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C64F7A-FE7E-452E-9580-BFC759A4E058}"/>
              </a:ext>
            </a:extLst>
          </p:cNvPr>
          <p:cNvSpPr/>
          <p:nvPr/>
        </p:nvSpPr>
        <p:spPr>
          <a:xfrm>
            <a:off x="2387515" y="2364213"/>
            <a:ext cx="7416970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TW" altLang="en-US" sz="60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851tegakizatsu" panose="02000600000000000000" pitchFamily="2" charset="-128"/>
                <a:sym typeface="+mn-lt"/>
              </a:rPr>
              <a:t>感謝聆聽</a:t>
            </a:r>
            <a:endParaRPr lang="en-US" altLang="zh-CN" sz="6000" spc="225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851tegakizatsu" panose="02000600000000000000" pitchFamily="2" charset="-128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-1"/>
            <a:ext cx="6309360" cy="4094823"/>
            <a:chOff x="0" y="-1"/>
            <a:chExt cx="6309360" cy="4094823"/>
          </a:xfrm>
        </p:grpSpPr>
        <p:sp>
          <p:nvSpPr>
            <p:cNvPr id="37" name="任意多边形 36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10800000">
            <a:off x="7000240" y="2590800"/>
            <a:ext cx="5191760" cy="4267200"/>
          </a:xfrm>
          <a:custGeom>
            <a:avLst/>
            <a:gdLst>
              <a:gd name="connsiteX0" fmla="*/ 0 w 4168246"/>
              <a:gd name="connsiteY0" fmla="*/ 0 h 3417168"/>
              <a:gd name="connsiteX1" fmla="*/ 4168246 w 4168246"/>
              <a:gd name="connsiteY1" fmla="*/ 0 h 3417168"/>
              <a:gd name="connsiteX2" fmla="*/ 4106267 w 4168246"/>
              <a:gd name="connsiteY2" fmla="*/ 18931 h 3417168"/>
              <a:gd name="connsiteX3" fmla="*/ 3058160 w 4168246"/>
              <a:gd name="connsiteY3" fmla="*/ 487680 h 3417168"/>
              <a:gd name="connsiteX4" fmla="*/ 2194560 w 4168246"/>
              <a:gd name="connsiteY4" fmla="*/ 1534160 h 3417168"/>
              <a:gd name="connsiteX5" fmla="*/ 985520 w 4168246"/>
              <a:gd name="connsiteY5" fmla="*/ 2052320 h 3417168"/>
              <a:gd name="connsiteX6" fmla="*/ 558800 w 4168246"/>
              <a:gd name="connsiteY6" fmla="*/ 2897632 h 3417168"/>
              <a:gd name="connsiteX7" fmla="*/ 62547 w 4168246"/>
              <a:gd name="connsiteY7" fmla="*/ 3365857 h 3417168"/>
              <a:gd name="connsiteX8" fmla="*/ 0 w 4168246"/>
              <a:gd name="connsiteY8" fmla="*/ 3417168 h 34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8246" h="3417168">
                <a:moveTo>
                  <a:pt x="0" y="0"/>
                </a:moveTo>
                <a:lnTo>
                  <a:pt x="4168246" y="0"/>
                </a:lnTo>
                <a:lnTo>
                  <a:pt x="4106267" y="18931"/>
                </a:lnTo>
                <a:cubicBezTo>
                  <a:pt x="3716179" y="143033"/>
                  <a:pt x="3346451" y="283210"/>
                  <a:pt x="3058160" y="487680"/>
                </a:cubicBezTo>
                <a:cubicBezTo>
                  <a:pt x="2673773" y="760307"/>
                  <a:pt x="2540000" y="1273387"/>
                  <a:pt x="2194560" y="1534160"/>
                </a:cubicBezTo>
                <a:cubicBezTo>
                  <a:pt x="1849120" y="1794933"/>
                  <a:pt x="1258147" y="1825075"/>
                  <a:pt x="985520" y="2052320"/>
                </a:cubicBezTo>
                <a:cubicBezTo>
                  <a:pt x="712893" y="2279565"/>
                  <a:pt x="745067" y="2652099"/>
                  <a:pt x="558800" y="2897632"/>
                </a:cubicBezTo>
                <a:cubicBezTo>
                  <a:pt x="419100" y="3081782"/>
                  <a:pt x="250825" y="3214782"/>
                  <a:pt x="62547" y="3365857"/>
                </a:cubicBezTo>
                <a:lnTo>
                  <a:pt x="0" y="3417168"/>
                </a:ln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C113C2B-CC41-4EFB-8C69-C63CC77F3BED}"/>
              </a:ext>
            </a:extLst>
          </p:cNvPr>
          <p:cNvGrpSpPr/>
          <p:nvPr/>
        </p:nvGrpSpPr>
        <p:grpSpPr>
          <a:xfrm>
            <a:off x="5621020" y="3622720"/>
            <a:ext cx="949960" cy="172720"/>
            <a:chOff x="5341954" y="3572842"/>
            <a:chExt cx="949960" cy="172720"/>
          </a:xfrm>
        </p:grpSpPr>
        <p:sp>
          <p:nvSpPr>
            <p:cNvPr id="58" name="椭圆 57"/>
            <p:cNvSpPr/>
            <p:nvPr/>
          </p:nvSpPr>
          <p:spPr>
            <a:xfrm>
              <a:off x="5341954" y="3572842"/>
              <a:ext cx="172720" cy="172720"/>
            </a:xfrm>
            <a:prstGeom prst="ellipse">
              <a:avLst/>
            </a:prstGeom>
            <a:solidFill>
              <a:srgbClr val="766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601034" y="3572842"/>
              <a:ext cx="172720" cy="172720"/>
            </a:xfrm>
            <a:prstGeom prst="ellipse">
              <a:avLst/>
            </a:prstGeom>
            <a:solidFill>
              <a:srgbClr val="DEC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860114" y="3572842"/>
              <a:ext cx="172720" cy="172720"/>
            </a:xfrm>
            <a:prstGeom prst="ellipse">
              <a:avLst/>
            </a:prstGeom>
            <a:solidFill>
              <a:srgbClr val="F7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119194" y="3572842"/>
              <a:ext cx="172720" cy="172720"/>
            </a:xfrm>
            <a:prstGeom prst="ellipse">
              <a:avLst/>
            </a:prstGeom>
            <a:solidFill>
              <a:srgbClr val="EDA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874327" y="4251096"/>
            <a:ext cx="2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第八組 蕭孟汝 許榮顯 龍芃如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3sfxtq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3sfxtq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179</Words>
  <Application>Microsoft Office PowerPoint</Application>
  <PresentationFormat>寬螢幕</PresentationFormat>
  <Paragraphs>28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851tegakizatsu</vt:lpstr>
      <vt:lpstr>宋体</vt:lpstr>
      <vt:lpstr>阿里巴巴普惠体 2.0 55 Regular</vt:lpstr>
      <vt:lpstr>微軟正黑體</vt:lpstr>
      <vt:lpstr>Arial</vt:lpstr>
      <vt:lpstr>Calibri</vt:lpstr>
      <vt:lpstr>Courier New</vt:lpstr>
      <vt:lpstr>第一PPT，www.1ppt.com</vt:lpstr>
      <vt:lpstr>自定义设计方案</vt:lpstr>
      <vt:lpstr>PowerPoint 簡報</vt:lpstr>
      <vt:lpstr>題目</vt:lpstr>
      <vt:lpstr>解題要點</vt:lpstr>
      <vt:lpstr>虛擬碼&amp;流程圖</vt:lpstr>
      <vt:lpstr>C++程式碼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蕭孟汝 (107503505)</cp:lastModifiedBy>
  <cp:revision>152</cp:revision>
  <dcterms:created xsi:type="dcterms:W3CDTF">2019-09-29T07:58:18Z</dcterms:created>
  <dcterms:modified xsi:type="dcterms:W3CDTF">2022-03-21T09:52:40Z</dcterms:modified>
</cp:coreProperties>
</file>