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2be3f4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2be3f4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e2be3f4e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e2be3f4e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2be3f4ef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e2be3f4e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2be3f4ef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2be3f4ef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■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■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■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Quick 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 10 組 </a:t>
            </a:r>
            <a:r>
              <a:rPr lang="zh-TW"/>
              <a:t>林彥承 羅崢 徐承佑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15500" cy="1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Input: </a:t>
            </a:r>
            <a:r>
              <a:rPr lang="zh-TW"/>
              <a:t>輸入一列數字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Output: 輸出每次有交換的結果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336500" y="2419875"/>
            <a:ext cx="310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Sample Input: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85 24 63 50 17 51 96 </a:t>
            </a:r>
            <a:r>
              <a:rPr lang="zh-TW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58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870650" y="2419875"/>
            <a:ext cx="275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Sample Output: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85 24 63 50 17 51 96 58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51 24 63 50 17 85 96 58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51 24 17 50 63 85 96 58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51 24 17 50 </a:t>
            </a:r>
            <a:r>
              <a:rPr lang="zh-TW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58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 85 96 63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17 24 51 </a:t>
            </a:r>
            <a:r>
              <a:rPr lang="zh-TW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 58 85 96 63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17 24 50 51 58 85 96 </a:t>
            </a:r>
            <a:r>
              <a:rPr lang="zh-TW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63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17 24 50 51 58 63 96 </a:t>
            </a:r>
            <a:r>
              <a:rPr lang="zh-TW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85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17 24 50 51 58 63 85 96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8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Pseudo Code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0" y="1263850"/>
            <a:ext cx="44190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1. if lb &gt;= rb then </a:t>
            </a:r>
            <a:r>
              <a:rPr lang="zh-TW" sz="1500"/>
              <a:t>return A</a:t>
            </a:r>
            <a:r>
              <a:rPr lang="zh-TW" sz="1500"/>
              <a:t>   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2. p &lt;- A[rb], </a:t>
            </a:r>
            <a:r>
              <a:rPr lang="zh-TW" sz="1500"/>
              <a:t> l &lt;- lb, r &lt;- rb-1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3. while(1)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4.     l++ until</a:t>
            </a:r>
            <a:r>
              <a:rPr lang="zh-TW" sz="1500"/>
              <a:t> A[l] &gt; p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5.	   r</a:t>
            </a:r>
            <a:r>
              <a:rPr lang="zh-TW" sz="1500"/>
              <a:t>--</a:t>
            </a:r>
            <a:r>
              <a:rPr lang="zh-TW" sz="1500"/>
              <a:t> until A[r] &lt;= p or r = lb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6.	   if l &lt; r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7.</a:t>
            </a:r>
            <a:r>
              <a:rPr lang="zh-TW" sz="1500"/>
              <a:t>          </a:t>
            </a:r>
            <a:r>
              <a:rPr lang="zh-TW" sz="1500"/>
              <a:t>swap(A[l], A[r])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8.	        print A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9.	   </a:t>
            </a:r>
            <a:r>
              <a:rPr lang="zh-TW" sz="1500"/>
              <a:t>else break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10. </a:t>
            </a:r>
            <a:r>
              <a:rPr lang="zh-TW" sz="1500"/>
              <a:t>swap(A[rb], A[l])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11.	print A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12. QuickSort(A, lb, l-1)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13. </a:t>
            </a:r>
            <a:r>
              <a:rPr lang="zh-TW" sz="1500"/>
              <a:t>QuickSort(A, l+1, rb)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14.	return A</a:t>
            </a:r>
            <a:endParaRPr sz="15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63850"/>
            <a:ext cx="38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Input: 一個數值陣列, left index lb, right index rb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Output: </a:t>
            </a:r>
            <a:r>
              <a:rPr lang="zh-TW"/>
              <a:t>每次交換印出陣</a:t>
            </a:r>
            <a:r>
              <a:rPr lang="zh-TW"/>
              <a:t>列 A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572000" y="820125"/>
            <a:ext cx="3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Algorithm QuickSort(A, lb, rb)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13" y="886625"/>
            <a:ext cx="7447224" cy="41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for your listening.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極簡白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