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9" r:id="rId3"/>
    <p:sldId id="282" r:id="rId4"/>
    <p:sldId id="257" r:id="rId5"/>
    <p:sldId id="280" r:id="rId6"/>
    <p:sldId id="281" r:id="rId7"/>
    <p:sldId id="267" r:id="rId8"/>
  </p:sldIdLst>
  <p:sldSz cx="18288000" cy="10287000"/>
  <p:notesSz cx="6858000" cy="9144000"/>
  <p:embeddedFontLst>
    <p:embeddedFont>
      <p:font typeface="Rubik" panose="020B0604020202020204" charset="-79"/>
      <p:regular r:id="rId9"/>
    </p:embeddedFont>
    <p:embeddedFont>
      <p:font typeface="Rubik Medium Bold" panose="020B0604020202020204" charset="-79"/>
      <p:regular r:id="rId10"/>
    </p:embeddedFont>
    <p:embeddedFont>
      <p:font typeface="微軟正黑體" panose="020B0604030504040204" pitchFamily="34" charset="-12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ubik Medium" panose="020B0604020202020204" charset="-79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2464" y="5668325"/>
            <a:ext cx="18689274" cy="71799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200150"/>
            <a:ext cx="10248900" cy="3565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861"/>
              </a:lnSpc>
            </a:pPr>
            <a:r>
              <a:rPr lang="en-US" altLang="zh-TW" sz="13201" dirty="0">
                <a:solidFill>
                  <a:srgbClr val="141414"/>
                </a:solidFill>
                <a:latin typeface="Rubik Medium Bold"/>
              </a:rPr>
              <a:t>4(B</a:t>
            </a:r>
            <a:r>
              <a:rPr lang="en-US" sz="13201" dirty="0">
                <a:solidFill>
                  <a:srgbClr val="141414"/>
                </a:solidFill>
                <a:latin typeface="Rubik Medium Bold"/>
              </a:rPr>
              <a:t>)</a:t>
            </a:r>
          </a:p>
          <a:p>
            <a:pPr>
              <a:lnSpc>
                <a:spcPts val="13861"/>
              </a:lnSpc>
            </a:pPr>
            <a:r>
              <a:rPr lang="en-US" altLang="zh-TW" sz="13201" dirty="0">
                <a:solidFill>
                  <a:srgbClr val="FFFFFF"/>
                </a:solidFill>
                <a:latin typeface="Rubik Medium Bold"/>
              </a:rPr>
              <a:t>Algorithm</a:t>
            </a:r>
            <a:endParaRPr lang="en-US" sz="13201" dirty="0">
              <a:solidFill>
                <a:srgbClr val="FFFFFF"/>
              </a:solidFill>
              <a:latin typeface="Rubik Medium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515600" y="1942396"/>
            <a:ext cx="6492673" cy="3176001"/>
            <a:chOff x="0" y="-66675"/>
            <a:chExt cx="6929697" cy="4234670"/>
          </a:xfrm>
        </p:grpSpPr>
        <p:sp>
          <p:nvSpPr>
            <p:cNvPr id="5" name="TextBox 5"/>
            <p:cNvSpPr txBox="1"/>
            <p:nvPr/>
          </p:nvSpPr>
          <p:spPr>
            <a:xfrm>
              <a:off x="0" y="2212930"/>
              <a:ext cx="6929697" cy="1955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en-US" sz="2800" dirty="0">
                  <a:solidFill>
                    <a:srgbClr val="141414"/>
                  </a:solidFill>
                  <a:latin typeface="Rubik"/>
                </a:rPr>
                <a:t>107501013 </a:t>
              </a:r>
              <a:r>
                <a:rPr lang="zh-TW" altLang="en-US" sz="2800" dirty="0">
                  <a:solidFill>
                    <a:srgbClr val="14141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許嘉芯</a:t>
              </a:r>
              <a:endParaRPr lang="en-US" altLang="zh-TW" sz="2800" dirty="0">
                <a:solidFill>
                  <a:srgbClr val="1414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r">
                <a:lnSpc>
                  <a:spcPts val="3919"/>
                </a:lnSpc>
              </a:pPr>
              <a:r>
                <a:rPr lang="en-US" sz="2800" dirty="0">
                  <a:solidFill>
                    <a:srgbClr val="141414"/>
                  </a:solidFill>
                  <a:latin typeface="Rubik"/>
                </a:rPr>
                <a:t>107501572</a:t>
              </a:r>
              <a:r>
                <a:rPr lang="zh-TW" altLang="en-US" sz="2800" dirty="0">
                  <a:solidFill>
                    <a:srgbClr val="141414"/>
                  </a:solidFill>
                  <a:latin typeface="Rubik"/>
                </a:rPr>
                <a:t> </a:t>
              </a:r>
              <a:r>
                <a:rPr lang="zh-TW" altLang="en-US" sz="2800" dirty="0">
                  <a:solidFill>
                    <a:srgbClr val="14141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吳翰驊</a:t>
              </a:r>
              <a:r>
                <a:rPr lang="zh-TW" altLang="en-US" sz="2800" dirty="0">
                  <a:solidFill>
                    <a:srgbClr val="141414"/>
                  </a:solidFill>
                  <a:latin typeface="Rubik"/>
                </a:rPr>
                <a:t> </a:t>
              </a:r>
              <a:endParaRPr lang="en-US" altLang="zh-TW" sz="2800" dirty="0">
                <a:solidFill>
                  <a:srgbClr val="141414"/>
                </a:solidFill>
                <a:latin typeface="Rubik"/>
              </a:endParaRPr>
            </a:p>
            <a:p>
              <a:pPr algn="r">
                <a:lnSpc>
                  <a:spcPts val="3919"/>
                </a:lnSpc>
              </a:pPr>
              <a:r>
                <a:rPr lang="en-US" sz="2800" dirty="0">
                  <a:solidFill>
                    <a:srgbClr val="141414"/>
                  </a:solidFill>
                  <a:latin typeface="Rubik"/>
                </a:rPr>
                <a:t>107501505</a:t>
              </a:r>
              <a:r>
                <a:rPr lang="zh-TW" altLang="en-US" sz="2800" dirty="0">
                  <a:solidFill>
                    <a:srgbClr val="14141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王辰淯</a:t>
              </a:r>
              <a:endParaRPr lang="en-US" sz="2800" dirty="0">
                <a:solidFill>
                  <a:srgbClr val="1414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6929697" cy="1664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zh-TW" sz="9600" b="1" dirty="0">
                  <a:solidFill>
                    <a:srgbClr val="14141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3/22</a:t>
              </a:r>
              <a:r>
                <a:rPr lang="zh-TW" altLang="en-US" sz="9600" b="1" dirty="0">
                  <a:solidFill>
                    <a:srgbClr val="14141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演算法</a:t>
              </a:r>
              <a:endParaRPr lang="en-US" sz="3000" dirty="0">
                <a:solidFill>
                  <a:srgbClr val="141414"/>
                </a:solidFill>
                <a:latin typeface="Rubik Medium Bold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5846861" y="1379868"/>
              <a:ext cx="1082836" cy="0"/>
            </a:xfrm>
            <a:prstGeom prst="line">
              <a:avLst/>
            </a:prstGeom>
            <a:ln w="114300" cap="flat">
              <a:solidFill>
                <a:srgbClr val="141414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3142656"/>
            <a:ext cx="16383000" cy="4757906"/>
            <a:chOff x="0" y="-19050"/>
            <a:chExt cx="14995948" cy="6343874"/>
          </a:xfrm>
        </p:grpSpPr>
        <p:sp>
          <p:nvSpPr>
            <p:cNvPr id="3" name="TextBox 3"/>
            <p:cNvSpPr txBox="1"/>
            <p:nvPr/>
          </p:nvSpPr>
          <p:spPr>
            <a:xfrm>
              <a:off x="0" y="4092531"/>
              <a:ext cx="14995948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dirty="0">
                  <a:solidFill>
                    <a:srgbClr val="FFFFFF"/>
                  </a:solidFill>
                  <a:latin typeface="Rubik"/>
                </a:rPr>
                <a:t>Eaglewood Realty is your guiding hand.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4995948" cy="6343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zh-TW" altLang="en-US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給定一個序列</a:t>
              </a:r>
              <a:r>
                <a:rPr lang="en-US" altLang="zh-TW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S=(-2, -1, -3, -4, -1, -2, -1, -5)</a:t>
              </a:r>
              <a:r>
                <a:rPr lang="zh-TW" altLang="en-US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9600"/>
                </a:lnSpc>
              </a:pPr>
              <a:r>
                <a:rPr lang="zh-TW" altLang="en-US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仿照</a:t>
              </a:r>
              <a:r>
                <a:rPr lang="en-US" altLang="zh-TW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merge sort</a:t>
              </a:r>
              <a:r>
                <a:rPr lang="zh-TW" altLang="en-US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的執行過程畫圖說明，</a:t>
              </a:r>
              <a:endPara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9600"/>
                </a:lnSpc>
              </a:pPr>
              <a:r>
                <a:rPr lang="zh-TW" altLang="en-US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使用分治最大可空連續子序列和演算法，</a:t>
              </a:r>
              <a:endPara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9600"/>
                </a:lnSpc>
              </a:pPr>
              <a:r>
                <a:rPr lang="zh-TW" altLang="en-US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求出</a:t>
              </a:r>
              <a:r>
                <a:rPr lang="zh-TW" altLang="en-US" sz="4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最大可空連續子序列和</a:t>
              </a:r>
              <a:r>
                <a:rPr lang="zh-TW" altLang="en-US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的過程。</a:t>
              </a:r>
              <a:endParaRPr 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976223" y="5527989"/>
            <a:ext cx="8566154" cy="56631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1161816">
            <a:off x="-2533715" y="-835847"/>
            <a:ext cx="10563768" cy="37310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66800" y="6226342"/>
            <a:ext cx="16383000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dirty="0">
                <a:solidFill>
                  <a:srgbClr val="FFFFFF"/>
                </a:solidFill>
                <a:latin typeface="Rubik"/>
              </a:rPr>
              <a:t>Eaglewood Realty is your guiding hand.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8E82E8E4-4307-4E81-9A50-23ECA36DF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4"/>
          <a:stretch/>
        </p:blipFill>
        <p:spPr>
          <a:xfrm>
            <a:off x="4437817" y="647700"/>
            <a:ext cx="14108893" cy="9144000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xmlns="" id="{24B2D993-327D-4DB6-9B41-75402FB6DB5C}"/>
              </a:ext>
            </a:extLst>
          </p:cNvPr>
          <p:cNvSpPr txBox="1"/>
          <p:nvPr/>
        </p:nvSpPr>
        <p:spPr>
          <a:xfrm>
            <a:off x="1079500" y="974808"/>
            <a:ext cx="6186138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altLang="zh-TW" sz="80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</a:p>
          <a:p>
            <a:pPr>
              <a:lnSpc>
                <a:spcPts val="9600"/>
              </a:lnSpc>
            </a:pPr>
            <a:r>
              <a:rPr lang="en-US" altLang="zh-TW" sz="80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69088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066800" y="557212"/>
            <a:ext cx="6186138" cy="1821498"/>
            <a:chOff x="0" y="-19050"/>
            <a:chExt cx="8248184" cy="242866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"/>
              <a:ext cx="8248184" cy="164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altLang="zh-TW" sz="8000" b="1" dirty="0">
                  <a:solidFill>
                    <a:srgbClr val="14141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Illustration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727200"/>
              <a:ext cx="8248184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dirty="0">
                  <a:solidFill>
                    <a:srgbClr val="141414"/>
                  </a:solidFill>
                  <a:latin typeface="Rubik"/>
                </a:rPr>
                <a:t>What we'll discuss today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87372D35-4EC2-488F-AD91-65486F04926C}"/>
              </a:ext>
            </a:extLst>
          </p:cNvPr>
          <p:cNvSpPr txBox="1"/>
          <p:nvPr/>
        </p:nvSpPr>
        <p:spPr>
          <a:xfrm>
            <a:off x="5715000" y="33909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[-2, -1, -3, -4, -1, -2, -1, -5]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318988B0-CEAD-486B-825F-B5E594D9C618}"/>
              </a:ext>
            </a:extLst>
          </p:cNvPr>
          <p:cNvSpPr txBox="1"/>
          <p:nvPr/>
        </p:nvSpPr>
        <p:spPr>
          <a:xfrm>
            <a:off x="4495801" y="4802455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[-2, -1, -3, -4]</a:t>
            </a:r>
            <a:endParaRPr lang="zh-TW" altLang="en-US" sz="3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1FD83D7A-C0D6-45E4-8CE0-343E75C8B99D}"/>
              </a:ext>
            </a:extLst>
          </p:cNvPr>
          <p:cNvSpPr txBox="1"/>
          <p:nvPr/>
        </p:nvSpPr>
        <p:spPr>
          <a:xfrm>
            <a:off x="9829800" y="480245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[-1, -2, -1, -5]</a:t>
            </a:r>
            <a:endParaRPr lang="zh-TW" altLang="en-US" sz="36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898AC186-9A22-41F8-B310-EF2300D7F848}"/>
              </a:ext>
            </a:extLst>
          </p:cNvPr>
          <p:cNvSpPr txBox="1"/>
          <p:nvPr/>
        </p:nvSpPr>
        <p:spPr>
          <a:xfrm>
            <a:off x="3257006" y="6297455"/>
            <a:ext cx="10476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[-2, -1]</a:t>
            </a:r>
            <a:endParaRPr lang="zh-TW" altLang="en-US" sz="3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23958998-8F88-4FAF-B35F-1D1FE33C33AD}"/>
              </a:ext>
            </a:extLst>
          </p:cNvPr>
          <p:cNvSpPr txBox="1"/>
          <p:nvPr/>
        </p:nvSpPr>
        <p:spPr>
          <a:xfrm>
            <a:off x="6314803" y="6295664"/>
            <a:ext cx="10476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[-3, -4]</a:t>
            </a:r>
            <a:endParaRPr lang="zh-TW" altLang="en-US" sz="36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98DECF28-F6C3-4DC1-B3E0-B492F9E111E7}"/>
              </a:ext>
            </a:extLst>
          </p:cNvPr>
          <p:cNvSpPr txBox="1"/>
          <p:nvPr/>
        </p:nvSpPr>
        <p:spPr>
          <a:xfrm>
            <a:off x="9372600" y="6297454"/>
            <a:ext cx="10476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[-1, -2]</a:t>
            </a:r>
            <a:endParaRPr lang="zh-TW" altLang="en-US" sz="3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43631227-5F6B-4AB6-ADCE-561D7F7B6F10}"/>
              </a:ext>
            </a:extLst>
          </p:cNvPr>
          <p:cNvSpPr txBox="1"/>
          <p:nvPr/>
        </p:nvSpPr>
        <p:spPr>
          <a:xfrm>
            <a:off x="12420600" y="6295664"/>
            <a:ext cx="10914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[-1, -5]</a:t>
            </a:r>
            <a:endParaRPr lang="zh-TW" altLang="en-US" sz="3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49765E05-43D2-404E-BBD8-97C29C75EEF0}"/>
              </a:ext>
            </a:extLst>
          </p:cNvPr>
          <p:cNvSpPr txBox="1"/>
          <p:nvPr/>
        </p:nvSpPr>
        <p:spPr>
          <a:xfrm>
            <a:off x="3043646" y="7385844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3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5A608FDE-9FE7-4D26-BE37-36C225D8EE07}"/>
              </a:ext>
            </a:extLst>
          </p:cNvPr>
          <p:cNvSpPr txBox="1"/>
          <p:nvPr/>
        </p:nvSpPr>
        <p:spPr>
          <a:xfrm>
            <a:off x="4267200" y="7358521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93C52495-F0B5-4FAB-90DC-FEA0D03C75FB}"/>
              </a:ext>
            </a:extLst>
          </p:cNvPr>
          <p:cNvSpPr txBox="1"/>
          <p:nvPr/>
        </p:nvSpPr>
        <p:spPr>
          <a:xfrm>
            <a:off x="6091646" y="7331198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36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BA0BD187-C16E-4B17-9EEA-5EFFCF670ACA}"/>
              </a:ext>
            </a:extLst>
          </p:cNvPr>
          <p:cNvSpPr txBox="1"/>
          <p:nvPr/>
        </p:nvSpPr>
        <p:spPr>
          <a:xfrm>
            <a:off x="7543800" y="7303875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36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71250809-B4AB-4EBF-A4AB-8A8305EE6487}"/>
              </a:ext>
            </a:extLst>
          </p:cNvPr>
          <p:cNvSpPr txBox="1"/>
          <p:nvPr/>
        </p:nvSpPr>
        <p:spPr>
          <a:xfrm>
            <a:off x="8991600" y="7276552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1CCE51A8-836A-46FC-8311-53AEAFFFAC86}"/>
              </a:ext>
            </a:extLst>
          </p:cNvPr>
          <p:cNvSpPr txBox="1"/>
          <p:nvPr/>
        </p:nvSpPr>
        <p:spPr>
          <a:xfrm>
            <a:off x="10525397" y="7253076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36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C6C18EC6-4358-4485-8750-D009897FBE72}"/>
              </a:ext>
            </a:extLst>
          </p:cNvPr>
          <p:cNvSpPr txBox="1"/>
          <p:nvPr/>
        </p:nvSpPr>
        <p:spPr>
          <a:xfrm>
            <a:off x="12126685" y="7249229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EAD26A80-F6BC-4057-99EB-6474C2E49E6C}"/>
              </a:ext>
            </a:extLst>
          </p:cNvPr>
          <p:cNvSpPr txBox="1"/>
          <p:nvPr/>
        </p:nvSpPr>
        <p:spPr>
          <a:xfrm>
            <a:off x="13850983" y="7249229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endParaRPr lang="zh-TW" altLang="en-US" sz="36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5B171C56-DEBB-4091-8D95-123E63F89050}"/>
              </a:ext>
            </a:extLst>
          </p:cNvPr>
          <p:cNvCxnSpPr/>
          <p:nvPr/>
        </p:nvCxnSpPr>
        <p:spPr>
          <a:xfrm flipH="1">
            <a:off x="6705600" y="4037231"/>
            <a:ext cx="990600" cy="6890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B783CCAC-04F2-44EF-9AFD-AD89F4E11109}"/>
              </a:ext>
            </a:extLst>
          </p:cNvPr>
          <p:cNvCxnSpPr>
            <a:cxnSpLocks/>
          </p:cNvCxnSpPr>
          <p:nvPr/>
        </p:nvCxnSpPr>
        <p:spPr>
          <a:xfrm>
            <a:off x="9182100" y="4097853"/>
            <a:ext cx="952500" cy="677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xmlns="" id="{0A26BDD3-F8BA-40AA-8EC6-39B32C7CE86E}"/>
              </a:ext>
            </a:extLst>
          </p:cNvPr>
          <p:cNvCxnSpPr/>
          <p:nvPr/>
        </p:nvCxnSpPr>
        <p:spPr>
          <a:xfrm flipH="1">
            <a:off x="4693920" y="5524985"/>
            <a:ext cx="990600" cy="6890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AD8A4E68-DF6B-4E10-963C-1759E07D93F7}"/>
              </a:ext>
            </a:extLst>
          </p:cNvPr>
          <p:cNvCxnSpPr/>
          <p:nvPr/>
        </p:nvCxnSpPr>
        <p:spPr>
          <a:xfrm flipH="1">
            <a:off x="10287000" y="5464362"/>
            <a:ext cx="990600" cy="6890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EBA43FD4-358C-47D0-8006-405311178249}"/>
              </a:ext>
            </a:extLst>
          </p:cNvPr>
          <p:cNvCxnSpPr>
            <a:cxnSpLocks/>
          </p:cNvCxnSpPr>
          <p:nvPr/>
        </p:nvCxnSpPr>
        <p:spPr>
          <a:xfrm>
            <a:off x="4155622" y="6824384"/>
            <a:ext cx="382632" cy="677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059B973B-560C-48C7-8493-D108218AE173}"/>
              </a:ext>
            </a:extLst>
          </p:cNvPr>
          <p:cNvCxnSpPr>
            <a:cxnSpLocks/>
          </p:cNvCxnSpPr>
          <p:nvPr/>
        </p:nvCxnSpPr>
        <p:spPr>
          <a:xfrm>
            <a:off x="11811000" y="5424679"/>
            <a:ext cx="952500" cy="677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xmlns="" id="{AE175EE3-546A-4B74-AFFE-C7BE5A524419}"/>
              </a:ext>
            </a:extLst>
          </p:cNvPr>
          <p:cNvCxnSpPr>
            <a:cxnSpLocks/>
          </p:cNvCxnSpPr>
          <p:nvPr/>
        </p:nvCxnSpPr>
        <p:spPr>
          <a:xfrm flipH="1">
            <a:off x="3563168" y="6881709"/>
            <a:ext cx="363040" cy="6199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xmlns="" id="{D925AA5C-9275-47B4-9A31-1BA74BF59E19}"/>
              </a:ext>
            </a:extLst>
          </p:cNvPr>
          <p:cNvCxnSpPr>
            <a:cxnSpLocks/>
          </p:cNvCxnSpPr>
          <p:nvPr/>
        </p:nvCxnSpPr>
        <p:spPr>
          <a:xfrm flipH="1">
            <a:off x="6599195" y="6860056"/>
            <a:ext cx="430799" cy="5587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xmlns="" id="{60210DDD-A739-467D-9DAE-92CCF659B0A7}"/>
              </a:ext>
            </a:extLst>
          </p:cNvPr>
          <p:cNvCxnSpPr>
            <a:cxnSpLocks/>
          </p:cNvCxnSpPr>
          <p:nvPr/>
        </p:nvCxnSpPr>
        <p:spPr>
          <a:xfrm flipH="1">
            <a:off x="9697538" y="6860056"/>
            <a:ext cx="495300" cy="605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xmlns="" id="{E18BE3BE-FDE3-4583-AC5F-DCAA67520838}"/>
              </a:ext>
            </a:extLst>
          </p:cNvPr>
          <p:cNvCxnSpPr>
            <a:cxnSpLocks/>
          </p:cNvCxnSpPr>
          <p:nvPr/>
        </p:nvCxnSpPr>
        <p:spPr>
          <a:xfrm flipH="1">
            <a:off x="12728665" y="6860056"/>
            <a:ext cx="495300" cy="605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808C172B-F05F-40F3-A3B4-9661F6739A48}"/>
              </a:ext>
            </a:extLst>
          </p:cNvPr>
          <p:cNvCxnSpPr>
            <a:cxnSpLocks/>
          </p:cNvCxnSpPr>
          <p:nvPr/>
        </p:nvCxnSpPr>
        <p:spPr>
          <a:xfrm>
            <a:off x="7314386" y="6865459"/>
            <a:ext cx="494210" cy="556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xmlns="" id="{E6C3F297-BCA0-4765-954B-308EADA69465}"/>
              </a:ext>
            </a:extLst>
          </p:cNvPr>
          <p:cNvCxnSpPr>
            <a:cxnSpLocks/>
          </p:cNvCxnSpPr>
          <p:nvPr/>
        </p:nvCxnSpPr>
        <p:spPr>
          <a:xfrm>
            <a:off x="10395855" y="6814242"/>
            <a:ext cx="446041" cy="569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xmlns="" id="{0B8E74EF-989B-48EE-BB20-61644BA4A2BC}"/>
              </a:ext>
            </a:extLst>
          </p:cNvPr>
          <p:cNvCxnSpPr>
            <a:cxnSpLocks/>
          </p:cNvCxnSpPr>
          <p:nvPr/>
        </p:nvCxnSpPr>
        <p:spPr>
          <a:xfrm>
            <a:off x="13453379" y="6865459"/>
            <a:ext cx="564429" cy="6005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xmlns="" id="{A561002B-6018-45FC-BE32-2A92D13F75CF}"/>
              </a:ext>
            </a:extLst>
          </p:cNvPr>
          <p:cNvCxnSpPr>
            <a:cxnSpLocks/>
          </p:cNvCxnSpPr>
          <p:nvPr/>
        </p:nvCxnSpPr>
        <p:spPr>
          <a:xfrm>
            <a:off x="6229350" y="5562837"/>
            <a:ext cx="952500" cy="677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066800" y="557212"/>
            <a:ext cx="6186138" cy="1821498"/>
            <a:chOff x="0" y="-19050"/>
            <a:chExt cx="8248184" cy="242866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"/>
              <a:ext cx="8248184" cy="164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altLang="zh-TW" sz="8000" b="1" dirty="0">
                  <a:solidFill>
                    <a:srgbClr val="14141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Illustration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727200"/>
              <a:ext cx="8248184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dirty="0">
                  <a:solidFill>
                    <a:srgbClr val="141414"/>
                  </a:solidFill>
                  <a:latin typeface="Rubik"/>
                </a:rPr>
                <a:t>What we'll discuss today</a:t>
              </a:r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49765E05-43D2-404E-BBD8-97C29C75EEF0}"/>
              </a:ext>
            </a:extLst>
          </p:cNvPr>
          <p:cNvSpPr txBox="1"/>
          <p:nvPr/>
        </p:nvSpPr>
        <p:spPr>
          <a:xfrm>
            <a:off x="2346960" y="3324350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3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5A608FDE-9FE7-4D26-BE37-36C225D8EE07}"/>
              </a:ext>
            </a:extLst>
          </p:cNvPr>
          <p:cNvSpPr txBox="1"/>
          <p:nvPr/>
        </p:nvSpPr>
        <p:spPr>
          <a:xfrm>
            <a:off x="5852159" y="3249136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93C52495-F0B5-4FAB-90DC-FEA0D03C75FB}"/>
              </a:ext>
            </a:extLst>
          </p:cNvPr>
          <p:cNvSpPr txBox="1"/>
          <p:nvPr/>
        </p:nvSpPr>
        <p:spPr>
          <a:xfrm>
            <a:off x="10504713" y="3067772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36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BA0BD187-C16E-4B17-9EEA-5EFFCF670ACA}"/>
              </a:ext>
            </a:extLst>
          </p:cNvPr>
          <p:cNvSpPr txBox="1"/>
          <p:nvPr/>
        </p:nvSpPr>
        <p:spPr>
          <a:xfrm>
            <a:off x="14554200" y="3211529"/>
            <a:ext cx="12657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36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624244C1-299C-4C6F-A8DD-660ABCB3AF95}"/>
              </a:ext>
            </a:extLst>
          </p:cNvPr>
          <p:cNvCxnSpPr>
            <a:cxnSpLocks/>
          </p:cNvCxnSpPr>
          <p:nvPr/>
        </p:nvCxnSpPr>
        <p:spPr>
          <a:xfrm>
            <a:off x="2743200" y="4076700"/>
            <a:ext cx="0" cy="6418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CBEAF69D-BA55-43FD-8DCF-B0F488D7F0CA}"/>
              </a:ext>
            </a:extLst>
          </p:cNvPr>
          <p:cNvCxnSpPr>
            <a:cxnSpLocks/>
          </p:cNvCxnSpPr>
          <p:nvPr/>
        </p:nvCxnSpPr>
        <p:spPr>
          <a:xfrm>
            <a:off x="6172200" y="3970681"/>
            <a:ext cx="0" cy="6418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xmlns="" id="{D8DE8837-91DA-48EB-BB8B-D04F5080827E}"/>
              </a:ext>
            </a:extLst>
          </p:cNvPr>
          <p:cNvCxnSpPr>
            <a:cxnSpLocks/>
          </p:cNvCxnSpPr>
          <p:nvPr/>
        </p:nvCxnSpPr>
        <p:spPr>
          <a:xfrm>
            <a:off x="10885713" y="3846888"/>
            <a:ext cx="0" cy="6418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xmlns="" id="{DF7C1D1B-37AE-495B-8520-44070B0F130B}"/>
              </a:ext>
            </a:extLst>
          </p:cNvPr>
          <p:cNvCxnSpPr>
            <a:cxnSpLocks/>
          </p:cNvCxnSpPr>
          <p:nvPr/>
        </p:nvCxnSpPr>
        <p:spPr>
          <a:xfrm>
            <a:off x="15004868" y="3868565"/>
            <a:ext cx="0" cy="6418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68539260-CBE7-44B3-99F9-EA84A4FDB3C3}"/>
              </a:ext>
            </a:extLst>
          </p:cNvPr>
          <p:cNvSpPr txBox="1"/>
          <p:nvPr/>
        </p:nvSpPr>
        <p:spPr>
          <a:xfrm>
            <a:off x="2400300" y="4934415"/>
            <a:ext cx="6858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09900E65-A2D9-4D80-A1ED-EEED91A3CD16}"/>
              </a:ext>
            </a:extLst>
          </p:cNvPr>
          <p:cNvSpPr txBox="1"/>
          <p:nvPr/>
        </p:nvSpPr>
        <p:spPr>
          <a:xfrm>
            <a:off x="3581400" y="4549670"/>
            <a:ext cx="160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-1</a:t>
            </a:r>
            <a:endParaRPr lang="zh-TW" altLang="en-US" sz="36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1EF94208-949A-417D-8214-917EEEFDC284}"/>
              </a:ext>
            </a:extLst>
          </p:cNvPr>
          <p:cNvSpPr txBox="1"/>
          <p:nvPr/>
        </p:nvSpPr>
        <p:spPr>
          <a:xfrm>
            <a:off x="12163751" y="4497169"/>
            <a:ext cx="160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-4</a:t>
            </a:r>
            <a:endParaRPr lang="zh-TW" altLang="en-US" sz="3600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62A4AE38-FEAF-43C8-B02C-F0EB884A2986}"/>
              </a:ext>
            </a:extLst>
          </p:cNvPr>
          <p:cNvCxnSpPr/>
          <p:nvPr/>
        </p:nvCxnSpPr>
        <p:spPr>
          <a:xfrm>
            <a:off x="4343400" y="4507465"/>
            <a:ext cx="0" cy="82243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xmlns="" id="{7D6E6FCB-B81B-4D2A-9707-C58F07759514}"/>
              </a:ext>
            </a:extLst>
          </p:cNvPr>
          <p:cNvSpPr txBox="1"/>
          <p:nvPr/>
        </p:nvSpPr>
        <p:spPr>
          <a:xfrm>
            <a:off x="14682486" y="4641511"/>
            <a:ext cx="6858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xmlns="" id="{E5E7CB6B-0610-4707-8B96-4A1635C39894}"/>
              </a:ext>
            </a:extLst>
          </p:cNvPr>
          <p:cNvSpPr txBox="1"/>
          <p:nvPr/>
        </p:nvSpPr>
        <p:spPr>
          <a:xfrm>
            <a:off x="5835291" y="4803007"/>
            <a:ext cx="6858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412B6717-7F71-4C68-B9DA-A0286907DB4F}"/>
              </a:ext>
            </a:extLst>
          </p:cNvPr>
          <p:cNvSpPr txBox="1"/>
          <p:nvPr/>
        </p:nvSpPr>
        <p:spPr>
          <a:xfrm>
            <a:off x="10542813" y="4622608"/>
            <a:ext cx="6858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xmlns="" id="{72136826-3097-4842-93F2-830C45CCBCDD}"/>
              </a:ext>
            </a:extLst>
          </p:cNvPr>
          <p:cNvCxnSpPr/>
          <p:nvPr/>
        </p:nvCxnSpPr>
        <p:spPr>
          <a:xfrm>
            <a:off x="12945523" y="4373571"/>
            <a:ext cx="0" cy="82243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xmlns="" id="{32D83175-5388-41BA-895B-73087DEAE67B}"/>
              </a:ext>
            </a:extLst>
          </p:cNvPr>
          <p:cNvCxnSpPr>
            <a:cxnSpLocks/>
          </p:cNvCxnSpPr>
          <p:nvPr/>
        </p:nvCxnSpPr>
        <p:spPr>
          <a:xfrm>
            <a:off x="2895600" y="5676900"/>
            <a:ext cx="1264269" cy="990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xmlns="" id="{1ACAEC7A-B2E0-41AB-A719-773014667A0A}"/>
              </a:ext>
            </a:extLst>
          </p:cNvPr>
          <p:cNvCxnSpPr>
            <a:cxnSpLocks/>
          </p:cNvCxnSpPr>
          <p:nvPr/>
        </p:nvCxnSpPr>
        <p:spPr>
          <a:xfrm>
            <a:off x="11217049" y="5449338"/>
            <a:ext cx="1477220" cy="997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xmlns="" id="{A8416DE8-BFFD-4BD6-AA04-F6CD1F43BF0C}"/>
              </a:ext>
            </a:extLst>
          </p:cNvPr>
          <p:cNvCxnSpPr>
            <a:cxnSpLocks/>
          </p:cNvCxnSpPr>
          <p:nvPr/>
        </p:nvCxnSpPr>
        <p:spPr>
          <a:xfrm flipH="1">
            <a:off x="4381499" y="5774990"/>
            <a:ext cx="1562101" cy="892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xmlns="" id="{76510687-46EC-4073-8B13-D184139431ED}"/>
              </a:ext>
            </a:extLst>
          </p:cNvPr>
          <p:cNvCxnSpPr>
            <a:cxnSpLocks/>
          </p:cNvCxnSpPr>
          <p:nvPr/>
        </p:nvCxnSpPr>
        <p:spPr>
          <a:xfrm flipH="1">
            <a:off x="13000780" y="5554139"/>
            <a:ext cx="1562101" cy="892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xmlns="" id="{618FD71E-D3D4-49CE-BF32-301BCC9E54AA}"/>
              </a:ext>
            </a:extLst>
          </p:cNvPr>
          <p:cNvSpPr txBox="1"/>
          <p:nvPr/>
        </p:nvSpPr>
        <p:spPr>
          <a:xfrm>
            <a:off x="4000500" y="6786026"/>
            <a:ext cx="6858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xmlns="" id="{539CF7EC-1BC6-4090-BC64-4502860AAFE7}"/>
              </a:ext>
            </a:extLst>
          </p:cNvPr>
          <p:cNvSpPr txBox="1"/>
          <p:nvPr/>
        </p:nvSpPr>
        <p:spPr>
          <a:xfrm>
            <a:off x="12602623" y="6622157"/>
            <a:ext cx="6858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FCCDF14F-4BCF-4FA5-B2D7-D7175E4BB457}"/>
              </a:ext>
            </a:extLst>
          </p:cNvPr>
          <p:cNvSpPr txBox="1"/>
          <p:nvPr/>
        </p:nvSpPr>
        <p:spPr>
          <a:xfrm>
            <a:off x="6781048" y="6786025"/>
            <a:ext cx="160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-1</a:t>
            </a:r>
            <a:endParaRPr lang="zh-TW" altLang="en-US" sz="36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650DD0EB-CC39-478C-BEE5-79097224D2E1}"/>
              </a:ext>
            </a:extLst>
          </p:cNvPr>
          <p:cNvSpPr txBox="1"/>
          <p:nvPr/>
        </p:nvSpPr>
        <p:spPr>
          <a:xfrm>
            <a:off x="8942615" y="6786024"/>
            <a:ext cx="160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-4</a:t>
            </a:r>
            <a:endParaRPr lang="zh-TW" altLang="en-US" sz="3600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xmlns="" id="{2F41F352-EDAD-4BA8-80B5-962871F73B35}"/>
              </a:ext>
            </a:extLst>
          </p:cNvPr>
          <p:cNvCxnSpPr/>
          <p:nvPr/>
        </p:nvCxnSpPr>
        <p:spPr>
          <a:xfrm>
            <a:off x="8601847" y="6667500"/>
            <a:ext cx="0" cy="82243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xmlns="" id="{1D31BF37-7622-46D6-ADDB-45039A01727D}"/>
              </a:ext>
            </a:extLst>
          </p:cNvPr>
          <p:cNvCxnSpPr>
            <a:cxnSpLocks/>
          </p:cNvCxnSpPr>
          <p:nvPr/>
        </p:nvCxnSpPr>
        <p:spPr>
          <a:xfrm>
            <a:off x="4800600" y="7498194"/>
            <a:ext cx="3580646" cy="967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xmlns="" id="{5F4133B4-0E83-4F5A-8EBB-3E32036EF8E7}"/>
              </a:ext>
            </a:extLst>
          </p:cNvPr>
          <p:cNvCxnSpPr>
            <a:cxnSpLocks/>
          </p:cNvCxnSpPr>
          <p:nvPr/>
        </p:nvCxnSpPr>
        <p:spPr>
          <a:xfrm flipH="1">
            <a:off x="8601847" y="7489930"/>
            <a:ext cx="4000776" cy="976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34A5264A-8C20-4EAA-ABA2-F14BD1B5363D}"/>
              </a:ext>
            </a:extLst>
          </p:cNvPr>
          <p:cNvSpPr txBox="1"/>
          <p:nvPr/>
        </p:nvSpPr>
        <p:spPr>
          <a:xfrm>
            <a:off x="8153400" y="8687391"/>
            <a:ext cx="6858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9682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066800" y="557212"/>
            <a:ext cx="6186138" cy="1821498"/>
            <a:chOff x="0" y="-19050"/>
            <a:chExt cx="8248184" cy="242866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"/>
              <a:ext cx="8248184" cy="1641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dirty="0">
                  <a:solidFill>
                    <a:srgbClr val="14141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Illustration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727200"/>
              <a:ext cx="8248184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dirty="0">
                  <a:solidFill>
                    <a:srgbClr val="141414"/>
                  </a:solidFill>
                  <a:latin typeface="Rubik"/>
                </a:rPr>
                <a:t>What we'll discuss today</a:t>
              </a:r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xmlns="" id="{6506E420-1DF2-46F4-B111-20FE9A1C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67100"/>
            <a:ext cx="14627326" cy="384461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6E2AF0DA-5CAD-4D80-83FC-16551803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3467100"/>
            <a:ext cx="14655077" cy="3733800"/>
          </a:xfrm>
          <a:prstGeom prst="rect">
            <a:avLst/>
          </a:prstGeom>
        </p:spPr>
      </p:pic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xmlns="" id="{F989AF9D-621B-4DA6-B6BE-356418189621}"/>
              </a:ext>
            </a:extLst>
          </p:cNvPr>
          <p:cNvCxnSpPr>
            <a:cxnSpLocks/>
          </p:cNvCxnSpPr>
          <p:nvPr/>
        </p:nvCxnSpPr>
        <p:spPr>
          <a:xfrm>
            <a:off x="5342753" y="7319976"/>
            <a:ext cx="3580646" cy="967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xmlns="" id="{87496010-B108-4C48-A75A-A9255C34B6F1}"/>
              </a:ext>
            </a:extLst>
          </p:cNvPr>
          <p:cNvCxnSpPr>
            <a:cxnSpLocks/>
          </p:cNvCxnSpPr>
          <p:nvPr/>
        </p:nvCxnSpPr>
        <p:spPr>
          <a:xfrm flipH="1">
            <a:off x="9144000" y="7311712"/>
            <a:ext cx="4000776" cy="976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xmlns="" id="{7BE95E9A-320E-4BA7-A21C-4682A7ED5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0" y="6615659"/>
            <a:ext cx="695422" cy="466790"/>
          </a:xfrm>
          <a:prstGeom prst="rect">
            <a:avLst/>
          </a:prstGeom>
        </p:spPr>
      </p:pic>
      <p:sp>
        <p:nvSpPr>
          <p:cNvPr id="155" name="文字方塊 154">
            <a:extLst>
              <a:ext uri="{FF2B5EF4-FFF2-40B4-BE49-F238E27FC236}">
                <a16:creationId xmlns:a16="http://schemas.microsoft.com/office/drawing/2014/main" xmlns="" id="{7E689DE5-7885-4BEB-8C44-A14B955884FF}"/>
              </a:ext>
            </a:extLst>
          </p:cNvPr>
          <p:cNvSpPr txBox="1"/>
          <p:nvPr/>
        </p:nvSpPr>
        <p:spPr>
          <a:xfrm>
            <a:off x="6284527" y="6786162"/>
            <a:ext cx="728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-1   -3   -4   -1   -2   -1   -5</a:t>
            </a:r>
            <a:endParaRPr lang="zh-TW" altLang="en-US" sz="3200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xmlns="" id="{7AF710A0-886B-4C7E-8C87-D9EA666F5A5D}"/>
              </a:ext>
            </a:extLst>
          </p:cNvPr>
          <p:cNvSpPr txBox="1"/>
          <p:nvPr/>
        </p:nvSpPr>
        <p:spPr>
          <a:xfrm>
            <a:off x="8801100" y="8388746"/>
            <a:ext cx="68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dirty="0"/>
          </a:p>
        </p:txBody>
      </p: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xmlns="" id="{9345A1B1-FAD0-4548-BDDB-D7E392DB8EB5}"/>
              </a:ext>
            </a:extLst>
          </p:cNvPr>
          <p:cNvCxnSpPr/>
          <p:nvPr/>
        </p:nvCxnSpPr>
        <p:spPr>
          <a:xfrm>
            <a:off x="9144000" y="6682943"/>
            <a:ext cx="0" cy="82243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1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E7DA472C-7FD7-45A5-92D2-A39D99BF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17770" y="-301515"/>
            <a:ext cx="8686804" cy="10130743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693522" y="8191500"/>
            <a:ext cx="157353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altLang="zh-TW" sz="8000" dirty="0">
                <a:solidFill>
                  <a:srgbClr val="141414"/>
                </a:solidFill>
                <a:latin typeface="Rubik Medium"/>
              </a:rPr>
              <a:t>Thank you for your attention</a:t>
            </a:r>
            <a:r>
              <a:rPr lang="zh-TW" altLang="en-US" sz="8000" dirty="0">
                <a:solidFill>
                  <a:srgbClr val="141414"/>
                </a:solidFill>
                <a:latin typeface="Rubik Medium"/>
              </a:rPr>
              <a:t> ˙</a:t>
            </a:r>
            <a:r>
              <a:rPr lang="en-US" altLang="zh-TW" sz="8000" dirty="0">
                <a:solidFill>
                  <a:srgbClr val="141414"/>
                </a:solidFill>
                <a:latin typeface="Rubik Medium"/>
              </a:rPr>
              <a:t>3˙</a:t>
            </a:r>
            <a:endParaRPr lang="en-US" sz="8000" dirty="0">
              <a:solidFill>
                <a:srgbClr val="141414"/>
              </a:solidFill>
              <a:latin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263</Words>
  <Application>Microsoft Office PowerPoint</Application>
  <PresentationFormat>自訂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Rubik</vt:lpstr>
      <vt:lpstr>Times New Roman</vt:lpstr>
      <vt:lpstr>Rubik Medium Bold</vt:lpstr>
      <vt:lpstr>Arial</vt:lpstr>
      <vt:lpstr>新細明體</vt:lpstr>
      <vt:lpstr>微軟正黑體</vt:lpstr>
      <vt:lpstr>Calibri</vt:lpstr>
      <vt:lpstr>Rubik Medium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Martina HSU</dc:creator>
  <cp:lastModifiedBy>Martina HU</cp:lastModifiedBy>
  <cp:revision>13</cp:revision>
  <dcterms:created xsi:type="dcterms:W3CDTF">2006-08-16T00:00:00Z</dcterms:created>
  <dcterms:modified xsi:type="dcterms:W3CDTF">2022-03-22T00:04:44Z</dcterms:modified>
  <dc:identifier>DAEvC0hY6Ig</dc:identifier>
</cp:coreProperties>
</file>