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5711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6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6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35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5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08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7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578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24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8B1FC89-A147-400C-8D9B-2A482686C76D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B49CE8-B874-451B-A027-EDD750E07F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42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000" dirty="0"/>
              <a:t>第</a:t>
            </a:r>
            <a:r>
              <a:rPr lang="en-US" altLang="zh-TW" sz="5000" dirty="0"/>
              <a:t>25</a:t>
            </a:r>
            <a:r>
              <a:rPr lang="zh-TW" altLang="en-US" sz="5000" dirty="0"/>
              <a:t>組 手寫</a:t>
            </a:r>
            <a:r>
              <a:rPr lang="en-US" altLang="zh-TW" sz="5000" dirty="0"/>
              <a:t>D</a:t>
            </a:r>
            <a:r>
              <a:rPr lang="zh-TW" altLang="en-US" sz="5000" dirty="0"/>
              <a:t>小題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57015"/>
          </a:xfrm>
        </p:spPr>
        <p:txBody>
          <a:bodyPr>
            <a:normAutofit/>
          </a:bodyPr>
          <a:lstStyle/>
          <a:p>
            <a:r>
              <a:rPr lang="en-US" altLang="zh-TW" dirty="0"/>
              <a:t>107501544</a:t>
            </a:r>
            <a:r>
              <a:rPr lang="zh-TW" altLang="en-US" dirty="0"/>
              <a:t> 侯佩吟</a:t>
            </a:r>
            <a:endParaRPr lang="en-US" altLang="zh-TW" dirty="0"/>
          </a:p>
          <a:p>
            <a:r>
              <a:rPr lang="en-US" altLang="zh-TW" dirty="0"/>
              <a:t>107501546</a:t>
            </a:r>
            <a:r>
              <a:rPr lang="zh-TW" altLang="en-US" dirty="0"/>
              <a:t> 陳柔安</a:t>
            </a:r>
            <a:endParaRPr lang="en-US" altLang="zh-TW" dirty="0"/>
          </a:p>
          <a:p>
            <a:r>
              <a:rPr lang="en-US" altLang="zh-TW" dirty="0"/>
              <a:t>107501567</a:t>
            </a:r>
            <a:r>
              <a:rPr lang="zh-TW" altLang="en-US" dirty="0"/>
              <a:t> 蔡書儀</a:t>
            </a:r>
          </a:p>
        </p:txBody>
      </p:sp>
    </p:spTree>
    <p:extLst>
      <p:ext uri="{BB962C8B-B14F-4D97-AF65-F5344CB8AC3E}">
        <p14:creationId xmlns:p14="http://schemas.microsoft.com/office/powerpoint/2010/main" val="323367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685970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寫一個分治演算法來找出一群在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軸上的點中的最近點對</a:t>
            </a:r>
            <a:r>
              <a:rPr lang="en-US" altLang="zh-TW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(closest pair of points on X-axis)</a:t>
            </a:r>
            <a:r>
              <a:rPr lang="zh-TW" altLang="en-US" sz="3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，並進行複雜度分析。</a:t>
            </a:r>
          </a:p>
        </p:txBody>
      </p:sp>
    </p:spTree>
    <p:extLst>
      <p:ext uri="{BB962C8B-B14F-4D97-AF65-F5344CB8AC3E}">
        <p14:creationId xmlns:p14="http://schemas.microsoft.com/office/powerpoint/2010/main" val="33993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2613" y="98594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解題步驟流程圖</a:t>
            </a:r>
          </a:p>
        </p:txBody>
      </p: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534FF77D-61B2-466C-9D1C-F9F9F2D47CC2}"/>
              </a:ext>
            </a:extLst>
          </p:cNvPr>
          <p:cNvSpPr/>
          <p:nvPr/>
        </p:nvSpPr>
        <p:spPr>
          <a:xfrm>
            <a:off x="945072" y="3217242"/>
            <a:ext cx="995083" cy="6544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" name="流程圖: 資料 4">
            <a:extLst>
              <a:ext uri="{FF2B5EF4-FFF2-40B4-BE49-F238E27FC236}">
                <a16:creationId xmlns:a16="http://schemas.microsoft.com/office/drawing/2014/main" id="{E03D197B-5416-46FA-8602-B10E555F6B5C}"/>
              </a:ext>
            </a:extLst>
          </p:cNvPr>
          <p:cNvSpPr/>
          <p:nvPr/>
        </p:nvSpPr>
        <p:spPr>
          <a:xfrm>
            <a:off x="2357014" y="3125619"/>
            <a:ext cx="2312894" cy="83766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序列</a:t>
            </a:r>
            <a:r>
              <a:rPr lang="en-US" altLang="zh-TW" dirty="0"/>
              <a:t>X,</a:t>
            </a:r>
          </a:p>
          <a:p>
            <a:pPr algn="ctr"/>
            <a:r>
              <a:rPr lang="zh-TW" altLang="en-US" dirty="0"/>
              <a:t>左限</a:t>
            </a:r>
            <a:r>
              <a:rPr lang="en-US" altLang="zh-TW" dirty="0"/>
              <a:t>l,</a:t>
            </a:r>
            <a:r>
              <a:rPr lang="zh-TW" altLang="en-US" dirty="0"/>
              <a:t> 右限</a:t>
            </a:r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DC7A9908-B16E-4FAF-AC44-B88947ACDE73}"/>
              </a:ext>
            </a:extLst>
          </p:cNvPr>
          <p:cNvSpPr/>
          <p:nvPr/>
        </p:nvSpPr>
        <p:spPr>
          <a:xfrm>
            <a:off x="5162966" y="2276310"/>
            <a:ext cx="1264024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 = r ?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B03CFE01-7FA6-496F-AA63-FED07AD9894E}"/>
              </a:ext>
            </a:extLst>
          </p:cNvPr>
          <p:cNvSpPr/>
          <p:nvPr/>
        </p:nvSpPr>
        <p:spPr>
          <a:xfrm>
            <a:off x="5086767" y="4073561"/>
            <a:ext cx="1685365" cy="10492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 = r-1 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74063D0-C075-45B3-9756-8A6E9CDC4621}"/>
                  </a:ext>
                </a:extLst>
              </p:cNvPr>
              <p:cNvSpPr/>
              <p:nvPr/>
            </p:nvSpPr>
            <p:spPr>
              <a:xfrm>
                <a:off x="7292085" y="3128140"/>
                <a:ext cx="1488141" cy="8351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mid ←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74063D0-C075-45B3-9756-8A6E9CDC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85" y="3128140"/>
                <a:ext cx="1488141" cy="835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9E94960-5747-42FB-B5AB-A36A7E0F24DE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940155" y="3544453"/>
            <a:ext cx="648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DBC15D7D-A015-48FF-827E-E89DE6575A03}"/>
              </a:ext>
            </a:extLst>
          </p:cNvPr>
          <p:cNvCxnSpPr>
            <a:stCxn id="5" idx="5"/>
            <a:endCxn id="6" idx="1"/>
          </p:cNvCxnSpPr>
          <p:nvPr/>
        </p:nvCxnSpPr>
        <p:spPr>
          <a:xfrm flipV="1">
            <a:off x="4438619" y="2733510"/>
            <a:ext cx="724347" cy="81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DC4573FB-BF6F-4083-8AB5-4728C8DABCE7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416915" y="3928327"/>
            <a:ext cx="1053728" cy="285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資料 27">
            <a:extLst>
              <a:ext uri="{FF2B5EF4-FFF2-40B4-BE49-F238E27FC236}">
                <a16:creationId xmlns:a16="http://schemas.microsoft.com/office/drawing/2014/main" id="{DDD38CB6-54D6-4555-822A-CC3588F727C9}"/>
              </a:ext>
            </a:extLst>
          </p:cNvPr>
          <p:cNvSpPr/>
          <p:nvPr/>
        </p:nvSpPr>
        <p:spPr>
          <a:xfrm>
            <a:off x="4438619" y="1158396"/>
            <a:ext cx="2672187" cy="6006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 [1,1,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CDB532-9941-4593-A1B1-48AAB40DFAB4}"/>
              </a:ext>
            </a:extLst>
          </p:cNvPr>
          <p:cNvCxnSpPr>
            <a:stCxn id="6" idx="0"/>
            <a:endCxn id="28" idx="4"/>
          </p:cNvCxnSpPr>
          <p:nvPr/>
        </p:nvCxnSpPr>
        <p:spPr>
          <a:xfrm flipH="1" flipV="1">
            <a:off x="5774713" y="1759031"/>
            <a:ext cx="20265" cy="51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資料 30">
            <a:extLst>
              <a:ext uri="{FF2B5EF4-FFF2-40B4-BE49-F238E27FC236}">
                <a16:creationId xmlns:a16="http://schemas.microsoft.com/office/drawing/2014/main" id="{36FCCC1C-B8CD-48D4-83AF-098B8F14097C}"/>
              </a:ext>
            </a:extLst>
          </p:cNvPr>
          <p:cNvSpPr/>
          <p:nvPr/>
        </p:nvSpPr>
        <p:spPr>
          <a:xfrm>
            <a:off x="4438619" y="5727269"/>
            <a:ext cx="2972857" cy="74352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[l , r , x[r] - x[1]]</a:t>
            </a:r>
            <a:endParaRPr lang="zh-TW" altLang="en-US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27942B-983B-4799-ADCB-5923E262D924}"/>
              </a:ext>
            </a:extLst>
          </p:cNvPr>
          <p:cNvCxnSpPr>
            <a:cxnSpLocks/>
          </p:cNvCxnSpPr>
          <p:nvPr/>
        </p:nvCxnSpPr>
        <p:spPr>
          <a:xfrm>
            <a:off x="5925320" y="5029639"/>
            <a:ext cx="10133" cy="69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59D79CD-5E08-413C-BB1B-97F2A8FDB8D8}"/>
              </a:ext>
            </a:extLst>
          </p:cNvPr>
          <p:cNvSpPr txBox="1"/>
          <p:nvPr/>
        </p:nvSpPr>
        <p:spPr>
          <a:xfrm>
            <a:off x="5837329" y="1846014"/>
            <a:ext cx="5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89890DB-6384-41E3-9584-E7E70E9DA6E2}"/>
              </a:ext>
            </a:extLst>
          </p:cNvPr>
          <p:cNvSpPr txBox="1"/>
          <p:nvPr/>
        </p:nvSpPr>
        <p:spPr>
          <a:xfrm>
            <a:off x="6003947" y="5188860"/>
            <a:ext cx="5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39F4B378-88B7-4433-84BE-CA1B803C561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426990" y="2733510"/>
            <a:ext cx="865095" cy="8122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61AAF91-D816-44D4-8FB5-2FA65B426D7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772132" y="3544450"/>
            <a:ext cx="91184" cy="1053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8EE90B3-F096-425D-A70F-EC16E0AD0025}"/>
              </a:ext>
            </a:extLst>
          </p:cNvPr>
          <p:cNvSpPr txBox="1"/>
          <p:nvPr/>
        </p:nvSpPr>
        <p:spPr>
          <a:xfrm>
            <a:off x="6446932" y="236417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2A571A-8838-4812-BCF0-DDEA9815AE6A}"/>
              </a:ext>
            </a:extLst>
          </p:cNvPr>
          <p:cNvSpPr txBox="1"/>
          <p:nvPr/>
        </p:nvSpPr>
        <p:spPr>
          <a:xfrm>
            <a:off x="6683665" y="4518931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10D43B6-41A2-4721-9820-722C3D827810}"/>
              </a:ext>
            </a:extLst>
          </p:cNvPr>
          <p:cNvSpPr/>
          <p:nvPr/>
        </p:nvSpPr>
        <p:spPr>
          <a:xfrm>
            <a:off x="9208995" y="3145519"/>
            <a:ext cx="2214282" cy="79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x[mid + 1] – x[mid]</a:t>
            </a:r>
          </a:p>
          <a:p>
            <a:pPr algn="ctr"/>
            <a:endParaRPr lang="zh-TW" altLang="en-US" dirty="0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0076A71B-317B-449C-9C59-185C4D73B06F}"/>
              </a:ext>
            </a:extLst>
          </p:cNvPr>
          <p:cNvCxnSpPr>
            <a:stCxn id="9" idx="3"/>
            <a:endCxn id="48" idx="1"/>
          </p:cNvCxnSpPr>
          <p:nvPr/>
        </p:nvCxnSpPr>
        <p:spPr>
          <a:xfrm flipV="1">
            <a:off x="8780226" y="3544450"/>
            <a:ext cx="428769" cy="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799EC528-89ED-4ADB-9ACC-74DDAC58468D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>
          <a:xfrm flipH="1">
            <a:off x="3282172" y="3545713"/>
            <a:ext cx="5498054" cy="417573"/>
          </a:xfrm>
          <a:prstGeom prst="bentConnector4">
            <a:avLst>
              <a:gd name="adj1" fmla="val -4158"/>
              <a:gd name="adj2" fmla="val 762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BC39C36-4219-4EBE-8708-C54A65AF74C4}"/>
              </a:ext>
            </a:extLst>
          </p:cNvPr>
          <p:cNvSpPr txBox="1"/>
          <p:nvPr/>
        </p:nvSpPr>
        <p:spPr>
          <a:xfrm>
            <a:off x="9024780" y="5017741"/>
            <a:ext cx="25827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左半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[l_p1 , l_p2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右半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[r_p1 , r_p2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F9DC411-7B46-49EB-BFA6-878C50068081}"/>
              </a:ext>
            </a:extLst>
          </p:cNvPr>
          <p:cNvCxnSpPr>
            <a:stCxn id="48" idx="3"/>
          </p:cNvCxnSpPr>
          <p:nvPr/>
        </p:nvCxnSpPr>
        <p:spPr>
          <a:xfrm>
            <a:off x="11423277" y="3544450"/>
            <a:ext cx="768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3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2613" y="98594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解題步驟流程圖</a:t>
            </a: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DC7A9908-B16E-4FAF-AC44-B88947ACDE73}"/>
              </a:ext>
            </a:extLst>
          </p:cNvPr>
          <p:cNvSpPr/>
          <p:nvPr/>
        </p:nvSpPr>
        <p:spPr>
          <a:xfrm>
            <a:off x="4139134" y="1406468"/>
            <a:ext cx="2672187" cy="11526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DC4573FB-BF6F-4083-8AB5-4728C8DABC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2455" y="4056976"/>
            <a:ext cx="1549414" cy="503944"/>
          </a:xfrm>
          <a:prstGeom prst="bentConnector3">
            <a:avLst>
              <a:gd name="adj1" fmla="val 100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資料 27">
            <a:extLst>
              <a:ext uri="{FF2B5EF4-FFF2-40B4-BE49-F238E27FC236}">
                <a16:creationId xmlns:a16="http://schemas.microsoft.com/office/drawing/2014/main" id="{DDD38CB6-54D6-4555-822A-CC3588F727C9}"/>
              </a:ext>
            </a:extLst>
          </p:cNvPr>
          <p:cNvSpPr/>
          <p:nvPr/>
        </p:nvSpPr>
        <p:spPr>
          <a:xfrm>
            <a:off x="7163439" y="1670022"/>
            <a:ext cx="3038923" cy="62270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[l_p1 ,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l_p2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CDB532-9941-4593-A1B1-48AAB40DFAB4}"/>
              </a:ext>
            </a:extLst>
          </p:cNvPr>
          <p:cNvCxnSpPr>
            <a:cxnSpLocks/>
            <a:stCxn id="6" idx="3"/>
            <a:endCxn id="28" idx="2"/>
          </p:cNvCxnSpPr>
          <p:nvPr/>
        </p:nvCxnSpPr>
        <p:spPr>
          <a:xfrm flipV="1">
            <a:off x="6811321" y="1981374"/>
            <a:ext cx="656010" cy="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59D79CD-5E08-413C-BB1B-97F2A8FDB8D8}"/>
              </a:ext>
            </a:extLst>
          </p:cNvPr>
          <p:cNvSpPr txBox="1"/>
          <p:nvPr/>
        </p:nvSpPr>
        <p:spPr>
          <a:xfrm>
            <a:off x="6811321" y="1544820"/>
            <a:ext cx="5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10D43B6-41A2-4721-9820-722C3D827810}"/>
              </a:ext>
            </a:extLst>
          </p:cNvPr>
          <p:cNvSpPr/>
          <p:nvPr/>
        </p:nvSpPr>
        <p:spPr>
          <a:xfrm>
            <a:off x="1075765" y="3138981"/>
            <a:ext cx="2214282" cy="79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← min(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zh-TW" altLang="en-US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F9DC411-7B46-49EB-BFA6-878C50068081}"/>
              </a:ext>
            </a:extLst>
          </p:cNvPr>
          <p:cNvCxnSpPr>
            <a:cxnSpLocks/>
          </p:cNvCxnSpPr>
          <p:nvPr/>
        </p:nvCxnSpPr>
        <p:spPr>
          <a:xfrm>
            <a:off x="673890" y="3554502"/>
            <a:ext cx="40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圖: 決策 33">
            <a:extLst>
              <a:ext uri="{FF2B5EF4-FFF2-40B4-BE49-F238E27FC236}">
                <a16:creationId xmlns:a16="http://schemas.microsoft.com/office/drawing/2014/main" id="{86250D1F-EA6E-4DAA-A94F-67734D77D981}"/>
              </a:ext>
            </a:extLst>
          </p:cNvPr>
          <p:cNvSpPr/>
          <p:nvPr/>
        </p:nvSpPr>
        <p:spPr>
          <a:xfrm>
            <a:off x="4139134" y="2984678"/>
            <a:ext cx="2672187" cy="11526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7" name="流程圖: 決策 36">
            <a:extLst>
              <a:ext uri="{FF2B5EF4-FFF2-40B4-BE49-F238E27FC236}">
                <a16:creationId xmlns:a16="http://schemas.microsoft.com/office/drawing/2014/main" id="{3F577995-3FA8-4191-8C14-139357048DEA}"/>
              </a:ext>
            </a:extLst>
          </p:cNvPr>
          <p:cNvSpPr/>
          <p:nvPr/>
        </p:nvSpPr>
        <p:spPr>
          <a:xfrm>
            <a:off x="4139134" y="4509454"/>
            <a:ext cx="2672187" cy="11526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E78C428-618E-42EF-9F51-022DCA324952}"/>
              </a:ext>
            </a:extLst>
          </p:cNvPr>
          <p:cNvCxnSpPr>
            <a:cxnSpLocks/>
          </p:cNvCxnSpPr>
          <p:nvPr/>
        </p:nvCxnSpPr>
        <p:spPr>
          <a:xfrm flipV="1">
            <a:off x="3165121" y="1970340"/>
            <a:ext cx="974013" cy="1585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BB64445-CA26-4E5F-85B7-CAC76C8DEDA0}"/>
              </a:ext>
            </a:extLst>
          </p:cNvPr>
          <p:cNvCxnSpPr/>
          <p:nvPr/>
        </p:nvCxnSpPr>
        <p:spPr>
          <a:xfrm>
            <a:off x="3635190" y="3554502"/>
            <a:ext cx="50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F5B1D56-DFB3-4617-92AB-A0ABB9232B91}"/>
              </a:ext>
            </a:extLst>
          </p:cNvPr>
          <p:cNvCxnSpPr>
            <a:cxnSpLocks/>
          </p:cNvCxnSpPr>
          <p:nvPr/>
        </p:nvCxnSpPr>
        <p:spPr>
          <a:xfrm flipV="1">
            <a:off x="6811321" y="3545012"/>
            <a:ext cx="619337" cy="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222A02F-A3D9-4C92-B0C8-9C456301AC12}"/>
              </a:ext>
            </a:extLst>
          </p:cNvPr>
          <p:cNvSpPr txBox="1"/>
          <p:nvPr/>
        </p:nvSpPr>
        <p:spPr>
          <a:xfrm>
            <a:off x="6811321" y="3119492"/>
            <a:ext cx="5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BF093D8-D26E-45A7-BCE5-5FDB90700352}"/>
              </a:ext>
            </a:extLst>
          </p:cNvPr>
          <p:cNvCxnSpPr>
            <a:cxnSpLocks/>
          </p:cNvCxnSpPr>
          <p:nvPr/>
        </p:nvCxnSpPr>
        <p:spPr>
          <a:xfrm flipV="1">
            <a:off x="6811321" y="5083655"/>
            <a:ext cx="619337" cy="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D7179A3-A705-480C-B069-10F11520652E}"/>
              </a:ext>
            </a:extLst>
          </p:cNvPr>
          <p:cNvSpPr txBox="1"/>
          <p:nvPr/>
        </p:nvSpPr>
        <p:spPr>
          <a:xfrm>
            <a:off x="6811321" y="4658135"/>
            <a:ext cx="5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65" name="流程圖: 資料 64">
            <a:extLst>
              <a:ext uri="{FF2B5EF4-FFF2-40B4-BE49-F238E27FC236}">
                <a16:creationId xmlns:a16="http://schemas.microsoft.com/office/drawing/2014/main" id="{BDF1D292-BEED-4687-A55D-95D12B3247B3}"/>
              </a:ext>
            </a:extLst>
          </p:cNvPr>
          <p:cNvSpPr/>
          <p:nvPr/>
        </p:nvSpPr>
        <p:spPr>
          <a:xfrm>
            <a:off x="7120989" y="3237076"/>
            <a:ext cx="3038923" cy="62270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 </a:t>
            </a:r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[r_p1 ,</a:t>
            </a:r>
          </a:p>
          <a:p>
            <a:pPr algn="ctr"/>
            <a:r>
              <a:rPr lang="pt-B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r_p2 , dis_r]</a:t>
            </a:r>
          </a:p>
        </p:txBody>
      </p:sp>
      <p:sp>
        <p:nvSpPr>
          <p:cNvPr id="66" name="流程圖: 資料 65">
            <a:extLst>
              <a:ext uri="{FF2B5EF4-FFF2-40B4-BE49-F238E27FC236}">
                <a16:creationId xmlns:a16="http://schemas.microsoft.com/office/drawing/2014/main" id="{CE63EC75-D7AF-4BD1-9A6F-21348C3F1B16}"/>
              </a:ext>
            </a:extLst>
          </p:cNvPr>
          <p:cNvSpPr/>
          <p:nvPr/>
        </p:nvSpPr>
        <p:spPr>
          <a:xfrm>
            <a:off x="7063922" y="4784776"/>
            <a:ext cx="3038923" cy="62270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[mid , 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+ 1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9" name="流程圖: 替代程序 68">
            <a:extLst>
              <a:ext uri="{FF2B5EF4-FFF2-40B4-BE49-F238E27FC236}">
                <a16:creationId xmlns:a16="http://schemas.microsoft.com/office/drawing/2014/main" id="{B6ACCF93-3939-463D-B988-67700F1AF8CC}"/>
              </a:ext>
            </a:extLst>
          </p:cNvPr>
          <p:cNvSpPr/>
          <p:nvPr/>
        </p:nvSpPr>
        <p:spPr>
          <a:xfrm>
            <a:off x="11020568" y="3237076"/>
            <a:ext cx="995083" cy="6544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4535757-FAFA-41F3-9D72-63A9C36F012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850873" y="3564288"/>
            <a:ext cx="1169695" cy="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931AB13B-E393-41C2-BDD8-636A407FCF84}"/>
              </a:ext>
            </a:extLst>
          </p:cNvPr>
          <p:cNvCxnSpPr>
            <a:stCxn id="66" idx="5"/>
          </p:cNvCxnSpPr>
          <p:nvPr/>
        </p:nvCxnSpPr>
        <p:spPr>
          <a:xfrm flipV="1">
            <a:off x="9798953" y="3561023"/>
            <a:ext cx="824223" cy="1535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接點: 肘形 75">
            <a:extLst>
              <a:ext uri="{FF2B5EF4-FFF2-40B4-BE49-F238E27FC236}">
                <a16:creationId xmlns:a16="http://schemas.microsoft.com/office/drawing/2014/main" id="{E4DDD8A2-7E2D-467C-9AC2-CA479A8C52BE}"/>
              </a:ext>
            </a:extLst>
          </p:cNvPr>
          <p:cNvCxnSpPr>
            <a:stCxn id="28" idx="5"/>
          </p:cNvCxnSpPr>
          <p:nvPr/>
        </p:nvCxnSpPr>
        <p:spPr>
          <a:xfrm>
            <a:off x="9898470" y="1981374"/>
            <a:ext cx="724706" cy="15796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685970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虛擬碼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Algorithm :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分治演算法來找出一群在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軸上的點中的最近點對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Input : 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close_point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x,l,r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Output : point1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point2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distance(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最近的點對及其距離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1.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if l = r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2.	return [1,1,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∞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3. if l = r - 1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4. 	return [l , r , x[r] - x[1]]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5. mid ←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⌋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b="-1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753100" y="5230455"/>
            <a:ext cx="120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FF0000"/>
                </a:solidFill>
              </a:rPr>
              <a:t>Divide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774223" y="5441954"/>
            <a:ext cx="817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685691" y="3479331"/>
            <a:ext cx="528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只有一個點，所以和其他點的距離為無限大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4744915" y="3701364"/>
            <a:ext cx="817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85691" y="4354893"/>
            <a:ext cx="59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只有兩個點，所以點和點之間的距離為最近距離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4744915" y="4571601"/>
            <a:ext cx="817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96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虛擬碼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[l_p1 , l_p2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close_point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, l , mid)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[r_p1 , r_p2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←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close_point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, mid+1 , r)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x[mid + 1] – x[mid]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Min ← min(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if (Min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	return[l_p1 , l_p2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if (Min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	return[r_p1 , r_p2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if (Min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	return[mid , mid + 1 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dis_mid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062546" y="2750964"/>
            <a:ext cx="120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Merge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62546" y="1917789"/>
            <a:ext cx="128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Conquer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右大括弧 9"/>
          <p:cNvSpPr/>
          <p:nvPr/>
        </p:nvSpPr>
        <p:spPr>
          <a:xfrm>
            <a:off x="7277100" y="1752710"/>
            <a:ext cx="483577" cy="7113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7083669" y="2962463"/>
            <a:ext cx="817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CBEF4E-A59A-4FA2-BC26-E1B4CBE522AF}"/>
              </a:ext>
            </a:extLst>
          </p:cNvPr>
          <p:cNvSpPr txBox="1"/>
          <p:nvPr/>
        </p:nvSpPr>
        <p:spPr>
          <a:xfrm>
            <a:off x="8062546" y="3151074"/>
            <a:ext cx="245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篩選出最近距離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125636-9CB5-4D84-A401-069F6DE68D2B}"/>
              </a:ext>
            </a:extLst>
          </p:cNvPr>
          <p:cNvCxnSpPr/>
          <p:nvPr/>
        </p:nvCxnSpPr>
        <p:spPr>
          <a:xfrm>
            <a:off x="7083669" y="3362573"/>
            <a:ext cx="817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E9D0833B-9B96-4A64-88F6-A189D2AE2E7A}"/>
              </a:ext>
            </a:extLst>
          </p:cNvPr>
          <p:cNvSpPr/>
          <p:nvPr/>
        </p:nvSpPr>
        <p:spPr>
          <a:xfrm>
            <a:off x="7083669" y="3836989"/>
            <a:ext cx="483577" cy="224108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8C3D18-ECDC-42D6-BB79-40322B1BFC1B}"/>
              </a:ext>
            </a:extLst>
          </p:cNvPr>
          <p:cNvSpPr txBox="1"/>
          <p:nvPr/>
        </p:nvSpPr>
        <p:spPr>
          <a:xfrm>
            <a:off x="7650169" y="4757474"/>
            <a:ext cx="349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回傳最近距離以及其點對</a:t>
            </a:r>
          </a:p>
        </p:txBody>
      </p:sp>
    </p:spTree>
    <p:extLst>
      <p:ext uri="{BB962C8B-B14F-4D97-AF65-F5344CB8AC3E}">
        <p14:creationId xmlns:p14="http://schemas.microsoft.com/office/powerpoint/2010/main" val="42540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685970"/>
            <a:ext cx="9603275" cy="104923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複雜度分析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52616" y="1735205"/>
                <a:ext cx="9601200" cy="434788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時間複雜度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O(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nlogn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使用分治演算法且遞迴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T(n)=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)+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 2(2T(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)+c</a:t>
                </a:r>
                <a:r>
                  <a:rPr lang="en-US" altLang="zh-TW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 …=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+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kcn</a:t>
                </a: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令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n=</a:t>
                </a:r>
                <a:r>
                  <a:rPr lang="en-US" altLang="zh-TW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→ k=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logn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且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T(1)=1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因此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T(n) =</a:t>
                </a:r>
                <a:r>
                  <a:rPr lang="en-US" altLang="zh-TW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T(1)+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cnlogn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n+cnlogn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=O(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nlogn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空間複雜度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O(1)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每次執行需要額外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8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個變數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(mid,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l_p1 , l_p2 ,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dis_l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r_p1 , r_p2 , 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dis_r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Min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因此空間複雜度為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O(8)=O(1)</a:t>
                </a:r>
              </a:p>
              <a:p>
                <a:pPr marL="0" indent="0">
                  <a:buNone/>
                </a:pPr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2616" y="1735205"/>
                <a:ext cx="9601200" cy="4347882"/>
              </a:xfrm>
              <a:blipFill>
                <a:blip r:embed="rId2"/>
                <a:stretch>
                  <a:fillRect l="-571" t="-12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82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000" dirty="0"/>
              <a:t>Q&amp;A</a:t>
            </a:r>
            <a:endParaRPr lang="zh-TW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47369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5000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99014340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97</TotalTime>
  <Words>363</Words>
  <Application>Microsoft Office PowerPoint</Application>
  <PresentationFormat>寬螢幕</PresentationFormat>
  <Paragraphs>82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標楷體</vt:lpstr>
      <vt:lpstr>Cambria Math</vt:lpstr>
      <vt:lpstr>Franklin Gothic Book</vt:lpstr>
      <vt:lpstr>Times New Roman</vt:lpstr>
      <vt:lpstr>裁剪</vt:lpstr>
      <vt:lpstr>第25組 手寫D小題</vt:lpstr>
      <vt:lpstr>問題:</vt:lpstr>
      <vt:lpstr>解題步驟流程圖</vt:lpstr>
      <vt:lpstr>解題步驟流程圖</vt:lpstr>
      <vt:lpstr>虛擬碼</vt:lpstr>
      <vt:lpstr>虛擬碼</vt:lpstr>
      <vt:lpstr>複雜度分析</vt:lpstr>
      <vt:lpstr>Q&amp;A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</dc:creator>
  <cp:lastModifiedBy>Joan</cp:lastModifiedBy>
  <cp:revision>8</cp:revision>
  <dcterms:created xsi:type="dcterms:W3CDTF">2022-03-20T15:43:11Z</dcterms:created>
  <dcterms:modified xsi:type="dcterms:W3CDTF">2022-03-21T18:48:47Z</dcterms:modified>
</cp:coreProperties>
</file>