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e511a868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e511a868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e511a868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e511a868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e511a868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e511a868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e511a868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e511a868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e511a868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e511a868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e511a868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e511a868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e511a868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e511a868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e511a868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e511a868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e511a868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e511a868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e511a868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e511a868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511a868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e511a868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e511a868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e511a868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演算法 3/22 (E)小題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48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分治二維極大點演算法</a:t>
            </a:r>
            <a:endParaRPr sz="2748">
              <a:highlight>
                <a:schemeClr val="dk1"/>
              </a:highlight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537175" y="3348775"/>
            <a:ext cx="2667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       第28組</a:t>
            </a:r>
            <a:endParaRPr>
              <a:solidFill>
                <a:srgbClr val="6FA8D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FA8D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資工2B   陳彥呈</a:t>
            </a:r>
            <a:endParaRPr>
              <a:solidFill>
                <a:srgbClr val="6FA8D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資工2B   </a:t>
            </a:r>
            <a:r>
              <a:rPr lang="zh-TW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黃君翰</a:t>
            </a:r>
            <a:endParaRPr>
              <a:solidFill>
                <a:srgbClr val="6FA8D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資工2B   </a:t>
            </a:r>
            <a:r>
              <a:rPr lang="zh-TW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利承昕</a:t>
            </a:r>
            <a:endParaRPr>
              <a:solidFill>
                <a:srgbClr val="6FA8D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9500" y="4230575"/>
            <a:ext cx="69495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CCFFFF"/>
                </a:highlight>
              </a:rPr>
              <a:t>Step.8</a:t>
            </a:r>
            <a:r>
              <a:rPr lang="zh-TW"/>
              <a:t>     </a:t>
            </a:r>
            <a:r>
              <a:rPr lang="zh-TW" u="sng"/>
              <a:t>因L2右方最大的極大點y值大於A,B點y值 將D設為極大點 並回傳</a:t>
            </a:r>
            <a:endParaRPr u="sng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900" y="231600"/>
            <a:ext cx="5615725" cy="36936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60000" dist="76200">
              <a:srgbClr val="000000">
                <a:alpha val="73000"/>
              </a:srgbClr>
            </a:outerShdw>
          </a:effectLst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900" y="231599"/>
            <a:ext cx="5615725" cy="36936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60000" dist="76200">
              <a:srgbClr val="000000">
                <a:alpha val="7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9500" y="4230575"/>
            <a:ext cx="69495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CCFFFF"/>
                </a:highlight>
              </a:rPr>
              <a:t>Step.9</a:t>
            </a:r>
            <a:r>
              <a:rPr lang="zh-TW"/>
              <a:t>     </a:t>
            </a:r>
            <a:r>
              <a:rPr lang="zh-TW" u="sng"/>
              <a:t>重複以上步驟 在L1右方會得到極大點G,H</a:t>
            </a:r>
            <a:endParaRPr u="sng"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900" y="231600"/>
            <a:ext cx="5615725" cy="36936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60000" dist="76200">
              <a:srgbClr val="000000">
                <a:alpha val="73000"/>
              </a:srgbClr>
            </a:outerShdw>
          </a:effectLst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4138" y="231599"/>
            <a:ext cx="5615725" cy="3693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9500" y="4230575"/>
            <a:ext cx="69495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CCFFFF"/>
                </a:highlight>
              </a:rPr>
              <a:t>Step.10</a:t>
            </a:r>
            <a:r>
              <a:rPr lang="zh-TW"/>
              <a:t>     </a:t>
            </a:r>
            <a:r>
              <a:rPr lang="zh-TW" u="sng"/>
              <a:t>因L1右方最大極大點y值大於D的y值 故取G,H為極大點 並回傳 </a:t>
            </a:r>
            <a:endParaRPr u="sng"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900" y="231600"/>
            <a:ext cx="5615725" cy="36936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60000" dist="76200">
              <a:srgbClr val="000000">
                <a:alpha val="73000"/>
              </a:srgbClr>
            </a:outerShdw>
          </a:effectLst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900" y="231599"/>
            <a:ext cx="5615725" cy="36936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60000" dist="76200">
              <a:srgbClr val="000000">
                <a:alpha val="7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9500" y="4230575"/>
            <a:ext cx="69495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CCFFFF"/>
                </a:highlight>
              </a:rPr>
              <a:t>Step.11</a:t>
            </a:r>
            <a:r>
              <a:rPr lang="zh-TW"/>
              <a:t>     </a:t>
            </a:r>
            <a:r>
              <a:rPr lang="zh-TW" u="sng"/>
              <a:t>得到極大點G,H</a:t>
            </a:r>
            <a:r>
              <a:rPr lang="zh-TW" u="sng"/>
              <a:t> </a:t>
            </a:r>
            <a:endParaRPr u="sng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900" y="231600"/>
            <a:ext cx="5615725" cy="36936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60000" dist="76200">
              <a:srgbClr val="000000">
                <a:alpha val="73000"/>
              </a:srgbClr>
            </a:outerShdw>
          </a:effectLst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900" y="231599"/>
            <a:ext cx="5615725" cy="36936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60000" dist="76200">
              <a:srgbClr val="000000">
                <a:alpha val="7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  <a:highlight>
                  <a:srgbClr val="CCFFFF"/>
                </a:highlight>
              </a:rPr>
              <a:t>給定8個二維平面點: 畫圖說明使用分治二維極大點演算法求出所有極大點的過程。</a:t>
            </a:r>
            <a:endParaRPr b="1" sz="1200">
              <a:solidFill>
                <a:srgbClr val="0000FF"/>
              </a:solidFill>
              <a:highlight>
                <a:srgbClr val="CC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highlight>
                <a:srgbClr val="CC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75" y="1620873"/>
            <a:ext cx="5475125" cy="3181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220000" dist="57150">
              <a:srgbClr val="000000">
                <a:alpha val="8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9500" y="4230575"/>
            <a:ext cx="6809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CCFFFF"/>
                </a:highlight>
              </a:rPr>
              <a:t>Step.1</a:t>
            </a:r>
            <a:r>
              <a:rPr lang="zh-TW"/>
              <a:t>     </a:t>
            </a:r>
            <a:r>
              <a:rPr lang="zh-TW" u="sng"/>
              <a:t>取x值中位數 做一直線L1: x=4.5 並分成2區繼續做遞迴</a:t>
            </a:r>
            <a:endParaRPr u="sng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838" y="182475"/>
            <a:ext cx="5812325" cy="3795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60000" dist="76200">
              <a:srgbClr val="000000">
                <a:alpha val="7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9500" y="4230575"/>
            <a:ext cx="67893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CCFFFF"/>
                </a:highlight>
              </a:rPr>
              <a:t>Step.2</a:t>
            </a:r>
            <a:r>
              <a:rPr lang="zh-TW"/>
              <a:t>     </a:t>
            </a:r>
            <a:r>
              <a:rPr lang="zh-TW" u="sng"/>
              <a:t>在左區</a:t>
            </a:r>
            <a:r>
              <a:rPr lang="zh-TW" u="sng"/>
              <a:t>取x值中位數 做一直線L2: x=2.5 並分成2區繼續做遞迴</a:t>
            </a:r>
            <a:endParaRPr u="sng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400" y="231600"/>
            <a:ext cx="5675226" cy="371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60000" dist="76200">
              <a:srgbClr val="000000">
                <a:alpha val="7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9500" y="4230575"/>
            <a:ext cx="67893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CCFFFF"/>
                </a:highlight>
              </a:rPr>
              <a:t>Step.3</a:t>
            </a:r>
            <a:r>
              <a:rPr lang="zh-TW"/>
              <a:t>     </a:t>
            </a:r>
            <a:r>
              <a:rPr lang="zh-TW" u="sng"/>
              <a:t>在左區取x值中位數 做一直線L3: x=1.5 並分成2區繼續做遞迴</a:t>
            </a:r>
            <a:endParaRPr baseline="-25000" u="sng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900" y="231600"/>
            <a:ext cx="5615725" cy="36936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60000" dist="76200">
              <a:srgbClr val="000000">
                <a:alpha val="7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9500" y="4230575"/>
            <a:ext cx="67893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CCFFFF"/>
                </a:highlight>
              </a:rPr>
              <a:t>Step.4</a:t>
            </a:r>
            <a:r>
              <a:rPr lang="zh-TW"/>
              <a:t>     </a:t>
            </a:r>
            <a:r>
              <a:rPr lang="zh-TW" u="sng"/>
              <a:t>因L3左右皆只剩一點 將A,B設為極大點 並回傳</a:t>
            </a:r>
            <a:endParaRPr u="sng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900" y="231600"/>
            <a:ext cx="5615725" cy="36936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60000" dist="76200">
              <a:srgbClr val="000000">
                <a:alpha val="73000"/>
              </a:srgbClr>
            </a:outerShdw>
          </a:effectLst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900" y="231599"/>
            <a:ext cx="5615728" cy="3693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60000" dist="76200">
              <a:srgbClr val="000000">
                <a:alpha val="7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9500" y="4230575"/>
            <a:ext cx="69495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CCFFFF"/>
                </a:highlight>
              </a:rPr>
              <a:t>Step.5</a:t>
            </a:r>
            <a:r>
              <a:rPr lang="zh-TW"/>
              <a:t>     </a:t>
            </a:r>
            <a:r>
              <a:rPr lang="zh-TW" u="sng"/>
              <a:t>因L3</a:t>
            </a:r>
            <a:r>
              <a:rPr lang="zh-TW" u="sng"/>
              <a:t>右方最大的極大點</a:t>
            </a:r>
            <a:r>
              <a:rPr lang="zh-TW" u="sng"/>
              <a:t>y值小</a:t>
            </a:r>
            <a:r>
              <a:rPr lang="zh-TW" u="sng"/>
              <a:t>於A點</a:t>
            </a:r>
            <a:r>
              <a:rPr lang="zh-TW" u="sng"/>
              <a:t>y值 將A,B設為極大點 並回傳</a:t>
            </a:r>
            <a:endParaRPr u="sng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900" y="231600"/>
            <a:ext cx="5615725" cy="36936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60000" dist="76200">
              <a:srgbClr val="000000">
                <a:alpha val="7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9500" y="4230575"/>
            <a:ext cx="67893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CCFFFF"/>
                </a:highlight>
              </a:rPr>
              <a:t>Step.6</a:t>
            </a:r>
            <a:r>
              <a:rPr lang="zh-TW"/>
              <a:t>     </a:t>
            </a:r>
            <a:r>
              <a:rPr lang="zh-TW" u="sng"/>
              <a:t>因L4左右皆只剩一點 將C,D設為極大點 </a:t>
            </a:r>
            <a:r>
              <a:rPr lang="zh-TW" u="sng"/>
              <a:t>並回傳</a:t>
            </a:r>
            <a:endParaRPr u="sng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900" y="231600"/>
            <a:ext cx="5615725" cy="36936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60000" dist="76200">
              <a:srgbClr val="000000">
                <a:alpha val="73000"/>
              </a:srgbClr>
            </a:outerShdw>
          </a:effectLst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900" y="231599"/>
            <a:ext cx="5615725" cy="3693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9500" y="4230575"/>
            <a:ext cx="69495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CCFFFF"/>
                </a:highlight>
              </a:rPr>
              <a:t>Step.7</a:t>
            </a:r>
            <a:r>
              <a:rPr lang="zh-TW"/>
              <a:t>     </a:t>
            </a:r>
            <a:r>
              <a:rPr lang="zh-TW" u="sng"/>
              <a:t>因L4右方最大的極大點y值大於C點y值 將D設為極大點 並回傳</a:t>
            </a:r>
            <a:endParaRPr u="sng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900" y="231600"/>
            <a:ext cx="5615725" cy="36936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60000" dist="76200">
              <a:srgbClr val="000000">
                <a:alpha val="73000"/>
              </a:srgbClr>
            </a:outerShdw>
          </a:effectLst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900" y="231599"/>
            <a:ext cx="5615728" cy="3693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60000" dist="76200">
              <a:srgbClr val="000000">
                <a:alpha val="7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