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7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2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9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8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9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E1DD09-3561-417E-8C59-328844D0DE62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C4790F-367F-4C45-AEA8-327CE30CE3D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96751"/>
            <a:ext cx="9144000" cy="93471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小題報告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林品揚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107501548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劉永智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107501559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曾耀頡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107501569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個二維平面點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(1, 4), (2, 2), (3, 5), (4, 8), (5, 6), (6, 3), (7, 9), (8, 7)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，畫圖說明使用分治二維求秩演算法求出每個點的秩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(rank)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的過程。</a:t>
            </a:r>
          </a:p>
        </p:txBody>
      </p:sp>
    </p:spTree>
    <p:extLst>
      <p:ext uri="{BB962C8B-B14F-4D97-AF65-F5344CB8AC3E}">
        <p14:creationId xmlns:p14="http://schemas.microsoft.com/office/powerpoint/2010/main" val="27100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555"/>
                <a:ext cx="10515600" cy="1418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Step1: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找出所有點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軸的</a:t>
                </a:r>
                <a:r>
                  <a:rPr lang="zh-TW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中位數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=&gt;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4.5(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下圖中線的部分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，把點區分為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兩個集合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Step2: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分別求出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所有點的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rank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Step3: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中所有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值小於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各點的總數分別加在剛剛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得到的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rank(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下圖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號後面部分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555"/>
                <a:ext cx="10515600" cy="1418253"/>
              </a:xfrm>
              <a:blipFill>
                <a:blip r:embed="rId2"/>
                <a:stretch>
                  <a:fillRect l="-1507" t="-4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0682"/>
            <a:ext cx="4586148" cy="38384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D1DEAEB-F30F-4A38-AE84-4EA3EFC35614}"/>
              </a:ext>
            </a:extLst>
          </p:cNvPr>
          <p:cNvSpPr txBox="1"/>
          <p:nvPr/>
        </p:nvSpPr>
        <p:spPr>
          <a:xfrm>
            <a:off x="838200" y="2445903"/>
            <a:ext cx="484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窮舉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(exhaustive)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altLang="zh-TW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zh-TW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8050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963</TotalTime>
  <Words>190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Calibri</vt:lpstr>
      <vt:lpstr>Calibri Light</vt:lpstr>
      <vt:lpstr>Cambria Math</vt:lpstr>
      <vt:lpstr>Times New Roman</vt:lpstr>
      <vt:lpstr>回顧</vt:lpstr>
      <vt:lpstr>第32組 (F)小題報告</vt:lpstr>
      <vt:lpstr>題目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第32組 (F)小題報告</dc:title>
  <dc:creator>耀頡 曾</dc:creator>
  <cp:lastModifiedBy>智永 劉</cp:lastModifiedBy>
  <cp:revision>9</cp:revision>
  <dcterms:created xsi:type="dcterms:W3CDTF">2022-03-20T12:58:03Z</dcterms:created>
  <dcterms:modified xsi:type="dcterms:W3CDTF">2022-03-22T02:31:24Z</dcterms:modified>
</cp:coreProperties>
</file>