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20500000000000000" charset="0"/>
      <p:regular r:id="rId8"/>
      <p:bold r:id="rId9"/>
      <p:italic r:id="rId10"/>
      <p:boldItalic r:id="rId11"/>
    </p:embeddedFont>
    <p:embeddedFont>
      <p:font typeface="PT Sans Narrow" panose="02020500000000000000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521c0f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521c0f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521c0f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521c0f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521c0f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521c0f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521c0f9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7521c0f9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Homework1 (D)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第24組  渠景量、林泳成、王誠煜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題目</a:t>
            </a:r>
            <a:endParaRPr sz="36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/>
              <a:t>使用虛擬碼(pseudo code)寫一個演算法，輸入整數n及m(n&gt;m&gt;2)，</a:t>
            </a:r>
            <a:r>
              <a:rPr lang="zh-TW" sz="2500">
                <a:highlight>
                  <a:srgbClr val="EA9999"/>
                </a:highlight>
              </a:rPr>
              <a:t>輸出所有比n小並大於m的n的因數(factor)總和</a:t>
            </a:r>
            <a:r>
              <a:rPr lang="zh-TW" sz="2500"/>
              <a:t>，若無 此因數則輸出0 (Write an algorithm using the pseudo code to input integers n and m, and output all n's factors larger than m and less than n.)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想法</a:t>
            </a:r>
            <a:endParaRPr sz="360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使用for迴圈跑過m+1到n-1的所有數字並檢查是否為n的因數(判斷方法: i%n==0)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如果:</a:t>
            </a:r>
            <a:endParaRPr sz="25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/>
              <a:t>是n的因數: 用變數存起來</a:t>
            </a:r>
            <a:endParaRPr sz="25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/>
              <a:t>不是n的因數: 不做事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虛擬碼(pseudo code)</a:t>
            </a:r>
            <a:endParaRPr sz="360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3900" cy="378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 factorSum(n,m)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input: 兩正整數n,m (n&gt;m&gt;2)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output: n在閉區間[m+1,n-1]的因數總和，若區間內無因數則輸出0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1: total ← 0				⊳ total 用來加總n的因數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2: for i=m+1 to n - 1 do			⊳ 跑迴圈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dirty="0"/>
              <a:t>        </a:t>
            </a:r>
            <a:r>
              <a:rPr lang="zh-TW" dirty="0"/>
              <a:t>3:	if n % i = 0 then total ← total+i	⊳ 如果是n的因數，則加進total中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4: if total≠0 then return total		⊳ 如果total不是0(代表在區間內有因數)，</a:t>
            </a:r>
            <a:endParaRPr dirty="0"/>
          </a:p>
          <a:p>
            <a:pPr marL="4114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           </a:t>
            </a:r>
            <a:r>
              <a:rPr lang="en-US" altLang="zh-TW" dirty="0"/>
              <a:t>   </a:t>
            </a:r>
            <a:r>
              <a:rPr lang="zh-TW" dirty="0"/>
              <a:t> 回傳總和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/>
              <a:t>5: else return 0			⊳如果是0，則回傳0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時間複雜度分析</a:t>
            </a:r>
            <a:endParaRPr sz="36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因為是線性的跑了一層迴圈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/>
              <a:t>所以複雜度為</a:t>
            </a:r>
            <a:r>
              <a:rPr lang="zh-TW" sz="2500">
                <a:highlight>
                  <a:srgbClr val="EA9999"/>
                </a:highlight>
              </a:rPr>
              <a:t>O(n)</a:t>
            </a:r>
            <a:endParaRPr sz="2500"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如螢幕大小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PT Sans Narrow</vt:lpstr>
      <vt:lpstr>Open Sans</vt:lpstr>
      <vt:lpstr>Arial</vt:lpstr>
      <vt:lpstr>Tropic</vt:lpstr>
      <vt:lpstr>Homework1 (D)</vt:lpstr>
      <vt:lpstr>題目</vt:lpstr>
      <vt:lpstr>想法</vt:lpstr>
      <vt:lpstr>虛擬碼(pseudo code)</vt:lpstr>
      <vt:lpstr>時間複雜度分析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 (D)</dc:title>
  <cp:lastModifiedBy>user</cp:lastModifiedBy>
  <cp:revision>2</cp:revision>
  <dcterms:modified xsi:type="dcterms:W3CDTF">2022-02-28T05:12:54Z</dcterms:modified>
</cp:coreProperties>
</file>