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2" r:id="rId5"/>
    <p:sldId id="26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50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06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81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10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0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00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12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4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65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8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57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8DA4-C95C-4F18-B387-E6034782050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805F-8854-41CF-A046-B0F752E20A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287250" cy="702945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224337" y="881830"/>
            <a:ext cx="374332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6600" b="1" dirty="0">
                <a:latin typeface="Noto Sans Disp ExtBd" panose="020B0902040504090204" pitchFamily="34"/>
                <a:ea typeface="Noto Sans Disp ExtBd" panose="020B0902040504090204" pitchFamily="34"/>
                <a:cs typeface="Noto Sans Disp ExtBd" panose="020B0902040504090204" pitchFamily="34"/>
              </a:rPr>
              <a:t>Group 54</a:t>
            </a:r>
            <a:endParaRPr lang="zh-TW" altLang="en-US" sz="6600" b="1" dirty="0">
              <a:latin typeface="Noto Sans Disp ExtBd" panose="020B0902040504090204" pitchFamily="34"/>
              <a:cs typeface="Noto Sans Disp ExtBd" panose="020B0902040504090204" pitchFamily="34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37760" y="2713756"/>
            <a:ext cx="319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Franklin Gothic Demi" panose="020B0703020102020204" pitchFamily="34" charset="0"/>
              </a:rPr>
              <a:t>Happy Number</a:t>
            </a:r>
          </a:p>
          <a:p>
            <a:br>
              <a:rPr lang="en-US" altLang="zh-TW" dirty="0"/>
            </a:b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656735" y="3444541"/>
            <a:ext cx="8878529" cy="0"/>
          </a:xfrm>
          <a:prstGeom prst="line">
            <a:avLst/>
          </a:prstGeom>
          <a:ln w="1524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146025" y="3611311"/>
            <a:ext cx="238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郭迺平 蕭翔 簡少禹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817585" y="2974998"/>
            <a:ext cx="259325" cy="205438"/>
          </a:xfrm>
          <a:prstGeom prst="straightConnector1">
            <a:avLst/>
          </a:prstGeom>
          <a:ln w="73025">
            <a:solidFill>
              <a:schemeClr val="tx1"/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7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8763" y="309647"/>
            <a:ext cx="56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3600" b="1" dirty="0">
                <a:latin typeface="Noto Sans Disp ExtBd" panose="020B0902040504090204" pitchFamily="34"/>
                <a:ea typeface="Noto Sans Disp ExtBd" panose="020B0902040504090204" pitchFamily="34"/>
                <a:cs typeface="Noto Sans Disp ExtBd" panose="020B0902040504090204" pitchFamily="34"/>
              </a:rPr>
              <a:t>Definition</a:t>
            </a:r>
            <a:endParaRPr lang="zh-TW" altLang="en-US" sz="3600" b="1" dirty="0">
              <a:latin typeface="Noto Sans Disp ExtBd" panose="020B0902040504090204" pitchFamily="34"/>
              <a:ea typeface="Noto Sans Disp ExtBd" panose="020B0902040504090204" pitchFamily="34"/>
              <a:cs typeface="Noto Sans Disp ExtBd" panose="020B0902040504090204" pitchFamily="34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58763" y="955978"/>
            <a:ext cx="111989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58763" y="955978"/>
            <a:ext cx="105893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Franklin Gothic Demi" panose="020B0703020102020204" pitchFamily="34" charset="0"/>
              </a:rPr>
              <a:t>A happy number is a number defined by the following process: </a:t>
            </a:r>
          </a:p>
          <a:p>
            <a:r>
              <a:rPr lang="en-US" altLang="zh-TW" sz="2600" dirty="0">
                <a:latin typeface="Franklin Gothic Demi" panose="020B0703020102020204" pitchFamily="34" charset="0"/>
              </a:rPr>
              <a:t>Starting with any positive integer, </a:t>
            </a:r>
          </a:p>
          <a:p>
            <a:r>
              <a:rPr lang="en-US" altLang="zh-TW" sz="2600" dirty="0">
                <a:latin typeface="Franklin Gothic Demi" panose="020B0703020102020204" pitchFamily="34" charset="0"/>
              </a:rPr>
              <a:t>replace the number by the sum of the squares of its digits, </a:t>
            </a:r>
          </a:p>
          <a:p>
            <a:r>
              <a:rPr lang="en-US" altLang="zh-TW" sz="2600" dirty="0">
                <a:latin typeface="Franklin Gothic Demi" panose="020B0703020102020204" pitchFamily="34" charset="0"/>
              </a:rPr>
              <a:t>and repeat the process until the number equals 1 (where it will stay), </a:t>
            </a:r>
          </a:p>
          <a:p>
            <a:r>
              <a:rPr lang="en-US" altLang="zh-TW" sz="2600" dirty="0">
                <a:latin typeface="Franklin Gothic Demi" panose="020B0703020102020204" pitchFamily="34" charset="0"/>
              </a:rPr>
              <a:t>or it loops endlessly in a cycle which does not include 1. </a:t>
            </a:r>
          </a:p>
          <a:p>
            <a:r>
              <a:rPr lang="en-US" altLang="zh-TW" sz="2600" dirty="0">
                <a:latin typeface="Franklin Gothic Demi" panose="020B0703020102020204" pitchFamily="34" charset="0"/>
              </a:rPr>
              <a:t>Those numbers for which this process ends in 1 are happy numbers.</a:t>
            </a:r>
          </a:p>
          <a:p>
            <a:endParaRPr lang="en-US" altLang="zh-TW" sz="2600" dirty="0">
              <a:latin typeface="Franklin Gothic Demi" panose="020B0703020102020204" pitchFamily="34" charset="0"/>
            </a:endParaRPr>
          </a:p>
          <a:p>
            <a:r>
              <a:rPr lang="en-US" altLang="zh-TW" sz="2800" dirty="0">
                <a:latin typeface="Franklin Gothic Demi" panose="020B0703020102020204" pitchFamily="34" charset="0"/>
              </a:rPr>
              <a:t>Example:</a:t>
            </a:r>
          </a:p>
          <a:p>
            <a:r>
              <a:rPr lang="en-US" altLang="zh-TW" sz="2600" dirty="0">
                <a:latin typeface="Franklin Gothic Demi" panose="020B0703020102020204" pitchFamily="34" charset="0"/>
              </a:rPr>
              <a:t>32→3^2+2^2=13</a:t>
            </a:r>
            <a:endParaRPr lang="zh-TW" altLang="zh-TW" sz="2600" dirty="0">
              <a:latin typeface="Franklin Gothic Demi" panose="020B0703020102020204" pitchFamily="34" charset="0"/>
            </a:endParaRPr>
          </a:p>
          <a:p>
            <a:r>
              <a:rPr lang="en-US" altLang="zh-TW" sz="2600" dirty="0">
                <a:latin typeface="Franklin Gothic Demi" panose="020B0703020102020204" pitchFamily="34" charset="0"/>
              </a:rPr>
              <a:t>13→1^2+3^2=10</a:t>
            </a:r>
            <a:endParaRPr lang="zh-TW" altLang="zh-TW" sz="2600" dirty="0">
              <a:latin typeface="Franklin Gothic Demi" panose="020B0703020102020204" pitchFamily="34" charset="0"/>
            </a:endParaRPr>
          </a:p>
          <a:p>
            <a:r>
              <a:rPr lang="en-US" altLang="zh-TW" sz="2600" dirty="0">
                <a:latin typeface="Franklin Gothic Demi" panose="020B0703020102020204" pitchFamily="34" charset="0"/>
              </a:rPr>
              <a:t>10→1^2+0^2=1</a:t>
            </a:r>
            <a:endParaRPr lang="zh-TW" altLang="zh-TW" sz="2600" dirty="0">
              <a:latin typeface="Franklin Gothic Demi" panose="020B0703020102020204" pitchFamily="34" charset="0"/>
            </a:endParaRPr>
          </a:p>
          <a:p>
            <a:endParaRPr lang="zh-TW" altLang="en-U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7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287250" cy="702945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58763" y="309717"/>
            <a:ext cx="56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3600" b="1" dirty="0">
                <a:latin typeface="Noto Sans Disp ExtBd" panose="020B0902040504090204" pitchFamily="34"/>
                <a:ea typeface="Noto Sans Disp ExtBd" panose="020B0902040504090204" pitchFamily="34"/>
                <a:cs typeface="Noto Sans Disp ExtBd" panose="020B0902040504090204" pitchFamily="34"/>
              </a:rPr>
              <a:t>P</a:t>
            </a:r>
            <a:r>
              <a:rPr lang="en-US" altLang="zh-TW" sz="3600" dirty="0">
                <a:latin typeface="Noto Sans Disp ExtBd" panose="020B0902040504090204" pitchFamily="34"/>
                <a:ea typeface="Noto Sans Disp ExtBd" panose="020B0902040504090204" pitchFamily="34"/>
                <a:cs typeface="Noto Sans Disp ExtBd" panose="020B0902040504090204" pitchFamily="34"/>
              </a:rPr>
              <a:t>s</a:t>
            </a:r>
            <a:r>
              <a:rPr lang="en-US" altLang="zh-TW" sz="3600" b="1" dirty="0">
                <a:latin typeface="Noto Sans Disp ExtBd" panose="020B0902040504090204" pitchFamily="34"/>
                <a:ea typeface="Noto Sans Disp ExtBd" panose="020B0902040504090204" pitchFamily="34"/>
                <a:cs typeface="Noto Sans Disp ExtBd" panose="020B0902040504090204" pitchFamily="34"/>
              </a:rPr>
              <a:t>eudo Code</a:t>
            </a:r>
            <a:endParaRPr lang="zh-TW" altLang="en-US" sz="3600" b="1" dirty="0">
              <a:latin typeface="Noto Sans Disp ExtBd" panose="020B0902040504090204" pitchFamily="34"/>
              <a:ea typeface="Noto Sans Disp ExtBd" panose="020B0902040504090204" pitchFamily="34"/>
              <a:cs typeface="Noto Sans Disp ExtBd" panose="020B0902040504090204" pitchFamily="34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58763" y="969085"/>
            <a:ext cx="111989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58763" y="863520"/>
            <a:ext cx="1007664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Franklin Gothic Demi" panose="020B0703020102020204" pitchFamily="34" charset="0"/>
              </a:rPr>
              <a:t>Algorithm Happy number</a:t>
            </a:r>
          </a:p>
          <a:p>
            <a:r>
              <a:rPr lang="en-US" altLang="zh-TW" sz="2200" dirty="0">
                <a:latin typeface="Franklin Gothic Demi" panose="020B0703020102020204" pitchFamily="34" charset="0"/>
              </a:rPr>
              <a:t>Input:</a:t>
            </a:r>
            <a:r>
              <a:rPr lang="zh-TW" altLang="en-US" sz="2600" dirty="0">
                <a:latin typeface="Franklin Gothic Demi" panose="020B0703020102020204" pitchFamily="34" charset="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整數為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</a:t>
            </a:r>
            <a:r>
              <a:rPr lang="en-US" altLang="zh-TW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</a:t>
            </a:r>
            <a:r>
              <a:rPr lang="en-US" altLang="zh-TW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 , a</a:t>
            </a:r>
            <a:r>
              <a:rPr lang="en-US" altLang="zh-TW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n-1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其中第一個數為測資個數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>
                <a:latin typeface="Franklin Gothic Demi" panose="020B0703020102020204" pitchFamily="34" charset="0"/>
              </a:rPr>
              <a:t>Output:</a:t>
            </a:r>
            <a:r>
              <a:rPr lang="zh-TW" altLang="en-US" sz="2600" dirty="0">
                <a:latin typeface="Franklin Gothic Demi" panose="020B0703020102020204" pitchFamily="34" charset="0"/>
              </a:rPr>
              <a:t>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除第一個數字以外其他數字為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Happy </a:t>
            </a:r>
            <a:r>
              <a:rPr lang="zh-CN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happy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Franklin Gothic Demi" panose="020B0703020102020204" pitchFamily="34" charset="0"/>
              </a:rPr>
              <a:t>Int</a:t>
            </a:r>
            <a:r>
              <a:rPr lang="en-US" altLang="zh-TW" sz="2000" dirty="0">
                <a:latin typeface="Franklin Gothic Demi" panose="020B0703020102020204" pitchFamily="34" charset="0"/>
              </a:rPr>
              <a:t> N </a:t>
            </a:r>
            <a:r>
              <a:rPr lang="zh-CN" altLang="zh-TW" sz="2000" dirty="0">
                <a:latin typeface="Franklin Gothic Demi" panose="020B0703020102020204" pitchFamily="34" charset="0"/>
              </a:rPr>
              <a:t>← </a:t>
            </a:r>
            <a:r>
              <a:rPr lang="en-US" altLang="zh-TW" sz="2000" dirty="0">
                <a:latin typeface="Franklin Gothic Demi" panose="020B0703020102020204" pitchFamily="34" charset="0"/>
              </a:rPr>
              <a:t>a</a:t>
            </a:r>
            <a:r>
              <a:rPr lang="en-US" altLang="zh-TW" sz="2000" baseline="-25000" dirty="0">
                <a:latin typeface="Franklin Gothic Demi" panose="020B0703020102020204" pitchFamily="34" charset="0"/>
              </a:rPr>
              <a:t>0</a:t>
            </a:r>
            <a:r>
              <a:rPr lang="en-US" altLang="zh-CN" sz="2000" dirty="0">
                <a:latin typeface="Franklin Gothic Demi" panose="020B0703020102020204" pitchFamily="34" charset="0"/>
              </a:rPr>
              <a:t>+1</a:t>
            </a: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Int sum</a:t>
            </a:r>
            <a:r>
              <a:rPr lang="zh-CN" altLang="zh-TW" sz="2000" dirty="0">
                <a:latin typeface="Franklin Gothic Demi" panose="020B0703020102020204" pitchFamily="34" charset="0"/>
              </a:rPr>
              <a:t> ←</a:t>
            </a:r>
            <a:r>
              <a:rPr lang="en-US" altLang="zh-CN" sz="2000" dirty="0">
                <a:latin typeface="Franklin Gothic Demi" panose="020B0703020102020204" pitchFamily="34" charset="0"/>
              </a:rPr>
              <a:t> 0</a:t>
            </a:r>
            <a:endParaRPr lang="zh-TW" altLang="zh-TW" sz="2000" baseline="-25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for </a:t>
            </a:r>
            <a:r>
              <a:rPr lang="en-US" altLang="zh-TW" sz="2000" dirty="0" err="1">
                <a:latin typeface="Franklin Gothic Demi" panose="020B0703020102020204" pitchFamily="34" charset="0"/>
              </a:rPr>
              <a:t>i</a:t>
            </a:r>
            <a:r>
              <a:rPr lang="en-US" altLang="zh-TW" sz="2000" dirty="0">
                <a:latin typeface="Franklin Gothic Demi" panose="020B0703020102020204" pitchFamily="34" charset="0"/>
              </a:rPr>
              <a:t> (1 to N</a:t>
            </a:r>
            <a:r>
              <a:rPr lang="en-US" altLang="zh-CN" sz="2000" dirty="0">
                <a:latin typeface="Franklin Gothic Demi" panose="020B0703020102020204" pitchFamily="34" charset="0"/>
              </a:rPr>
              <a:t>-1</a:t>
            </a:r>
            <a:r>
              <a:rPr lang="en-US" altLang="zh-TW" sz="2000" dirty="0">
                <a:latin typeface="Franklin Gothic Demi" panose="020B0703020102020204" pitchFamily="34" charset="0"/>
              </a:rPr>
              <a:t>) do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number </a:t>
            </a:r>
            <a:r>
              <a:rPr lang="zh-CN" altLang="zh-TW" sz="2000" dirty="0">
                <a:latin typeface="Franklin Gothic Demi" panose="020B0703020102020204" pitchFamily="34" charset="0"/>
              </a:rPr>
              <a:t>← </a:t>
            </a:r>
            <a:r>
              <a:rPr lang="en-US" altLang="zh-TW" sz="2000" dirty="0" err="1">
                <a:latin typeface="Franklin Gothic Demi" panose="020B0703020102020204" pitchFamily="34" charset="0"/>
              </a:rPr>
              <a:t>a</a:t>
            </a:r>
            <a:r>
              <a:rPr lang="en-US" altLang="zh-TW" sz="2000" baseline="-25000" dirty="0" err="1">
                <a:latin typeface="Franklin Gothic Demi" panose="020B0703020102020204" pitchFamily="34" charset="0"/>
              </a:rPr>
              <a:t>i</a:t>
            </a:r>
            <a:endParaRPr lang="zh-TW" altLang="zh-TW" sz="2000" baseline="-25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while </a:t>
            </a:r>
            <a:r>
              <a:rPr lang="en-US" altLang="zh-TW" sz="2000" dirty="0" err="1">
                <a:latin typeface="Franklin Gothic Demi" panose="020B0703020102020204" pitchFamily="34" charset="0"/>
              </a:rPr>
              <a:t>Ture</a:t>
            </a:r>
            <a:r>
              <a:rPr lang="en-US" altLang="zh-TW" sz="2000" dirty="0">
                <a:latin typeface="Franklin Gothic Demi" panose="020B0703020102020204" pitchFamily="34" charset="0"/>
              </a:rPr>
              <a:t> do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while number ≠ 0 do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	sum </a:t>
            </a:r>
            <a:r>
              <a:rPr lang="zh-CN" altLang="zh-TW" sz="2000" dirty="0">
                <a:latin typeface="Franklin Gothic Demi" panose="020B0703020102020204" pitchFamily="34" charset="0"/>
              </a:rPr>
              <a:t>←</a:t>
            </a:r>
            <a:r>
              <a:rPr lang="en-US" altLang="zh-TW" sz="2000" dirty="0">
                <a:latin typeface="Franklin Gothic Demi" panose="020B0703020102020204" pitchFamily="34" charset="0"/>
              </a:rPr>
              <a:t> sum + (number%10)*(number%10)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	number </a:t>
            </a:r>
            <a:r>
              <a:rPr lang="zh-CN" altLang="zh-TW" sz="2000" dirty="0">
                <a:latin typeface="Franklin Gothic Demi" panose="020B0703020102020204" pitchFamily="34" charset="0"/>
              </a:rPr>
              <a:t>←</a:t>
            </a:r>
            <a:r>
              <a:rPr lang="en-US" altLang="zh-TW" sz="2000" dirty="0">
                <a:latin typeface="Franklin Gothic Demi" panose="020B0703020102020204" pitchFamily="34" charset="0"/>
              </a:rPr>
              <a:t> number/10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if sum=4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	return Not Happy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	break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else if sum=1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	return Happy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	break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number </a:t>
            </a:r>
            <a:r>
              <a:rPr lang="zh-CN" altLang="zh-TW" sz="2000" dirty="0">
                <a:latin typeface="Franklin Gothic Demi" panose="020B0703020102020204" pitchFamily="34" charset="0"/>
              </a:rPr>
              <a:t>← </a:t>
            </a:r>
            <a:r>
              <a:rPr lang="en-US" altLang="zh-TW" sz="2000" dirty="0">
                <a:latin typeface="Franklin Gothic Demi" panose="020B0703020102020204" pitchFamily="34" charset="0"/>
              </a:rPr>
              <a:t>sum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r>
              <a:rPr lang="en-US" altLang="zh-TW" sz="2000" dirty="0">
                <a:latin typeface="Franklin Gothic Demi" panose="020B0703020102020204" pitchFamily="34" charset="0"/>
              </a:rPr>
              <a:t>		sum </a:t>
            </a:r>
            <a:r>
              <a:rPr lang="zh-CN" altLang="zh-TW" sz="2000" dirty="0">
                <a:latin typeface="Franklin Gothic Demi" panose="020B0703020102020204" pitchFamily="34" charset="0"/>
              </a:rPr>
              <a:t>← </a:t>
            </a:r>
            <a:r>
              <a:rPr lang="en-US" altLang="zh-TW" sz="2000" dirty="0">
                <a:latin typeface="Franklin Gothic Demi" panose="020B0703020102020204" pitchFamily="34" charset="0"/>
              </a:rPr>
              <a:t>0</a:t>
            </a:r>
            <a:endParaRPr lang="zh-TW" altLang="zh-TW" sz="2000" dirty="0">
              <a:latin typeface="Franklin Gothic Demi" panose="020B0703020102020204" pitchFamily="34" charset="0"/>
            </a:endParaRPr>
          </a:p>
          <a:p>
            <a:endParaRPr lang="en-US" altLang="zh-TW" dirty="0">
              <a:latin typeface="Franklin Gothic Demi" panose="020B0703020102020204" pitchFamily="34" charset="0"/>
            </a:endParaRPr>
          </a:p>
          <a:p>
            <a:endParaRPr lang="en-US" altLang="zh-TW" dirty="0">
              <a:latin typeface="Franklin Gothic Demi" panose="020B0703020102020204" pitchFamily="34" charset="0"/>
            </a:endParaRPr>
          </a:p>
          <a:p>
            <a:endParaRPr lang="zh-TW" altLang="en-US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287250" cy="702945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1292" y="309717"/>
            <a:ext cx="56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Noto Sans Disp ExtBd" panose="020B0902040504090204" pitchFamily="34"/>
                <a:cs typeface="Noto Sans Disp ExtBd" panose="020B0902040504090204" pitchFamily="34"/>
              </a:rPr>
              <a:t>F</a:t>
            </a:r>
            <a:r>
              <a:rPr lang="en-US" altLang="zh-CN" sz="3600" dirty="0">
                <a:latin typeface="Noto Sans Disp ExtBd" panose="020B0902040504090204" pitchFamily="34"/>
                <a:cs typeface="Noto Sans Disp ExtBd" panose="020B0902040504090204" pitchFamily="34"/>
              </a:rPr>
              <a:t>low Chart</a:t>
            </a:r>
            <a:endParaRPr lang="zh-TW" altLang="en-US" sz="3600" dirty="0">
              <a:latin typeface="Noto Sans Disp ExtBd" panose="020B0902040504090204" pitchFamily="34"/>
              <a:cs typeface="Noto Sans Disp ExtBd" panose="020B0902040504090204" pitchFamily="34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58763" y="956048"/>
            <a:ext cx="111989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779AA326-14B9-4CFB-BB71-FD3AB1079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20" y="956048"/>
            <a:ext cx="8940012" cy="58232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98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287250" cy="702945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423791" y="2921168"/>
            <a:ext cx="3344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Noto Sans Disp ExtBd" panose="020B0902040504090204" pitchFamily="34"/>
                <a:ea typeface="Noto Sans Disp ExtBd" panose="020B0902040504090204" pitchFamily="34"/>
                <a:cs typeface="Noto Sans Disp ExtBd" panose="020B0902040504090204" pitchFamily="34"/>
              </a:rPr>
              <a:t>THANKS</a:t>
            </a:r>
            <a:r>
              <a:rPr lang="zh-TW" altLang="en-US" sz="6000" b="1" dirty="0">
                <a:latin typeface="Noto Sans Disp ExtBd" panose="020B0902040504090204" pitchFamily="34"/>
                <a:ea typeface="Noto Sans Disp ExtBd" panose="020B0902040504090204" pitchFamily="34"/>
                <a:cs typeface="Noto Sans Disp ExtBd" panose="020B0902040504090204" pitchFamily="34"/>
              </a:rPr>
              <a:t> </a:t>
            </a:r>
            <a:r>
              <a:rPr lang="en-US" altLang="zh-TW" sz="6000" b="1" dirty="0">
                <a:latin typeface="Noto Sans Disp ExtBd" panose="020B0902040504090204" pitchFamily="34"/>
                <a:ea typeface="Noto Sans Disp ExtBd" panose="020B0902040504090204" pitchFamily="34"/>
                <a:cs typeface="Noto Sans Disp ExtBd" panose="020B0902040504090204" pitchFamily="34"/>
              </a:rPr>
              <a:t>!</a:t>
            </a:r>
            <a:endParaRPr lang="zh-TW" altLang="en-US" sz="6000" b="1" dirty="0">
              <a:latin typeface="Noto Sans Disp ExtBd" panose="020B0902040504090204" pitchFamily="34"/>
              <a:ea typeface="Noto Sans Disp ExtBd" panose="020B0902040504090204" pitchFamily="34"/>
              <a:cs typeface="Noto Sans Disp ExtBd" panose="020B090204050409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979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238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等线</vt:lpstr>
      <vt:lpstr>Noto Sans Disp ExtBd</vt:lpstr>
      <vt:lpstr>微軟正黑體</vt:lpstr>
      <vt:lpstr>新細明體</vt:lpstr>
      <vt:lpstr>Arial</vt:lpstr>
      <vt:lpstr>Calibri</vt:lpstr>
      <vt:lpstr>Calibri Light</vt:lpstr>
      <vt:lpstr>Century</vt:lpstr>
      <vt:lpstr>Franklin Gothic Demi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少禹 簡</dc:creator>
  <cp:lastModifiedBy>郭迺平 (107503004)</cp:lastModifiedBy>
  <cp:revision>20</cp:revision>
  <dcterms:created xsi:type="dcterms:W3CDTF">2022-03-04T07:58:37Z</dcterms:created>
  <dcterms:modified xsi:type="dcterms:W3CDTF">2022-03-08T01:38:36Z</dcterms:modified>
</cp:coreProperties>
</file>