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D3AA7-6B93-4E6D-ADA9-3014CA266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/>
              <a:t>第</a:t>
            </a:r>
            <a:r>
              <a:rPr lang="en-US" altLang="zh-TW" sz="3000" dirty="0"/>
              <a:t>27</a:t>
            </a:r>
            <a:r>
              <a:rPr lang="zh-TW" altLang="en-US" sz="3000" dirty="0"/>
              <a:t>組報告程式作業</a:t>
            </a:r>
            <a:r>
              <a:rPr lang="en-US" altLang="zh-TW" sz="3000" dirty="0"/>
              <a:t>(3)</a:t>
            </a:r>
            <a:r>
              <a:rPr lang="zh-TW" altLang="en-US" sz="3000" dirty="0"/>
              <a:t>小題 </a:t>
            </a:r>
            <a:r>
              <a:rPr lang="en-US" altLang="zh-TW" sz="3000" dirty="0"/>
              <a:t>Column Number</a:t>
            </a:r>
            <a:endParaRPr lang="zh-TW" altLang="en-US"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87E79B-3B82-4F8A-A627-5BB380726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107403002 </a:t>
            </a:r>
            <a:r>
              <a:rPr lang="zh-TW" altLang="en-US" dirty="0"/>
              <a:t>楊舒羽</a:t>
            </a:r>
            <a:endParaRPr lang="en-US" altLang="zh-TW" dirty="0"/>
          </a:p>
          <a:p>
            <a:r>
              <a:rPr lang="en-US" altLang="zh-TW" dirty="0"/>
              <a:t>106303536</a:t>
            </a:r>
            <a:r>
              <a:rPr lang="zh-TW" altLang="en-US" dirty="0"/>
              <a:t> 謝崇煜</a:t>
            </a:r>
          </a:p>
        </p:txBody>
      </p:sp>
    </p:spTree>
    <p:extLst>
      <p:ext uri="{BB962C8B-B14F-4D97-AF65-F5344CB8AC3E}">
        <p14:creationId xmlns:p14="http://schemas.microsoft.com/office/powerpoint/2010/main" val="39276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70B7A-B4FF-4BD2-A881-A1859AD7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FF326-4968-47A0-933B-4CB38019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DCCC57-DB78-4594-B187-45555D29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46" y="657061"/>
            <a:ext cx="25050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601E5-AC5A-4F9C-B035-12D7426B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 </a:t>
            </a:r>
            <a:r>
              <a:rPr lang="en-US" altLang="zh-TW"/>
              <a:t>code(1)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C9C60-89FD-434B-9C88-3EAB7D73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: N</a:t>
            </a:r>
            <a:r>
              <a:rPr lang="zh-TW" altLang="zh-TW" dirty="0"/>
              <a:t>測資個數、字串</a:t>
            </a:r>
            <a:r>
              <a:rPr lang="en-US" altLang="zh-TW" dirty="0"/>
              <a:t>(</a:t>
            </a:r>
            <a:r>
              <a:rPr lang="en-US" altLang="zh-TW" dirty="0" err="1"/>
              <a:t>like:ABC</a:t>
            </a:r>
            <a:r>
              <a:rPr lang="en-US" altLang="zh-TW" dirty="0"/>
              <a:t>) </a:t>
            </a:r>
            <a:endParaRPr lang="zh-TW" altLang="zh-TW" dirty="0"/>
          </a:p>
          <a:p>
            <a:r>
              <a:rPr lang="en-US" altLang="zh-TW" dirty="0"/>
              <a:t>Output : </a:t>
            </a:r>
            <a:r>
              <a:rPr lang="zh-TW" altLang="zh-TW" dirty="0"/>
              <a:t>對應的列號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003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9CC62-6B33-461C-9AF4-0E23128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Pseudo code(2)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6AE2B-EA8B-44D0-8523-6C78B6D9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96" y="2168131"/>
            <a:ext cx="3716939" cy="34506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11.  int main()</a:t>
            </a:r>
            <a:endParaRPr lang="zh-TW" altLang="zh-TW" dirty="0"/>
          </a:p>
          <a:p>
            <a:r>
              <a:rPr lang="en-US" altLang="zh-TW" dirty="0"/>
              <a:t>12.  {</a:t>
            </a:r>
            <a:endParaRPr lang="zh-TW" altLang="zh-TW" dirty="0"/>
          </a:p>
          <a:p>
            <a:r>
              <a:rPr lang="en-US" altLang="zh-TW" dirty="0"/>
              <a:t>13.    	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  <a:endParaRPr lang="zh-TW" altLang="zh-TW" dirty="0"/>
          </a:p>
          <a:p>
            <a:r>
              <a:rPr lang="en-US" altLang="zh-TW" dirty="0"/>
              <a:t>14.    	{</a:t>
            </a:r>
            <a:endParaRPr lang="zh-TW" altLang="zh-TW" dirty="0"/>
          </a:p>
          <a:p>
            <a:r>
              <a:rPr lang="en-US" altLang="zh-TW" dirty="0"/>
              <a:t>15.      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 &lt;&lt; </a:t>
            </a:r>
            <a:r>
              <a:rPr lang="en-US" altLang="zh-TW" sz="1600" dirty="0" err="1"/>
              <a:t>column_function</a:t>
            </a:r>
            <a:r>
              <a:rPr lang="en-US" altLang="zh-TW" sz="1600" dirty="0"/>
              <a:t>(string)</a:t>
            </a:r>
            <a:endParaRPr lang="en-US" altLang="zh-TW" dirty="0"/>
          </a:p>
          <a:p>
            <a:r>
              <a:rPr lang="en-US" altLang="zh-TW" dirty="0"/>
              <a:t>16.   	}</a:t>
            </a:r>
            <a:endParaRPr lang="zh-TW" altLang="zh-TW" dirty="0"/>
          </a:p>
          <a:p>
            <a:r>
              <a:rPr lang="en-US" altLang="zh-TW" dirty="0"/>
              <a:t>17.    return 0;</a:t>
            </a:r>
            <a:endParaRPr lang="zh-TW" altLang="zh-TW" dirty="0"/>
          </a:p>
          <a:p>
            <a:r>
              <a:rPr lang="en-US" altLang="zh-TW" dirty="0"/>
              <a:t>18. }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F523EAA-0A79-40C1-9806-E38FC3A25378}"/>
              </a:ext>
            </a:extLst>
          </p:cNvPr>
          <p:cNvSpPr txBox="1">
            <a:spLocks/>
          </p:cNvSpPr>
          <p:nvPr/>
        </p:nvSpPr>
        <p:spPr>
          <a:xfrm>
            <a:off x="1603979" y="2168132"/>
            <a:ext cx="371693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1.  int </a:t>
            </a:r>
            <a:r>
              <a:rPr lang="en-US" altLang="zh-TW" dirty="0" err="1"/>
              <a:t>column_function</a:t>
            </a:r>
            <a:r>
              <a:rPr lang="en-US" altLang="zh-TW" dirty="0"/>
              <a:t>(string s)</a:t>
            </a:r>
            <a:endParaRPr lang="zh-TW" altLang="zh-TW" dirty="0"/>
          </a:p>
          <a:p>
            <a:r>
              <a:rPr lang="en-US" altLang="zh-TW" dirty="0"/>
              <a:t>2.  {</a:t>
            </a:r>
            <a:endParaRPr lang="zh-TW" altLang="zh-TW" dirty="0"/>
          </a:p>
          <a:p>
            <a:r>
              <a:rPr lang="en-US" altLang="zh-TW" dirty="0"/>
              <a:t>3.    	int number = 0;</a:t>
            </a:r>
            <a:endParaRPr lang="zh-TW" altLang="zh-TW" dirty="0"/>
          </a:p>
          <a:p>
            <a:r>
              <a:rPr lang="en-US" altLang="zh-TW" dirty="0"/>
              <a:t>4.   	for (auto c : s)</a:t>
            </a:r>
            <a:endParaRPr lang="zh-TW" altLang="zh-TW" dirty="0"/>
          </a:p>
          <a:p>
            <a:r>
              <a:rPr lang="en-US" altLang="zh-TW" dirty="0"/>
              <a:t>5.    	{</a:t>
            </a:r>
            <a:endParaRPr lang="zh-TW" altLang="zh-TW" dirty="0"/>
          </a:p>
          <a:p>
            <a:r>
              <a:rPr lang="en-US" altLang="zh-TW" dirty="0"/>
              <a:t>6.        	      number *= 26;</a:t>
            </a:r>
            <a:endParaRPr lang="zh-TW" altLang="zh-TW" dirty="0"/>
          </a:p>
          <a:p>
            <a:r>
              <a:rPr lang="en-US" altLang="zh-TW" dirty="0"/>
              <a:t>7.                  number += c - 'A' + 1;   </a:t>
            </a:r>
            <a:endParaRPr lang="zh-TW" altLang="zh-TW" dirty="0"/>
          </a:p>
          <a:p>
            <a:r>
              <a:rPr lang="en-US" altLang="zh-TW" dirty="0"/>
              <a:t>8.    	}</a:t>
            </a:r>
            <a:endParaRPr lang="zh-TW" altLang="zh-TW" dirty="0"/>
          </a:p>
          <a:p>
            <a:r>
              <a:rPr lang="en-US" altLang="zh-TW" dirty="0"/>
              <a:t>9.           return number;</a:t>
            </a:r>
            <a:endParaRPr lang="zh-TW" altLang="zh-TW" dirty="0"/>
          </a:p>
          <a:p>
            <a:r>
              <a:rPr lang="en-US" altLang="zh-TW" dirty="0"/>
              <a:t>10.  }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60398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</TotalTime>
  <Words>168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第27組報告程式作業(3)小題 Column Number</vt:lpstr>
      <vt:lpstr>流程圖</vt:lpstr>
      <vt:lpstr>Pseudo code(1)</vt:lpstr>
      <vt:lpstr>Pseudo code(2)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第27組報告程式作業(3)小題 Column Number</dc:title>
  <dc:creator>GUA</dc:creator>
  <cp:lastModifiedBy>GUA</cp:lastModifiedBy>
  <cp:revision>2</cp:revision>
  <dcterms:created xsi:type="dcterms:W3CDTF">2022-03-07T10:29:51Z</dcterms:created>
  <dcterms:modified xsi:type="dcterms:W3CDTF">2022-03-07T10:40:34Z</dcterms:modified>
</cp:coreProperties>
</file>