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84617-084A-43ED-B746-0167AB43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BDA93-DF9E-496A-B438-2A73DB4D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CF845-5D9E-40C3-95E0-61174A8A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524CE-54EF-45F5-9CAE-5E81DDA7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9D08C3-5B54-4D64-9963-5DB0313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E028-EC8B-41DE-A8E9-473FB11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5605B8-AE96-4D47-A86B-C3780A6D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90670-FEA0-4BA5-A1E6-8B62EE85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26CD8-796D-46AE-8D70-5E529C77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6583A-0CB8-4B20-9CED-6944EA2B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562A49-6952-45C8-A566-EA171F3C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509394-33F3-49F9-9576-559C1957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7B7E4-2339-45F0-8E4B-78502E15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CF6CA-9FF8-4CE1-A282-F5E60334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6E336F-F83C-4337-B01A-4FAE0CB5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8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2963E-238E-432B-BA49-7A6AA644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DDAE8-2CDC-4DB4-A223-E17A9A6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9099D7-051A-4D18-95E3-BA88EE97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FFF5D-74A6-4908-9BFB-ADF42F31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8274D-CCFF-4759-A1F6-0CB881C5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6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D669D-1DD4-4C33-BA64-8BA0E963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73080-E41E-418F-BA5B-D344D997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A57C2-B6F2-4DDA-87C0-AB2D7250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22151-50B5-45DD-802A-2E6DC59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AEC07-1576-48FA-A6CC-67EB4EEB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1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291C5-E843-4F7F-AD16-5D997C73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9B83D-3DDB-4461-B755-F2DEBF5AE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C4C000-FDC7-4C1D-A683-D1D42898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A4F21-D6C1-4E28-8708-8159F17D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C38CD3-3798-4C14-97B9-9E71FB93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DD7AAE-24EE-4BDF-B437-A7978842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1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59DF1-D99B-4E96-B70C-CBC4675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94447E-9E34-4D76-AD8F-AA67E3E3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91D032-7866-4588-B17B-4E2B96C5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67FE80-22A6-41D0-8373-445079DF3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8A7AB-59AC-4B88-8DC0-C24FCC13B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7E7436-8EFC-4802-94EB-33D64DE3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5C3A78-47EE-4F6B-823D-03E04B31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0C2A0F-CD98-4197-ACDB-40F2C77B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0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F74C0-356D-45F9-A659-B5AD1B20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47F25C-34D3-4933-8406-B9114E4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131523-D02E-4737-82F7-60D1F01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C5161B-3AE4-4018-B15F-DA74343D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5A3830-EF23-4F6E-9E1A-1416E410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80075E-D5C6-46DF-96BB-881F3AA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2D2E77-652B-44C1-9AF8-BC825754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8D162-52BD-42AD-9D75-0D3E465F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B5CD4-DE18-4EA9-B360-A9DF5503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8B982E-211F-4EDD-AA0B-7453B24B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7ACEA-7138-47B2-9B75-895D91AA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E496D7-3648-4DB4-B451-3DE7FF9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127027-82A3-4006-9509-98D89209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314C4-4935-4524-B03F-39A144D0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35ACFB-A841-4D61-A4D7-9EE39A30A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A1E806-B49C-413A-AC04-567C97CC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54AD7-E99A-4977-BCD2-88864ABB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F164A5-41FD-453F-B1CE-E80316C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63666A-20F8-4C43-86FA-40957F8D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8CE977-5E8A-4917-8F96-EC70786B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F383C8-2C89-4099-A6D4-96BE29C57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88D71-EA76-42AC-A766-50BDFD18E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29AF-7236-4ECF-B7D3-73C9C252B3D3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D170B-1848-466A-937D-7170626A1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E1D9F-D1D3-4A71-AFD2-A3D5628A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F5F1-CCB6-4B32-8054-687CB646C9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8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6EC7B3-4BF4-4893-984A-9515322C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zh-TW" altLang="en-US" sz="5400">
                <a:solidFill>
                  <a:schemeClr val="bg1"/>
                </a:solidFill>
              </a:rPr>
              <a:t>第九組 </a:t>
            </a:r>
            <a:r>
              <a:rPr lang="en-US" altLang="zh-TW" sz="5400">
                <a:solidFill>
                  <a:schemeClr val="bg1"/>
                </a:solidFill>
              </a:rPr>
              <a:t>HW2-(E)</a:t>
            </a:r>
            <a:endParaRPr lang="zh-TW" altLang="en-US" sz="540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B9E68B-B03F-4ED7-AE14-57CC56C75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altLang="zh-TW" sz="1700">
                <a:solidFill>
                  <a:schemeClr val="bg1"/>
                </a:solidFill>
              </a:rPr>
              <a:t>108503520 </a:t>
            </a:r>
            <a:r>
              <a:rPr lang="zh-TW" altLang="en-US" sz="1700">
                <a:solidFill>
                  <a:schemeClr val="bg1"/>
                </a:solidFill>
              </a:rPr>
              <a:t>賴明捷</a:t>
            </a:r>
            <a:endParaRPr lang="en-US" altLang="zh-TW" sz="1700">
              <a:solidFill>
                <a:schemeClr val="bg1"/>
              </a:solidFill>
            </a:endParaRPr>
          </a:p>
          <a:p>
            <a:r>
              <a:rPr lang="en-US" altLang="zh-TW" sz="1700">
                <a:solidFill>
                  <a:schemeClr val="bg1"/>
                </a:solidFill>
              </a:rPr>
              <a:t>108503525 </a:t>
            </a:r>
            <a:r>
              <a:rPr lang="zh-TW" altLang="en-US" sz="1700">
                <a:solidFill>
                  <a:schemeClr val="bg1"/>
                </a:solidFill>
              </a:rPr>
              <a:t>吳昇亮</a:t>
            </a:r>
            <a:endParaRPr lang="en-US" altLang="zh-TW" sz="1700">
              <a:solidFill>
                <a:schemeClr val="bg1"/>
              </a:solidFill>
            </a:endParaRPr>
          </a:p>
          <a:p>
            <a:r>
              <a:rPr lang="en-US" altLang="zh-TW" sz="1700">
                <a:solidFill>
                  <a:schemeClr val="bg1"/>
                </a:solidFill>
              </a:rPr>
              <a:t>108503526</a:t>
            </a:r>
            <a:r>
              <a:rPr lang="zh-TW" altLang="en-US" sz="1700">
                <a:solidFill>
                  <a:schemeClr val="bg1"/>
                </a:solidFill>
              </a:rPr>
              <a:t> 林昱廷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2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5A03B9-9DC5-4F72-9935-3B415EA0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題目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95F42-0D0F-4C91-96C5-BAF7E5B6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分析費伯納西數列演算法與遞迴費伯納西演算法之</a:t>
            </a:r>
            <a:r>
              <a:rPr lang="zh-TW" altLang="en-US" sz="2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空間複雜度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9BB07-1795-455B-B0C0-3661133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費伯納西數列演算法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62722-B83E-40B6-AC2D-C2E3195F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0"/>
            <a:ext cx="10515600" cy="5277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Input: </a:t>
            </a:r>
            <a:r>
              <a:rPr lang="zh-TW" altLang="en-US" dirty="0"/>
              <a:t>正整數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r>
              <a:rPr lang="en-US" altLang="zh-TW" dirty="0"/>
              <a:t>Output: </a:t>
            </a:r>
            <a:r>
              <a:rPr lang="zh-TW" altLang="en-US" dirty="0"/>
              <a:t>費伯納西數列第 </a:t>
            </a:r>
            <a:r>
              <a:rPr lang="en-US" altLang="zh-TW" dirty="0"/>
              <a:t>n </a:t>
            </a:r>
            <a:r>
              <a:rPr lang="zh-TW" altLang="en-US" dirty="0"/>
              <a:t>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 n=1 or n = 2 then</a:t>
            </a:r>
          </a:p>
          <a:p>
            <a:pPr marL="0" indent="0">
              <a:buNone/>
            </a:pPr>
            <a:r>
              <a:rPr lang="en-US" altLang="zh-TW" dirty="0"/>
              <a:t>	return 1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	a &lt;- 1</a:t>
            </a:r>
          </a:p>
          <a:p>
            <a:pPr marL="0" indent="0">
              <a:buNone/>
            </a:pPr>
            <a:r>
              <a:rPr lang="en-US" altLang="zh-TW" dirty="0"/>
              <a:t>	b &lt;- 1</a:t>
            </a:r>
          </a:p>
          <a:p>
            <a:pPr marL="0" indent="0">
              <a:buNone/>
            </a:pPr>
            <a:r>
              <a:rPr lang="en-US" altLang="zh-TW" dirty="0"/>
              <a:t>	for </a:t>
            </a:r>
            <a:r>
              <a:rPr lang="en-US" altLang="zh-TW" dirty="0" err="1"/>
              <a:t>i</a:t>
            </a:r>
            <a:r>
              <a:rPr lang="en-US" altLang="zh-TW" dirty="0"/>
              <a:t> &lt;- 3 to n do </a:t>
            </a:r>
          </a:p>
          <a:p>
            <a:pPr marL="0" indent="0">
              <a:buNone/>
            </a:pPr>
            <a:r>
              <a:rPr lang="en-US" altLang="zh-TW" dirty="0"/>
              <a:t>		c &lt;- a + b</a:t>
            </a:r>
          </a:p>
          <a:p>
            <a:pPr marL="0" indent="0">
              <a:buNone/>
            </a:pPr>
            <a:r>
              <a:rPr lang="en-US" altLang="zh-TW" dirty="0"/>
              <a:t>		a &lt;- b</a:t>
            </a:r>
          </a:p>
          <a:p>
            <a:pPr marL="0" indent="0">
              <a:buNone/>
            </a:pPr>
            <a:r>
              <a:rPr lang="en-US" altLang="zh-TW" dirty="0"/>
              <a:t>		b &lt;- c</a:t>
            </a:r>
          </a:p>
          <a:p>
            <a:pPr marL="0" indent="0">
              <a:buNone/>
            </a:pPr>
            <a:r>
              <a:rPr lang="en-US" altLang="zh-TW" dirty="0"/>
              <a:t>	return c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7795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0A381-AD62-4210-A354-356A1D85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費伯納西數列演算法</a:t>
            </a:r>
            <a:r>
              <a:rPr lang="en-US" altLang="zh-TW" dirty="0"/>
              <a:t>-</a:t>
            </a:r>
            <a:r>
              <a:rPr lang="zh-TW" altLang="en-US" dirty="0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C3B9A8-F5EB-4743-989B-9D875EA2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費伯納西數列演算法只用到額外三個變數</a:t>
            </a:r>
            <a:r>
              <a:rPr lang="en-US" altLang="zh-TW" dirty="0"/>
              <a:t>(a, b, c)</a:t>
            </a:r>
          </a:p>
          <a:p>
            <a:pPr marL="0" indent="0">
              <a:buNone/>
            </a:pPr>
            <a:r>
              <a:rPr lang="zh-TW" altLang="en-US" dirty="0"/>
              <a:t>因此空間複雜度為</a:t>
            </a:r>
            <a:r>
              <a:rPr lang="en-US" altLang="zh-TW" dirty="0"/>
              <a:t>O(1)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69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2A5A8-9E1D-4ABF-BBE7-EE88C27B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遞迴費伯納西數列演算法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C5678-E0D4-482B-976A-DC479EE7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Input: </a:t>
            </a:r>
            <a:r>
              <a:rPr lang="zh-TW" altLang="en-US" dirty="0"/>
              <a:t>正整數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r>
              <a:rPr lang="en-US" altLang="zh-TW" dirty="0"/>
              <a:t>Output: </a:t>
            </a:r>
            <a:r>
              <a:rPr lang="zh-TW" altLang="en-US" dirty="0"/>
              <a:t>費伯納西數列第 </a:t>
            </a:r>
            <a:r>
              <a:rPr lang="en-US" altLang="zh-TW" dirty="0"/>
              <a:t>n </a:t>
            </a:r>
            <a:r>
              <a:rPr lang="zh-TW" altLang="en-US" dirty="0"/>
              <a:t>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 n = 1 or n = 2 then</a:t>
            </a:r>
          </a:p>
          <a:p>
            <a:pPr marL="0" indent="0">
              <a:buNone/>
            </a:pPr>
            <a:r>
              <a:rPr lang="en-US" altLang="zh-TW" dirty="0"/>
              <a:t>	return 1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	a &lt;- </a:t>
            </a:r>
            <a:r>
              <a:rPr lang="en-US" altLang="zh-TW" dirty="0" err="1"/>
              <a:t>RecursiveFibonacci</a:t>
            </a:r>
            <a:r>
              <a:rPr lang="en-US" altLang="zh-TW" dirty="0"/>
              <a:t>(n-2)</a:t>
            </a:r>
          </a:p>
          <a:p>
            <a:pPr marL="0" indent="0">
              <a:buNone/>
            </a:pPr>
            <a:r>
              <a:rPr lang="en-US" altLang="zh-TW" dirty="0"/>
              <a:t>	b &lt;- </a:t>
            </a:r>
            <a:r>
              <a:rPr lang="en-US" altLang="zh-TW" dirty="0" err="1"/>
              <a:t>RecursiveFibonacci</a:t>
            </a:r>
            <a:r>
              <a:rPr lang="en-US" altLang="zh-TW" dirty="0"/>
              <a:t>(n-1)</a:t>
            </a:r>
          </a:p>
          <a:p>
            <a:pPr marL="0" indent="0">
              <a:buNone/>
            </a:pPr>
            <a:r>
              <a:rPr lang="en-US" altLang="zh-TW" dirty="0"/>
              <a:t>	return a + 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412665-1A70-49C6-9809-C1B6096D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600"/>
              <a:t>遞迴費伯納西數列演算法</a:t>
            </a:r>
            <a:r>
              <a:rPr lang="en-US" altLang="zh-TW" sz="4600"/>
              <a:t>-</a:t>
            </a:r>
            <a:r>
              <a:rPr lang="zh-TW" altLang="en-US" sz="4600"/>
              <a:t>空間複雜度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5DC39-2A00-4AB1-92E8-F150870A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/>
              <a:t>遞迴費伯納西數列演算法每次的遞迴都會新的變數</a:t>
            </a:r>
            <a:r>
              <a:rPr lang="en-US" altLang="zh-TW" sz="2200" dirty="0"/>
              <a:t>a </a:t>
            </a:r>
            <a:r>
              <a:rPr lang="zh-TW" altLang="en-US" sz="2200" dirty="0"/>
              <a:t>及 </a:t>
            </a:r>
            <a:r>
              <a:rPr lang="en-US" altLang="zh-TW" sz="2200" dirty="0"/>
              <a:t>b</a:t>
            </a:r>
          </a:p>
          <a:p>
            <a:pPr marL="0" indent="0">
              <a:buNone/>
            </a:pPr>
            <a:r>
              <a:rPr lang="zh-TW" altLang="en-US" sz="2200" dirty="0"/>
              <a:t>直到經過 </a:t>
            </a:r>
            <a:r>
              <a:rPr lang="en-US" altLang="zh-TW" sz="2200" dirty="0"/>
              <a:t>n-2</a:t>
            </a:r>
            <a:r>
              <a:rPr lang="zh-TW" altLang="en-US" sz="2200" dirty="0"/>
              <a:t>次遞迴呼叫後，才會碰到</a:t>
            </a:r>
            <a:r>
              <a:rPr lang="en-US" altLang="zh-TW" sz="2200" dirty="0"/>
              <a:t>n=2</a:t>
            </a:r>
            <a:r>
              <a:rPr lang="zh-TW" altLang="en-US" sz="2200" dirty="0"/>
              <a:t>的狀況返回上一層的呼叫的位置，再依序將值回傳並釋放空間。</a:t>
            </a:r>
            <a:endParaRPr lang="en-US" altLang="zh-TW" sz="2200" dirty="0"/>
          </a:p>
          <a:p>
            <a:pPr marL="0" indent="0">
              <a:buNone/>
            </a:pPr>
            <a:r>
              <a:rPr lang="zh-TW" altLang="en-US" sz="2200" dirty="0"/>
              <a:t>因此可得到此演算法最多占用</a:t>
            </a:r>
            <a:r>
              <a:rPr lang="en-US" altLang="zh-TW" sz="2200" dirty="0"/>
              <a:t>O(n)</a:t>
            </a:r>
            <a:r>
              <a:rPr lang="zh-TW" altLang="en-US" sz="2200" dirty="0"/>
              <a:t>的堆疊空間，空間複雜度為</a:t>
            </a:r>
            <a:r>
              <a:rPr lang="en-US" altLang="zh-TW" sz="2200" dirty="0"/>
              <a:t>O(n)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r>
              <a:rPr lang="zh-TW" altLang="en-US" sz="2200" dirty="0"/>
              <a:t>                                   </a:t>
            </a:r>
            <a:r>
              <a:rPr lang="en-US" altLang="zh-TW" sz="2200" dirty="0"/>
              <a:t>				</a:t>
            </a:r>
            <a:r>
              <a:rPr lang="zh-TW" altLang="en-US" sz="2200" dirty="0"/>
              <a:t>圖片出處</a:t>
            </a:r>
            <a:r>
              <a:rPr lang="en-US" altLang="zh-TW" sz="2200" dirty="0"/>
              <a:t>:</a:t>
            </a:r>
            <a:r>
              <a:rPr lang="en-US" altLang="zh-TW" b="1" dirty="0"/>
              <a:t>https://reurl.cc/xO2QjZ</a:t>
            </a:r>
          </a:p>
          <a:p>
            <a:pPr marL="0" indent="0">
              <a:buNone/>
            </a:pPr>
            <a:endParaRPr lang="en-US" altLang="zh-TW" sz="2200" dirty="0"/>
          </a:p>
          <a:p>
            <a:pPr marL="0" indent="0">
              <a:buNone/>
            </a:pPr>
            <a:endParaRPr lang="zh-TW" altLang="en-US" sz="2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1A1F39-5A0F-48AC-806C-AA96A872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3689863"/>
            <a:ext cx="2700561" cy="26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299</Words>
  <Application>Microsoft Office PowerPoint</Application>
  <PresentationFormat>寬螢幕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第九組 HW2-(E)</vt:lpstr>
      <vt:lpstr>題目</vt:lpstr>
      <vt:lpstr>費伯納西數列演算法</vt:lpstr>
      <vt:lpstr>費伯納西數列演算法-空間複雜度</vt:lpstr>
      <vt:lpstr>遞迴費伯納西數列演算法</vt:lpstr>
      <vt:lpstr>遞迴費伯納西數列演算法-空間複雜度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第九組 HW2-(E)</dc:title>
  <dc:creator>吳昇亮 (108503525)</dc:creator>
  <cp:lastModifiedBy>林昱廷 (108503526)</cp:lastModifiedBy>
  <cp:revision>2</cp:revision>
  <dcterms:created xsi:type="dcterms:W3CDTF">2022-03-06T15:55:53Z</dcterms:created>
  <dcterms:modified xsi:type="dcterms:W3CDTF">2022-03-07T16:35:10Z</dcterms:modified>
</cp:coreProperties>
</file>