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55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19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7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0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03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98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6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08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71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6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8C39345-CC7B-4CE3-8AC7-D7F671280060}" type="datetimeFigureOut">
              <a:rPr lang="zh-TW" altLang="en-US" smtClean="0"/>
              <a:t>2022/3/7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C81E04A-181A-45E2-8A4A-18F2052A4A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2E900-8706-43B8-9893-DA8AF39A1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HW2-F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02E4E0-4CB0-43E3-B014-0D7B3DF36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107303012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袁楷翔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107303556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賴柏綸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106502537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趙天佑</a:t>
            </a:r>
          </a:p>
        </p:txBody>
      </p:sp>
    </p:spTree>
    <p:extLst>
      <p:ext uri="{BB962C8B-B14F-4D97-AF65-F5344CB8AC3E}">
        <p14:creationId xmlns:p14="http://schemas.microsoft.com/office/powerpoint/2010/main" val="16295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45DACFE-47A3-4923-82C7-53A21CC697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49680" y="2766219"/>
                <a:ext cx="9692640" cy="1325562"/>
              </a:xfrm>
            </p:spPr>
            <p:txBody>
              <a:bodyPr/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畫出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圖形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並比較之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45DACFE-47A3-4923-82C7-53A21CC69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9680" y="2766219"/>
                <a:ext cx="9692640" cy="1325562"/>
              </a:xfrm>
              <a:blipFill>
                <a:blip r:embed="rId2"/>
                <a:stretch>
                  <a:fillRect l="-2516" t="-12903" b="-22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686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45DACFE-47A3-4923-82C7-53A21CC697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畫出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圖形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並比較之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D45DACFE-47A3-4923-82C7-53A21CC697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16" t="-12442" b="-22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>
                <a:extLst>
                  <a:ext uri="{FF2B5EF4-FFF2-40B4-BE49-F238E27FC236}">
                    <a16:creationId xmlns:a16="http://schemas.microsoft.com/office/drawing/2014/main" id="{AA3C810E-232D-427E-AD4D-E91430CA23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3167195"/>
                  </p:ext>
                </p:extLst>
              </p:nvPr>
            </p:nvGraphicFramePr>
            <p:xfrm>
              <a:off x="1261872" y="2046914"/>
              <a:ext cx="8595360" cy="43513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8865">
                      <a:extLst>
                        <a:ext uri="{9D8B030D-6E8A-4147-A177-3AD203B41FA5}">
                          <a16:colId xmlns:a16="http://schemas.microsoft.com/office/drawing/2014/main" val="3804552815"/>
                        </a:ext>
                      </a:extLst>
                    </a:gridCol>
                    <a:gridCol w="1718865">
                      <a:extLst>
                        <a:ext uri="{9D8B030D-6E8A-4147-A177-3AD203B41FA5}">
                          <a16:colId xmlns:a16="http://schemas.microsoft.com/office/drawing/2014/main" val="505327995"/>
                        </a:ext>
                      </a:extLst>
                    </a:gridCol>
                    <a:gridCol w="1718865">
                      <a:extLst>
                        <a:ext uri="{9D8B030D-6E8A-4147-A177-3AD203B41FA5}">
                          <a16:colId xmlns:a16="http://schemas.microsoft.com/office/drawing/2014/main" val="1139988970"/>
                        </a:ext>
                      </a:extLst>
                    </a:gridCol>
                    <a:gridCol w="1718865">
                      <a:extLst>
                        <a:ext uri="{9D8B030D-6E8A-4147-A177-3AD203B41FA5}">
                          <a16:colId xmlns:a16="http://schemas.microsoft.com/office/drawing/2014/main" val="3317799295"/>
                        </a:ext>
                      </a:extLst>
                    </a:gridCol>
                    <a:gridCol w="1719900">
                      <a:extLst>
                        <a:ext uri="{9D8B030D-6E8A-4147-A177-3AD203B41FA5}">
                          <a16:colId xmlns:a16="http://schemas.microsoft.com/office/drawing/2014/main" val="2194853220"/>
                        </a:ext>
                      </a:extLst>
                    </a:gridCol>
                  </a:tblGrid>
                  <a:tr h="55466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zh-TW" sz="3200" b="1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func>
                                  <m:funcPr>
                                    <m:ctrlPr>
                                      <a:rPr lang="zh-TW" sz="3200" b="1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32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r>
                                      <a:rPr lang="en-US" sz="32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TW" sz="3200" b="1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3200" b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zh-TW" sz="3200" b="1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p>
                                    <m:r>
                                      <a:rPr lang="en-US" sz="32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3200" b="1" i="1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zh-TW" sz="3200" b="1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3200" b="1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32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sz="3200" b="1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3200" b="1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3200" b="1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sz="3200" b="1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2481611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8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06782448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8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16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16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38087531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8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72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512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2620741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16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256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256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4096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69626756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32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160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800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1024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32768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21398861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384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2304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4096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262144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5409057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128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896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6272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16384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2097152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335933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>
                <a:extLst>
                  <a:ext uri="{FF2B5EF4-FFF2-40B4-BE49-F238E27FC236}">
                    <a16:creationId xmlns:a16="http://schemas.microsoft.com/office/drawing/2014/main" id="{AA3C810E-232D-427E-AD4D-E91430CA23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3167195"/>
                  </p:ext>
                </p:extLst>
              </p:nvPr>
            </p:nvGraphicFramePr>
            <p:xfrm>
              <a:off x="1261872" y="2046914"/>
              <a:ext cx="8595360" cy="435133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8865">
                      <a:extLst>
                        <a:ext uri="{9D8B030D-6E8A-4147-A177-3AD203B41FA5}">
                          <a16:colId xmlns:a16="http://schemas.microsoft.com/office/drawing/2014/main" val="3804552815"/>
                        </a:ext>
                      </a:extLst>
                    </a:gridCol>
                    <a:gridCol w="1718865">
                      <a:extLst>
                        <a:ext uri="{9D8B030D-6E8A-4147-A177-3AD203B41FA5}">
                          <a16:colId xmlns:a16="http://schemas.microsoft.com/office/drawing/2014/main" val="505327995"/>
                        </a:ext>
                      </a:extLst>
                    </a:gridCol>
                    <a:gridCol w="1718865">
                      <a:extLst>
                        <a:ext uri="{9D8B030D-6E8A-4147-A177-3AD203B41FA5}">
                          <a16:colId xmlns:a16="http://schemas.microsoft.com/office/drawing/2014/main" val="1139988970"/>
                        </a:ext>
                      </a:extLst>
                    </a:gridCol>
                    <a:gridCol w="1718865">
                      <a:extLst>
                        <a:ext uri="{9D8B030D-6E8A-4147-A177-3AD203B41FA5}">
                          <a16:colId xmlns:a16="http://schemas.microsoft.com/office/drawing/2014/main" val="3317799295"/>
                        </a:ext>
                      </a:extLst>
                    </a:gridCol>
                    <a:gridCol w="1719900">
                      <a:extLst>
                        <a:ext uri="{9D8B030D-6E8A-4147-A177-3AD203B41FA5}">
                          <a16:colId xmlns:a16="http://schemas.microsoft.com/office/drawing/2014/main" val="2194853220"/>
                        </a:ext>
                      </a:extLst>
                    </a:gridCol>
                  </a:tblGrid>
                  <a:tr h="5546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709" t="-1099" r="-401773" b="-7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709" t="-1099" r="-301773" b="-7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709" t="-1099" r="-201773" b="-7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709" t="-1099" r="-101773" b="-7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00709" t="-1099" r="-1773" b="-7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481611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8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06782448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8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16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16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38087531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8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72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512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2620741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16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256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256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4096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69626756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32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160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800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1024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32768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21398861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384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2304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4096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262144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35409057"/>
                      </a:ext>
                    </a:extLst>
                  </a:tr>
                  <a:tr h="542381"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128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896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>
                              <a:effectLst/>
                            </a:rPr>
                            <a:t>6272</a:t>
                          </a:r>
                          <a:endParaRPr lang="zh-TW" sz="3200" b="0" kern="10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16384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3200" b="0" kern="100" dirty="0">
                              <a:effectLst/>
                            </a:rPr>
                            <a:t>2097152</a:t>
                          </a:r>
                          <a:endParaRPr lang="zh-TW" sz="3200" b="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335933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4535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E5E4FE4-14C4-459D-882F-08933F3B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0" y="182461"/>
            <a:ext cx="7162326" cy="5371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4B8AA37-F4B2-4AE6-BFF2-C4696BC20647}"/>
                  </a:ext>
                </a:extLst>
              </p:cNvPr>
              <p:cNvSpPr/>
              <p:nvPr/>
            </p:nvSpPr>
            <p:spPr>
              <a:xfrm>
                <a:off x="2929529" y="5554206"/>
                <a:ext cx="5652509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zh-TW" altLang="zh-TW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</m:fName>
                        <m:e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altLang="zh-TW" sz="32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32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sz="3200" b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zh-TW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32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sz="3200" b="1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zh-TW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3200" b="1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zh-TW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4B8AA37-F4B2-4AE6-BFF2-C4696BC20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29" y="5554206"/>
                <a:ext cx="5652509" cy="595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爆炸: 十四角 4">
            <a:extLst>
              <a:ext uri="{FF2B5EF4-FFF2-40B4-BE49-F238E27FC236}">
                <a16:creationId xmlns:a16="http://schemas.microsoft.com/office/drawing/2014/main" id="{13DC82B6-0F09-4C0A-BF03-29D9ED45D273}"/>
              </a:ext>
            </a:extLst>
          </p:cNvPr>
          <p:cNvSpPr/>
          <p:nvPr/>
        </p:nvSpPr>
        <p:spPr>
          <a:xfrm rot="565727">
            <a:off x="1150688" y="338713"/>
            <a:ext cx="9420837" cy="5603007"/>
          </a:xfrm>
          <a:prstGeom prst="irregularSeal2">
            <a:avLst/>
          </a:prstGeom>
          <a:solidFill>
            <a:srgbClr val="FFFF00"/>
          </a:solidFill>
          <a:ln w="76200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ln w="28575">
                  <a:solidFill>
                    <a:srgbClr val="FF0000"/>
                  </a:solidFill>
                </a:ln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  <a:cs typeface="Dubai Light" panose="020B0303030403030204" pitchFamily="34" charset="-78"/>
              </a:rPr>
              <a:t>決勝在數大時！！！</a:t>
            </a:r>
          </a:p>
        </p:txBody>
      </p:sp>
    </p:spTree>
    <p:extLst>
      <p:ext uri="{BB962C8B-B14F-4D97-AF65-F5344CB8AC3E}">
        <p14:creationId xmlns:p14="http://schemas.microsoft.com/office/powerpoint/2010/main" val="916224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59A1B8E70BE684EA3C0639D845CE1D7" ma:contentTypeVersion="11" ma:contentTypeDescription="建立新的文件。" ma:contentTypeScope="" ma:versionID="f79b3cdf127a925d89d3b23663dee3a9">
  <xsd:schema xmlns:xsd="http://www.w3.org/2001/XMLSchema" xmlns:xs="http://www.w3.org/2001/XMLSchema" xmlns:p="http://schemas.microsoft.com/office/2006/metadata/properties" xmlns:ns3="3c7c9b43-24f7-450e-b625-be1ad1f85cd9" targetNamespace="http://schemas.microsoft.com/office/2006/metadata/properties" ma:root="true" ma:fieldsID="bc438796abeefc0eb3c201aa9539c33c" ns3:_="">
    <xsd:import namespace="3c7c9b43-24f7-450e-b625-be1ad1f85c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c9b43-24f7-450e-b625-be1ad1f8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F529C3-0184-493D-A0C3-2960F7ED0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7c9b43-24f7-450e-b625-be1ad1f8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9C6CDC-3F1D-4982-A478-E983F77DF6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D17802-BD43-4E8C-A0C7-E0AA2568CED0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3c7c9b43-24f7-450e-b625-be1ad1f85cd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檢視</Template>
  <TotalTime>54</TotalTime>
  <Words>140</Words>
  <Application>Microsoft Office PowerPoint</Application>
  <PresentationFormat>寬螢幕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5" baseType="lpstr">
      <vt:lpstr>UD Digi Kyokasho NK-B</vt:lpstr>
      <vt:lpstr>微軟正黑體</vt:lpstr>
      <vt:lpstr>新細明體</vt:lpstr>
      <vt:lpstr>Arial</vt:lpstr>
      <vt:lpstr>Calibri</vt:lpstr>
      <vt:lpstr>Cambria Math</vt:lpstr>
      <vt:lpstr>Century Schoolbook</vt:lpstr>
      <vt:lpstr>Dubai Light</vt:lpstr>
      <vt:lpstr>Times New Roman</vt:lpstr>
      <vt:lpstr>Wingdings 2</vt:lpstr>
      <vt:lpstr>視圖</vt:lpstr>
      <vt:lpstr>演算法HW2-F</vt:lpstr>
      <vt:lpstr>畫出n log⁡n、n 〖log〗^2 n、n^2及n^3圖形(for n=2, 4, 8, …, 128)並比較之</vt:lpstr>
      <vt:lpstr>畫出n log⁡n、n 〖log〗^2 n、n^2及n^3圖形(for n=2, 4, 8, …, 128)並比較之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演算法HW2-F</dc:title>
  <dc:creator>88697</dc:creator>
  <cp:lastModifiedBy>賴柏綸</cp:lastModifiedBy>
  <cp:revision>12</cp:revision>
  <dcterms:created xsi:type="dcterms:W3CDTF">2022-03-07T07:23:57Z</dcterms:created>
  <dcterms:modified xsi:type="dcterms:W3CDTF">2022-03-07T12:09:48Z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0x010100159A1B8E70BE684EA3C0639D845CE1D7</vt:lpwstr>
  </property>
</Properties>
</file>