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F53E0-0478-47CF-BC4A-308CB594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FDCB05-5177-4780-953A-2607581F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2719-B13C-4CB5-BD07-60754E0A42E2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0D20E3-79F3-489C-8EDA-249318B5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37E831-6F7A-42D5-96B8-07921B63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F847-326E-4891-B8BA-9F1AEF006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95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CF810E-3FCE-484E-AD90-309C8F6B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25BB5-FDF5-4EF5-84A0-EE231D4A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F0521D-ED4D-4757-8286-29FB945C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2719-B13C-4CB5-BD07-60754E0A42E2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30087-E755-4B2A-8593-B5AB720A8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53761-DA0E-4D3D-9E20-E24626DE8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F847-326E-4891-B8BA-9F1AEF006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6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>
            <a:extLst>
              <a:ext uri="{FF2B5EF4-FFF2-40B4-BE49-F238E27FC236}">
                <a16:creationId xmlns:a16="http://schemas.microsoft.com/office/drawing/2014/main" id="{0D00AE9D-F0C4-42F4-9751-818E56F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10400">
                <a:solidFill>
                  <a:srgbClr val="344E4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演算法</a:t>
            </a:r>
            <a:br>
              <a:rPr lang="en-US" altLang="zh-TW" sz="10400">
                <a:solidFill>
                  <a:srgbClr val="344E4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</a:br>
            <a:r>
              <a:rPr lang="zh-TW" altLang="en-US" sz="10400">
                <a:solidFill>
                  <a:srgbClr val="344E4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的</a:t>
            </a:r>
            <a:br>
              <a:rPr lang="en-US" altLang="zh-TW" sz="10400">
                <a:solidFill>
                  <a:srgbClr val="344E4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</a:br>
            <a:r>
              <a:rPr lang="zh-TW" altLang="en-US" sz="10400">
                <a:solidFill>
                  <a:srgbClr val="344E4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第</a:t>
            </a:r>
            <a:r>
              <a:rPr lang="en-US" altLang="zh-TW" sz="10400">
                <a:solidFill>
                  <a:srgbClr val="344E4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G</a:t>
            </a:r>
            <a:r>
              <a:rPr lang="zh-TW" altLang="en-US" sz="10400">
                <a:solidFill>
                  <a:srgbClr val="344E4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題報告</a:t>
            </a:r>
            <a:endParaRPr lang="zh-TW" altLang="en-US" sz="10400" dirty="0">
              <a:solidFill>
                <a:srgbClr val="344E41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289218-74D6-4C45-96A2-2B099F95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>
            <a:extLst>
              <a:ext uri="{FF2B5EF4-FFF2-40B4-BE49-F238E27FC236}">
                <a16:creationId xmlns:a16="http://schemas.microsoft.com/office/drawing/2014/main" id="{1347129F-4C20-489E-8A7C-7EAA2561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>
                <a:solidFill>
                  <a:srgbClr val="DAD7C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題目</a:t>
            </a:r>
            <a:endParaRPr lang="zh-TW" altLang="en-US" sz="7200" dirty="0">
              <a:solidFill>
                <a:srgbClr val="DAD7C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510CCB-17A3-4D6D-8CAE-71CC6267E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0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>
            <a:extLst>
              <a:ext uri="{FF2B5EF4-FFF2-40B4-BE49-F238E27FC236}">
                <a16:creationId xmlns:a16="http://schemas.microsoft.com/office/drawing/2014/main" id="{3C5E9686-D863-4007-96B0-3149F1F2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>
                <a:solidFill>
                  <a:srgbClr val="DAD7C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分析</a:t>
            </a:r>
            <a:endParaRPr lang="zh-TW" altLang="en-US" sz="7200" dirty="0">
              <a:solidFill>
                <a:srgbClr val="DAD7C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68BAF6-A0C0-40D1-9572-42120BBB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9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>
            <a:extLst>
              <a:ext uri="{FF2B5EF4-FFF2-40B4-BE49-F238E27FC236}">
                <a16:creationId xmlns:a16="http://schemas.microsoft.com/office/drawing/2014/main" id="{48E08F6E-10A6-41A5-AC78-51887C64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>
                <a:solidFill>
                  <a:srgbClr val="DAD7C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結論</a:t>
            </a:r>
            <a:endParaRPr lang="zh-TW" altLang="en-US" sz="7200" dirty="0">
              <a:solidFill>
                <a:srgbClr val="DAD7C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0BF331-D485-4C6F-B434-730F6D5D0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hidden="1">
            <a:extLst>
              <a:ext uri="{FF2B5EF4-FFF2-40B4-BE49-F238E27FC236}">
                <a16:creationId xmlns:a16="http://schemas.microsoft.com/office/drawing/2014/main" id="{B8262E44-B0D2-4D42-BFB6-5A578DC4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>
                <a:solidFill>
                  <a:srgbClr val="DAD7C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分工表</a:t>
            </a:r>
            <a:endParaRPr lang="zh-TW" altLang="en-US" sz="7200" dirty="0">
              <a:solidFill>
                <a:srgbClr val="DAD7C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DC49E7-F516-433A-8C23-494860841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6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Noto Sans CJK TC Bold</vt:lpstr>
      <vt:lpstr>Arial</vt:lpstr>
      <vt:lpstr>Calibri</vt:lpstr>
      <vt:lpstr>Calibri Light</vt:lpstr>
      <vt:lpstr>Office 佈景主題</vt:lpstr>
      <vt:lpstr>演算法 的 第G題報告</vt:lpstr>
      <vt:lpstr>題目</vt:lpstr>
      <vt:lpstr>分析</vt:lpstr>
      <vt:lpstr>結論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 的 第G題報告</dc:title>
  <dc:creator>user</dc:creator>
  <cp:lastModifiedBy>user</cp:lastModifiedBy>
  <cp:revision>2</cp:revision>
  <dcterms:created xsi:type="dcterms:W3CDTF">2022-03-07T13:26:29Z</dcterms:created>
  <dcterms:modified xsi:type="dcterms:W3CDTF">2022-03-07T13:28:19Z</dcterms:modified>
</cp:coreProperties>
</file>