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6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2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4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3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34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64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51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271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3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70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8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0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2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23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C632F3-37BC-44F8-B29C-EA915277CC97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8585A-7DA3-4E86-9580-B3FFCDDDB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46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7BAB8-2750-4775-BCE1-B6D77C39C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第</a:t>
            </a:r>
            <a:r>
              <a:rPr lang="en-US" altLang="zh-TW" dirty="0">
                <a:latin typeface="+mj-ea"/>
              </a:rPr>
              <a:t>36</a:t>
            </a:r>
            <a:r>
              <a:rPr lang="zh-TW" altLang="en-US" dirty="0">
                <a:latin typeface="+mj-ea"/>
              </a:rPr>
              <a:t>組報告手寫作業</a:t>
            </a:r>
            <a:r>
              <a:rPr lang="en-US" altLang="zh-TW" dirty="0">
                <a:latin typeface="+mj-ea"/>
              </a:rPr>
              <a:t>(H)</a:t>
            </a:r>
            <a:r>
              <a:rPr lang="zh-TW" altLang="en-US" dirty="0">
                <a:latin typeface="+mj-ea"/>
              </a:rPr>
              <a:t>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DA2E50-9C22-4BEE-A127-B38927DF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陳彥禎 </a:t>
            </a:r>
            <a:r>
              <a:rPr lang="en-US" altLang="zh-TW" dirty="0">
                <a:latin typeface="+mj-ea"/>
                <a:ea typeface="+mj-ea"/>
              </a:rPr>
              <a:t>107503510</a:t>
            </a:r>
          </a:p>
          <a:p>
            <a:r>
              <a:rPr lang="zh-TW" altLang="en-US" dirty="0">
                <a:latin typeface="+mj-ea"/>
                <a:ea typeface="+mj-ea"/>
              </a:rPr>
              <a:t>湯哲瑋 </a:t>
            </a:r>
            <a:r>
              <a:rPr lang="en-US" altLang="zh-TW" dirty="0">
                <a:latin typeface="+mj-ea"/>
                <a:ea typeface="+mj-ea"/>
              </a:rPr>
              <a:t>107503516</a:t>
            </a:r>
          </a:p>
          <a:p>
            <a:r>
              <a:rPr lang="zh-TW" altLang="en-US" dirty="0">
                <a:latin typeface="+mj-ea"/>
                <a:ea typeface="+mj-ea"/>
              </a:rPr>
              <a:t>蔡昀達 </a:t>
            </a:r>
            <a:r>
              <a:rPr lang="en-US" altLang="zh-TW" dirty="0">
                <a:latin typeface="+mj-ea"/>
                <a:ea typeface="+mj-ea"/>
              </a:rPr>
              <a:t>107503527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7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44485-2EC9-4D5D-9EEC-8390126C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Homework 2-H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F3353-3B96-4FE5-B65F-9B2317D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H. </a:t>
            </a:r>
            <a:r>
              <a:rPr lang="zh-TW" altLang="en-US" dirty="0">
                <a:latin typeface="+mj-ea"/>
                <a:ea typeface="+mj-ea"/>
              </a:rPr>
              <a:t>若一演算法</a:t>
            </a:r>
            <a:r>
              <a:rPr lang="en-US" altLang="zh-TW" dirty="0">
                <a:latin typeface="+mj-ea"/>
                <a:ea typeface="+mj-ea"/>
              </a:rPr>
              <a:t>A</a:t>
            </a:r>
            <a:r>
              <a:rPr lang="zh-TW" altLang="en-US" dirty="0">
                <a:latin typeface="+mj-ea"/>
                <a:ea typeface="+mj-ea"/>
              </a:rPr>
              <a:t>的時間複雜度為</a:t>
            </a:r>
            <a:r>
              <a:rPr lang="en-US" altLang="zh-TW" dirty="0">
                <a:latin typeface="+mj-ea"/>
                <a:ea typeface="+mj-ea"/>
              </a:rPr>
              <a:t>6 x 2n=O(2n)</a:t>
            </a:r>
            <a:r>
              <a:rPr lang="zh-TW" altLang="en-US" dirty="0">
                <a:latin typeface="+mj-ea"/>
                <a:ea typeface="+mj-ea"/>
              </a:rPr>
              <a:t>可以在</a:t>
            </a:r>
            <a:r>
              <a:rPr lang="en-US" altLang="zh-TW" dirty="0">
                <a:latin typeface="+mj-ea"/>
                <a:ea typeface="+mj-ea"/>
              </a:rPr>
              <a:t>n=10</a:t>
            </a:r>
            <a:r>
              <a:rPr lang="zh-TW" altLang="en-US" dirty="0">
                <a:latin typeface="+mj-ea"/>
                <a:ea typeface="+mj-ea"/>
              </a:rPr>
              <a:t>的時候耗費一小時解決問題</a:t>
            </a:r>
            <a:r>
              <a:rPr lang="en-US" altLang="zh-TW" dirty="0">
                <a:latin typeface="+mj-ea"/>
                <a:ea typeface="+mj-ea"/>
              </a:rPr>
              <a:t>X</a:t>
            </a:r>
            <a:r>
              <a:rPr lang="zh-TW" altLang="en-US" dirty="0">
                <a:latin typeface="+mj-ea"/>
                <a:ea typeface="+mj-ea"/>
              </a:rPr>
              <a:t>，而另一個解決問題</a:t>
            </a:r>
            <a:r>
              <a:rPr lang="en-US" altLang="zh-TW" dirty="0">
                <a:latin typeface="+mj-ea"/>
                <a:ea typeface="+mj-ea"/>
              </a:rPr>
              <a:t>X</a:t>
            </a:r>
            <a:r>
              <a:rPr lang="zh-TW" altLang="en-US" dirty="0">
                <a:latin typeface="+mj-ea"/>
                <a:ea typeface="+mj-ea"/>
              </a:rPr>
              <a:t>的演算法</a:t>
            </a:r>
            <a:r>
              <a:rPr lang="en-US" altLang="zh-TW" dirty="0">
                <a:latin typeface="+mj-ea"/>
                <a:ea typeface="+mj-ea"/>
              </a:rPr>
              <a:t>B</a:t>
            </a:r>
            <a:r>
              <a:rPr lang="zh-TW" altLang="en-US" dirty="0">
                <a:latin typeface="+mj-ea"/>
                <a:ea typeface="+mj-ea"/>
              </a:rPr>
              <a:t>的時間複雜度為</a:t>
            </a:r>
            <a:r>
              <a:rPr lang="en-US" altLang="zh-TW" dirty="0">
                <a:latin typeface="+mj-ea"/>
                <a:ea typeface="+mj-ea"/>
              </a:rPr>
              <a:t>5 x n3 =O(n3)</a:t>
            </a:r>
            <a:r>
              <a:rPr lang="zh-TW" altLang="en-US" dirty="0">
                <a:latin typeface="+mj-ea"/>
                <a:ea typeface="+mj-ea"/>
              </a:rPr>
              <a:t>，則請問當</a:t>
            </a:r>
            <a:r>
              <a:rPr lang="en-US" altLang="zh-TW" dirty="0">
                <a:latin typeface="+mj-ea"/>
                <a:ea typeface="+mj-ea"/>
              </a:rPr>
              <a:t>n</a:t>
            </a:r>
            <a:r>
              <a:rPr lang="zh-TW" altLang="en-US" dirty="0">
                <a:latin typeface="+mj-ea"/>
                <a:ea typeface="+mj-ea"/>
              </a:rPr>
              <a:t>為何值時演算法</a:t>
            </a:r>
            <a:r>
              <a:rPr lang="en-US" altLang="zh-TW" dirty="0">
                <a:latin typeface="+mj-ea"/>
                <a:ea typeface="+mj-ea"/>
              </a:rPr>
              <a:t>B</a:t>
            </a:r>
            <a:r>
              <a:rPr lang="zh-TW" altLang="en-US" dirty="0">
                <a:latin typeface="+mj-ea"/>
                <a:ea typeface="+mj-ea"/>
              </a:rPr>
              <a:t>要耗費一小時才可以完成</a:t>
            </a:r>
            <a:r>
              <a:rPr lang="en-US" altLang="zh-TW" dirty="0">
                <a:latin typeface="+mj-ea"/>
                <a:ea typeface="+mj-ea"/>
              </a:rPr>
              <a:t>?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87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9FB42-9022-441A-91E6-71B500D7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D00AC-EEB6-4BD2-BD20-F3ADC4AC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計算演算法</a:t>
            </a:r>
            <a:r>
              <a:rPr lang="en-US" altLang="zh-TW" dirty="0">
                <a:latin typeface="+mj-ea"/>
                <a:ea typeface="+mj-ea"/>
              </a:rPr>
              <a:t>A</a:t>
            </a:r>
            <a:r>
              <a:rPr lang="zh-TW" altLang="en-US" dirty="0">
                <a:latin typeface="+mj-ea"/>
                <a:ea typeface="+mj-ea"/>
              </a:rPr>
              <a:t>在</a:t>
            </a:r>
            <a:r>
              <a:rPr lang="en-US" altLang="zh-TW" dirty="0">
                <a:latin typeface="+mj-ea"/>
                <a:ea typeface="+mj-ea"/>
              </a:rPr>
              <a:t>n=10</a:t>
            </a:r>
            <a:r>
              <a:rPr lang="zh-TW" altLang="en-US" dirty="0">
                <a:highlight>
                  <a:srgbClr val="FFFF00"/>
                </a:highlight>
                <a:latin typeface="+mj-ea"/>
                <a:ea typeface="+mj-ea"/>
              </a:rPr>
              <a:t>花一小時解決問題</a:t>
            </a:r>
            <a:r>
              <a:rPr lang="en-US" altLang="zh-TW" dirty="0">
                <a:highlight>
                  <a:srgbClr val="FFFF00"/>
                </a:highlight>
                <a:latin typeface="+mj-ea"/>
                <a:ea typeface="+mj-ea"/>
              </a:rPr>
              <a:t>X</a:t>
            </a:r>
            <a:r>
              <a:rPr lang="zh-TW" altLang="en-US" dirty="0">
                <a:latin typeface="+mj-ea"/>
                <a:ea typeface="+mj-ea"/>
              </a:rPr>
              <a:t>所需的執行步驟數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計算演算法</a:t>
            </a:r>
            <a:r>
              <a:rPr lang="en-US" altLang="zh-TW" dirty="0">
                <a:latin typeface="+mj-ea"/>
                <a:ea typeface="+mj-ea"/>
              </a:rPr>
              <a:t>B</a:t>
            </a:r>
            <a:r>
              <a:rPr lang="zh-TW" altLang="en-US" dirty="0">
                <a:latin typeface="+mj-ea"/>
                <a:ea typeface="+mj-ea"/>
              </a:rPr>
              <a:t>在</a:t>
            </a:r>
            <a:r>
              <a:rPr lang="en-US" altLang="zh-TW" dirty="0">
                <a:latin typeface="+mj-ea"/>
                <a:ea typeface="+mj-ea"/>
              </a:rPr>
              <a:t>n</a:t>
            </a:r>
            <a:r>
              <a:rPr lang="zh-TW" altLang="en-US" dirty="0">
                <a:latin typeface="+mj-ea"/>
                <a:ea typeface="+mj-ea"/>
              </a:rPr>
              <a:t>為多少時所需的執行步驟數和演算法</a:t>
            </a:r>
            <a:r>
              <a:rPr lang="en-US" altLang="zh-TW" dirty="0">
                <a:latin typeface="+mj-ea"/>
                <a:ea typeface="+mj-ea"/>
              </a:rPr>
              <a:t>A</a:t>
            </a:r>
            <a:r>
              <a:rPr lang="zh-TW" altLang="en-US" dirty="0">
                <a:latin typeface="+mj-ea"/>
                <a:ea typeface="+mj-ea"/>
              </a:rPr>
              <a:t>一樣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91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58F7F-CE75-4444-92F4-971B6381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ANS</a:t>
            </a:r>
            <a:endParaRPr lang="zh-TW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448103-2F20-4723-AF62-636EEE9E8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6∗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10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=5∗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b="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(6∗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10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+mj-ea"/>
                          </a:rPr>
                          <m:t>1/3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+mj-ea"/>
                      </a:rPr>
                      <m:t>=10.71</m:t>
                    </m:r>
                  </m:oMath>
                </a14:m>
                <a:endParaRPr lang="zh-TW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448103-2F20-4723-AF62-636EEE9E8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524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143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Cambria Math</vt:lpstr>
      <vt:lpstr>Garamond</vt:lpstr>
      <vt:lpstr>有機</vt:lpstr>
      <vt:lpstr>第36組報告手寫作業(H)小題</vt:lpstr>
      <vt:lpstr>Homework 2-H</vt:lpstr>
      <vt:lpstr>想法</vt:lpstr>
      <vt:lpstr>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第36組報告手寫作業(H)小題</dc:title>
  <dc:creator>蔡昀達 (107503527)</dc:creator>
  <cp:lastModifiedBy>陳彥禎 (107503510)</cp:lastModifiedBy>
  <cp:revision>8</cp:revision>
  <dcterms:created xsi:type="dcterms:W3CDTF">2022-03-06T05:32:13Z</dcterms:created>
  <dcterms:modified xsi:type="dcterms:W3CDTF">2022-03-07T08:42:37Z</dcterms:modified>
</cp:coreProperties>
</file>