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df3aff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df3aff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df3aff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df3aff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df3aff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7df3aff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867e0ec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867e0ec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7df3aff9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7df3aff9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演算法HW 2-B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第3組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林昱辰 107501556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吳奕陞 109521038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王子穎 109521134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題目2-B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07550"/>
            <a:ext cx="85206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使用虛擬碼(pseudo code)寫一個時間複雜度為O(sqrt(n))的演算法，輸入整數n及m(n&gt;m&gt;2)，輸出所有比n小並大於 m的n的因數 (factor)總和，若無此因數則輸出0，分析演算法的時 間與空間複雜度。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6350" y="7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82275" y="800237"/>
            <a:ext cx="1421550" cy="572724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start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618600" y="3178738"/>
            <a:ext cx="1091400" cy="472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i=i+1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408288" y="744150"/>
            <a:ext cx="1512000" cy="684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sum=0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i=2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648550" y="3046800"/>
            <a:ext cx="1512000" cy="684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sum=sum+i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408300" y="4138463"/>
            <a:ext cx="1512000" cy="684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sum=sum+n/i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693700" y="647250"/>
            <a:ext cx="1421700" cy="8787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n%i=0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571600" y="3965375"/>
            <a:ext cx="1666200" cy="10311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n/i &gt; 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&amp;&amp;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n/i != √n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453450" y="1990975"/>
            <a:ext cx="1421700" cy="8787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 &lt; √n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693700" y="1847025"/>
            <a:ext cx="1421700" cy="8787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 &gt; m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162713" y="744150"/>
            <a:ext cx="1512000" cy="6849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n,m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122900" y="2087875"/>
            <a:ext cx="1512000" cy="6849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sum</a:t>
            </a:r>
            <a:endParaRPr/>
          </a:p>
        </p:txBody>
      </p:sp>
      <p:cxnSp>
        <p:nvCxnSpPr>
          <p:cNvPr id="78" name="Google Shape;78;p15"/>
          <p:cNvCxnSpPr>
            <a:stCxn id="69" idx="2"/>
            <a:endCxn id="74" idx="0"/>
          </p:cNvCxnSpPr>
          <p:nvPr/>
        </p:nvCxnSpPr>
        <p:spPr>
          <a:xfrm>
            <a:off x="5164288" y="1429050"/>
            <a:ext cx="0" cy="56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67" idx="3"/>
            <a:endCxn id="76" idx="5"/>
          </p:cNvCxnSpPr>
          <p:nvPr/>
        </p:nvCxnSpPr>
        <p:spPr>
          <a:xfrm>
            <a:off x="1803825" y="1086600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6" idx="2"/>
            <a:endCxn id="69" idx="1"/>
          </p:cNvCxnSpPr>
          <p:nvPr/>
        </p:nvCxnSpPr>
        <p:spPr>
          <a:xfrm>
            <a:off x="3589100" y="1086600"/>
            <a:ext cx="8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4" idx="1"/>
            <a:endCxn id="77" idx="2"/>
          </p:cNvCxnSpPr>
          <p:nvPr/>
        </p:nvCxnSpPr>
        <p:spPr>
          <a:xfrm rot="10800000">
            <a:off x="3549250" y="2430325"/>
            <a:ext cx="90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68" idx="0"/>
            <a:endCxn id="74" idx="2"/>
          </p:cNvCxnSpPr>
          <p:nvPr/>
        </p:nvCxnSpPr>
        <p:spPr>
          <a:xfrm rot="10800000">
            <a:off x="5164300" y="2869738"/>
            <a:ext cx="0" cy="30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1" idx="0"/>
            <a:endCxn id="68" idx="2"/>
          </p:cNvCxnSpPr>
          <p:nvPr/>
        </p:nvCxnSpPr>
        <p:spPr>
          <a:xfrm rot="10800000">
            <a:off x="5164300" y="3650963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73" idx="1"/>
            <a:endCxn id="71" idx="3"/>
          </p:cNvCxnSpPr>
          <p:nvPr/>
        </p:nvCxnSpPr>
        <p:spPr>
          <a:xfrm rot="10800000">
            <a:off x="5920300" y="4480925"/>
            <a:ext cx="651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5" idx="2"/>
            <a:endCxn id="70" idx="0"/>
          </p:cNvCxnSpPr>
          <p:nvPr/>
        </p:nvCxnSpPr>
        <p:spPr>
          <a:xfrm>
            <a:off x="7404550" y="2725725"/>
            <a:ext cx="0" cy="32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0" idx="2"/>
            <a:endCxn id="73" idx="0"/>
          </p:cNvCxnSpPr>
          <p:nvPr/>
        </p:nvCxnSpPr>
        <p:spPr>
          <a:xfrm>
            <a:off x="7404550" y="3731700"/>
            <a:ext cx="300" cy="23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2" idx="2"/>
            <a:endCxn id="75" idx="0"/>
          </p:cNvCxnSpPr>
          <p:nvPr/>
        </p:nvCxnSpPr>
        <p:spPr>
          <a:xfrm>
            <a:off x="7404550" y="1525950"/>
            <a:ext cx="0" cy="32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5" idx="3"/>
          </p:cNvCxnSpPr>
          <p:nvPr/>
        </p:nvCxnSpPr>
        <p:spPr>
          <a:xfrm flipH="1" rot="10800000">
            <a:off x="8115400" y="2277075"/>
            <a:ext cx="696900" cy="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8812275" y="2277225"/>
            <a:ext cx="27600" cy="22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endCxn id="73" idx="3"/>
          </p:cNvCxnSpPr>
          <p:nvPr/>
        </p:nvCxnSpPr>
        <p:spPr>
          <a:xfrm rot="10800000">
            <a:off x="8237800" y="4480925"/>
            <a:ext cx="5928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endCxn id="68" idx="3"/>
          </p:cNvCxnSpPr>
          <p:nvPr/>
        </p:nvCxnSpPr>
        <p:spPr>
          <a:xfrm rot="10800000">
            <a:off x="5710000" y="3414838"/>
            <a:ext cx="1249200" cy="8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endCxn id="68" idx="3"/>
          </p:cNvCxnSpPr>
          <p:nvPr/>
        </p:nvCxnSpPr>
        <p:spPr>
          <a:xfrm flipH="1">
            <a:off x="5710000" y="3410938"/>
            <a:ext cx="733200" cy="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7404550" y="1486350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Yes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7404550" y="2650725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Yes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404550" y="3731775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Yes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6351225" y="757700"/>
            <a:ext cx="4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8237800" y="1949375"/>
            <a:ext cx="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514775" y="3747800"/>
            <a:ext cx="5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196300" y="4148000"/>
            <a:ext cx="5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Yes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 rot="10800000">
            <a:off x="6028500" y="378375"/>
            <a:ext cx="0" cy="205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endCxn id="72" idx="0"/>
          </p:cNvCxnSpPr>
          <p:nvPr/>
        </p:nvCxnSpPr>
        <p:spPr>
          <a:xfrm>
            <a:off x="7402150" y="387750"/>
            <a:ext cx="2400" cy="25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6028550" y="396825"/>
            <a:ext cx="137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 rot="10800000">
            <a:off x="5856600" y="2420150"/>
            <a:ext cx="1719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6415725" y="1088150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6424875" y="1097350"/>
            <a:ext cx="18300" cy="23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/>
          <p:nvPr/>
        </p:nvSpPr>
        <p:spPr>
          <a:xfrm>
            <a:off x="335175" y="2143963"/>
            <a:ext cx="1421550" cy="572724"/>
          </a:xfrm>
          <a:prstGeom prst="flowChartTermina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  <p:cxnSp>
        <p:nvCxnSpPr>
          <p:cNvPr id="107" name="Google Shape;107;p15"/>
          <p:cNvCxnSpPr>
            <a:stCxn id="77" idx="5"/>
            <a:endCxn id="106" idx="3"/>
          </p:cNvCxnSpPr>
          <p:nvPr/>
        </p:nvCxnSpPr>
        <p:spPr>
          <a:xfrm rot="10800000">
            <a:off x="1756713" y="2430325"/>
            <a:ext cx="45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5611450" y="1886550"/>
            <a:ext cx="5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Yes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961500" y="2086275"/>
            <a:ext cx="5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NO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13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虛擬碼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93600" y="707575"/>
            <a:ext cx="8812800" cy="4435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input : 整數n及m (n&gt;m&gt;2)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output : 所有比n小並且大於m的n的因數總和，若無此因數則輸出0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1. sum←0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2. for i←2 to √n 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3.	if n%i = 0 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4.		if i &gt; m do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5.			sum ← sum + 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6.		end 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7.		if n/i &gt; m and n/i != </a:t>
            </a:r>
            <a:r>
              <a:rPr lang="zh-TW">
                <a:solidFill>
                  <a:schemeClr val="dk1"/>
                </a:solidFill>
              </a:rPr>
              <a:t>√n 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8			sum ← sum + n/i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9.		end 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10.	end 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11.end for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12.return sum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 complexity and space complexity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08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1. 因為for迴圈執行了(√n) - 1 次，因此 Time complexity =  O (√n)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2. Space complexity = O (1)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292875" y="1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測資和結果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58" y="1343633"/>
            <a:ext cx="1150100" cy="15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3799"/>
          <a:stretch/>
        </p:blipFill>
        <p:spPr>
          <a:xfrm>
            <a:off x="7837900" y="1343613"/>
            <a:ext cx="1150100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50" y="1264250"/>
            <a:ext cx="4347948" cy="344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49325" y="702450"/>
            <a:ext cx="188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Python: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737625" y="702450"/>
            <a:ext cx="18858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執行結果：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7626" y="1308745"/>
            <a:ext cx="1607472" cy="15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