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540af0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540af0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540af0a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540af0a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540af0a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540af0a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540af0a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540af0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540af0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540af0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540af0a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540af0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540af0a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540af0a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Exercise 4.5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第 10 組 林彥承 羅崢 徐承佑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IBM Qiskit套件的QuantumCircuit類別提供mcx方法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可以建立多重控制位元與單一目標位元的量子閘。其用法為 mcx(control_qubits, target_qubit, ancilla_qubits=None, mode='noancilla')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其中control_qubits為控制位元索引串列</a:t>
            </a:r>
            <a:r>
              <a:rPr lang="zh-TW"/>
              <a:t>，</a:t>
            </a:r>
            <a:r>
              <a:rPr lang="zh-TW"/>
              <a:t>target_qubit為目標位元索引值，ancilla_qubits為輔助位元索引串列，預設值為None，而mode的預設值為'noancilla'，表示量子閘的建構預設不使用輔助位元。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請寫出量子程式使用mcx方法建構並顯示5個控制位元作 用在1個目標位元，而且不使用輔助位元的量子線路。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解答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511000"/>
            <a:ext cx="85206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使用import敘述引入qiskit套件中的 QuantumCircuit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57693" l="0" r="0" t="0"/>
          <a:stretch/>
        </p:blipFill>
        <p:spPr>
          <a:xfrm>
            <a:off x="311700" y="1152476"/>
            <a:ext cx="4416225" cy="6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解答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298375"/>
            <a:ext cx="62595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qc = QuantumCircuit(6)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2100">
                <a:latin typeface="Calibri"/>
                <a:ea typeface="Calibri"/>
                <a:cs typeface="Calibri"/>
                <a:sym typeface="Calibri"/>
              </a:rPr>
              <a:t>建構一個包含 6 個量子位元的量子線路物件，儲存於qc變數中</a:t>
            </a:r>
            <a:endParaRPr sz="21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9613" l="0" r="0" t="0"/>
          <a:stretch/>
        </p:blipFill>
        <p:spPr>
          <a:xfrm>
            <a:off x="311700" y="1152476"/>
            <a:ext cx="4416225" cy="9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解答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463500"/>
            <a:ext cx="8520600" cy="21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qc.mcx([0, 1, 2, 3, 4], 5) 呼叫 QuantumCircuit 類別的 </a:t>
            </a:r>
            <a:r>
              <a:rPr lang="zh-TW"/>
              <a:t>mcx </a:t>
            </a:r>
            <a:r>
              <a:rPr lang="zh-TW"/>
              <a:t>方法建立 </a:t>
            </a:r>
            <a:r>
              <a:rPr lang="zh-TW"/>
              <a:t>mcx </a:t>
            </a:r>
            <a:r>
              <a:rPr lang="zh-TW"/>
              <a:t>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並以索引值為 0 ~ 4 的量子位元為控制位元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以索引值為 5 的量子位元為目標位元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2203" l="0" r="0" t="0"/>
          <a:stretch/>
        </p:blipFill>
        <p:spPr>
          <a:xfrm>
            <a:off x="311700" y="1152475"/>
            <a:ext cx="4416225" cy="11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解答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664425"/>
            <a:ext cx="85206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使用 qc.draw() 畫出量子線路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4416225" cy="1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350" y="1152475"/>
            <a:ext cx="1899295" cy="34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極簡白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