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58" r:id="rId7"/>
    <p:sldId id="261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0C5240-4CA4-4598-9187-6DAF60C349B6}" v="951" dt="2022-04-25T15:45:14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賴柏綸 (107303556)" userId="8f0c2d5e-2d6d-4a71-8612-2607e580430b" providerId="ADAL" clId="{CE49206B-ABC4-46B6-871D-E33ED8A104A4}"/>
    <pc:docChg chg="undo custSel addSld modSld">
      <pc:chgData name="賴柏綸 (107303556)" userId="8f0c2d5e-2d6d-4a71-8612-2607e580430b" providerId="ADAL" clId="{CE49206B-ABC4-46B6-871D-E33ED8A104A4}" dt="2022-04-25T15:45:14.929" v="950" actId="20577"/>
      <pc:docMkLst>
        <pc:docMk/>
      </pc:docMkLst>
      <pc:sldChg chg="modSp">
        <pc:chgData name="賴柏綸 (107303556)" userId="8f0c2d5e-2d6d-4a71-8612-2607e580430b" providerId="ADAL" clId="{CE49206B-ABC4-46B6-871D-E33ED8A104A4}" dt="2022-04-25T14:38:58.978" v="12" actId="27636"/>
        <pc:sldMkLst>
          <pc:docMk/>
          <pc:sldMk cId="1629513747" sldId="256"/>
        </pc:sldMkLst>
        <pc:spChg chg="mod">
          <ac:chgData name="賴柏綸 (107303556)" userId="8f0c2d5e-2d6d-4a71-8612-2607e580430b" providerId="ADAL" clId="{CE49206B-ABC4-46B6-871D-E33ED8A104A4}" dt="2022-04-25T14:38:54.226" v="10" actId="20577"/>
          <ac:spMkLst>
            <pc:docMk/>
            <pc:sldMk cId="1629513747" sldId="256"/>
            <ac:spMk id="2" creationId="{4512E900-8706-43B8-9893-DA8AF39A1510}"/>
          </ac:spMkLst>
        </pc:spChg>
        <pc:spChg chg="mod">
          <ac:chgData name="賴柏綸 (107303556)" userId="8f0c2d5e-2d6d-4a71-8612-2607e580430b" providerId="ADAL" clId="{CE49206B-ABC4-46B6-871D-E33ED8A104A4}" dt="2022-04-25T14:38:58.978" v="12" actId="27636"/>
          <ac:spMkLst>
            <pc:docMk/>
            <pc:sldMk cId="1629513747" sldId="256"/>
            <ac:spMk id="3" creationId="{C902E4E0-4CB0-43E3-B014-0D7B3DF368A4}"/>
          </ac:spMkLst>
        </pc:spChg>
      </pc:sldChg>
      <pc:sldChg chg="addSp delSp modSp">
        <pc:chgData name="賴柏綸 (107303556)" userId="8f0c2d5e-2d6d-4a71-8612-2607e580430b" providerId="ADAL" clId="{CE49206B-ABC4-46B6-871D-E33ED8A104A4}" dt="2022-04-25T15:35:12.411" v="825" actId="2711"/>
        <pc:sldMkLst>
          <pc:docMk/>
          <pc:sldMk cId="2772686297" sldId="258"/>
        </pc:sldMkLst>
        <pc:spChg chg="mod">
          <ac:chgData name="賴柏綸 (107303556)" userId="8f0c2d5e-2d6d-4a71-8612-2607e580430b" providerId="ADAL" clId="{CE49206B-ABC4-46B6-871D-E33ED8A104A4}" dt="2022-04-25T15:35:12.411" v="825" actId="2711"/>
          <ac:spMkLst>
            <pc:docMk/>
            <pc:sldMk cId="2772686297" sldId="258"/>
            <ac:spMk id="2" creationId="{D45DACFE-47A3-4923-82C7-53A21CC697C3}"/>
          </ac:spMkLst>
        </pc:spChg>
        <pc:picChg chg="add del mod">
          <ac:chgData name="賴柏綸 (107303556)" userId="8f0c2d5e-2d6d-4a71-8612-2607e580430b" providerId="ADAL" clId="{CE49206B-ABC4-46B6-871D-E33ED8A104A4}" dt="2022-04-25T14:44:45.123" v="82"/>
          <ac:picMkLst>
            <pc:docMk/>
            <pc:sldMk cId="2772686297" sldId="258"/>
            <ac:picMk id="3" creationId="{C591E32A-6CFA-4D17-86D3-EED87165B874}"/>
          </ac:picMkLst>
        </pc:picChg>
      </pc:sldChg>
      <pc:sldChg chg="addSp delSp modSp delAnim">
        <pc:chgData name="賴柏綸 (107303556)" userId="8f0c2d5e-2d6d-4a71-8612-2607e580430b" providerId="ADAL" clId="{CE49206B-ABC4-46B6-871D-E33ED8A104A4}" dt="2022-04-25T15:45:14.929" v="950" actId="20577"/>
        <pc:sldMkLst>
          <pc:docMk/>
          <pc:sldMk cId="916224153" sldId="260"/>
        </pc:sldMkLst>
        <pc:spChg chg="del">
          <ac:chgData name="賴柏綸 (107303556)" userId="8f0c2d5e-2d6d-4a71-8612-2607e580430b" providerId="ADAL" clId="{CE49206B-ABC4-46B6-871D-E33ED8A104A4}" dt="2022-04-25T14:55:56.415" v="424" actId="478"/>
          <ac:spMkLst>
            <pc:docMk/>
            <pc:sldMk cId="916224153" sldId="260"/>
            <ac:spMk id="2" creationId="{D4B8AA37-F4B2-4AE6-BFF2-C4696BC20647}"/>
          </ac:spMkLst>
        </pc:spChg>
        <pc:spChg chg="add mod">
          <ac:chgData name="賴柏綸 (107303556)" userId="8f0c2d5e-2d6d-4a71-8612-2607e580430b" providerId="ADAL" clId="{CE49206B-ABC4-46B6-871D-E33ED8A104A4}" dt="2022-04-25T15:37:33.742" v="856" actId="20577"/>
          <ac:spMkLst>
            <pc:docMk/>
            <pc:sldMk cId="916224153" sldId="260"/>
            <ac:spMk id="3" creationId="{D466C096-FFA0-449D-9FED-2000D9DB9463}"/>
          </ac:spMkLst>
        </pc:spChg>
        <pc:spChg chg="add mod">
          <ac:chgData name="賴柏綸 (107303556)" userId="8f0c2d5e-2d6d-4a71-8612-2607e580430b" providerId="ADAL" clId="{CE49206B-ABC4-46B6-871D-E33ED8A104A4}" dt="2022-04-25T15:45:14.929" v="950" actId="20577"/>
          <ac:spMkLst>
            <pc:docMk/>
            <pc:sldMk cId="916224153" sldId="260"/>
            <ac:spMk id="4" creationId="{A6ECFB0B-49E2-4F40-9054-16F9DB1ECFEB}"/>
          </ac:spMkLst>
        </pc:spChg>
        <pc:spChg chg="del">
          <ac:chgData name="賴柏綸 (107303556)" userId="8f0c2d5e-2d6d-4a71-8612-2607e580430b" providerId="ADAL" clId="{CE49206B-ABC4-46B6-871D-E33ED8A104A4}" dt="2022-04-25T14:55:54.291" v="423" actId="478"/>
          <ac:spMkLst>
            <pc:docMk/>
            <pc:sldMk cId="916224153" sldId="260"/>
            <ac:spMk id="5" creationId="{13DC82B6-0F09-4C0A-BF03-29D9ED45D273}"/>
          </ac:spMkLst>
        </pc:spChg>
        <pc:spChg chg="add del">
          <ac:chgData name="賴柏綸 (107303556)" userId="8f0c2d5e-2d6d-4a71-8612-2607e580430b" providerId="ADAL" clId="{CE49206B-ABC4-46B6-871D-E33ED8A104A4}" dt="2022-04-25T15:23:08.273" v="516" actId="478"/>
          <ac:spMkLst>
            <pc:docMk/>
            <pc:sldMk cId="916224153" sldId="260"/>
            <ac:spMk id="7" creationId="{599B113B-38EA-4FA5-906C-F1E42DACF0C8}"/>
          </ac:spMkLst>
        </pc:spChg>
        <pc:picChg chg="del">
          <ac:chgData name="賴柏綸 (107303556)" userId="8f0c2d5e-2d6d-4a71-8612-2607e580430b" providerId="ADAL" clId="{CE49206B-ABC4-46B6-871D-E33ED8A104A4}" dt="2022-04-25T14:55:53.366" v="422" actId="478"/>
          <ac:picMkLst>
            <pc:docMk/>
            <pc:sldMk cId="916224153" sldId="260"/>
            <ac:picMk id="6" creationId="{9E5E4FE4-14C4-459D-882F-08933F3B4E81}"/>
          </ac:picMkLst>
        </pc:picChg>
      </pc:sldChg>
      <pc:sldChg chg="addSp delSp modSp delAnim">
        <pc:chgData name="賴柏綸 (107303556)" userId="8f0c2d5e-2d6d-4a71-8612-2607e580430b" providerId="ADAL" clId="{CE49206B-ABC4-46B6-871D-E33ED8A104A4}" dt="2022-04-25T15:38:20.800" v="866" actId="1076"/>
        <pc:sldMkLst>
          <pc:docMk/>
          <pc:sldMk cId="2864535461" sldId="261"/>
        </pc:sldMkLst>
        <pc:spChg chg="del">
          <ac:chgData name="賴柏綸 (107303556)" userId="8f0c2d5e-2d6d-4a71-8612-2607e580430b" providerId="ADAL" clId="{CE49206B-ABC4-46B6-871D-E33ED8A104A4}" dt="2022-04-25T14:45:43.474" v="89" actId="478"/>
          <ac:spMkLst>
            <pc:docMk/>
            <pc:sldMk cId="2864535461" sldId="261"/>
            <ac:spMk id="2" creationId="{D45DACFE-47A3-4923-82C7-53A21CC697C3}"/>
          </ac:spMkLst>
        </pc:spChg>
        <pc:spChg chg="add del mod">
          <ac:chgData name="賴柏綸 (107303556)" userId="8f0c2d5e-2d6d-4a71-8612-2607e580430b" providerId="ADAL" clId="{CE49206B-ABC4-46B6-871D-E33ED8A104A4}" dt="2022-04-25T15:37:59.721" v="859"/>
          <ac:spMkLst>
            <pc:docMk/>
            <pc:sldMk cId="2864535461" sldId="261"/>
            <ac:spMk id="8" creationId="{55EE0565-2B75-4239-B4A9-AB74BFBBF745}"/>
          </ac:spMkLst>
        </pc:spChg>
        <pc:spChg chg="add del">
          <ac:chgData name="賴柏綸 (107303556)" userId="8f0c2d5e-2d6d-4a71-8612-2607e580430b" providerId="ADAL" clId="{CE49206B-ABC4-46B6-871D-E33ED8A104A4}" dt="2022-04-25T15:38:04.673" v="860" actId="478"/>
          <ac:spMkLst>
            <pc:docMk/>
            <pc:sldMk cId="2864535461" sldId="261"/>
            <ac:spMk id="9" creationId="{9D59EA61-5E91-4351-B34D-A6395640EED0}"/>
          </ac:spMkLst>
        </pc:spChg>
        <pc:spChg chg="add mod">
          <ac:chgData name="賴柏綸 (107303556)" userId="8f0c2d5e-2d6d-4a71-8612-2607e580430b" providerId="ADAL" clId="{CE49206B-ABC4-46B6-871D-E33ED8A104A4}" dt="2022-04-25T15:38:10.414" v="862" actId="255"/>
          <ac:spMkLst>
            <pc:docMk/>
            <pc:sldMk cId="2864535461" sldId="261"/>
            <ac:spMk id="10" creationId="{FD3ACFDD-F7C3-48EC-A559-4CA3D6CBB437}"/>
          </ac:spMkLst>
        </pc:spChg>
        <pc:spChg chg="add del mod">
          <ac:chgData name="賴柏綸 (107303556)" userId="8f0c2d5e-2d6d-4a71-8612-2607e580430b" providerId="ADAL" clId="{CE49206B-ABC4-46B6-871D-E33ED8A104A4}" dt="2022-04-25T15:38:13.546" v="863" actId="478"/>
          <ac:spMkLst>
            <pc:docMk/>
            <pc:sldMk cId="2864535461" sldId="261"/>
            <ac:spMk id="11" creationId="{B54C2360-F5F6-4C35-837B-9241B850A517}"/>
          </ac:spMkLst>
        </pc:spChg>
        <pc:graphicFrameChg chg="del">
          <ac:chgData name="賴柏綸 (107303556)" userId="8f0c2d5e-2d6d-4a71-8612-2607e580430b" providerId="ADAL" clId="{CE49206B-ABC4-46B6-871D-E33ED8A104A4}" dt="2022-04-25T14:44:13.614" v="76" actId="478"/>
          <ac:graphicFrameMkLst>
            <pc:docMk/>
            <pc:sldMk cId="2864535461" sldId="261"/>
            <ac:graphicFrameMk id="5" creationId="{AA3C810E-232D-427E-AD4D-E91430CA2368}"/>
          </ac:graphicFrameMkLst>
        </pc:graphicFrameChg>
        <pc:picChg chg="add del mod">
          <ac:chgData name="賴柏綸 (107303556)" userId="8f0c2d5e-2d6d-4a71-8612-2607e580430b" providerId="ADAL" clId="{CE49206B-ABC4-46B6-871D-E33ED8A104A4}" dt="2022-04-25T14:54:15.655" v="403" actId="478"/>
          <ac:picMkLst>
            <pc:docMk/>
            <pc:sldMk cId="2864535461" sldId="261"/>
            <ac:picMk id="3" creationId="{26DF9090-F94A-4029-8EB6-C48B8E11AAE3}"/>
          </ac:picMkLst>
        </pc:picChg>
        <pc:picChg chg="add mod">
          <ac:chgData name="賴柏綸 (107303556)" userId="8f0c2d5e-2d6d-4a71-8612-2607e580430b" providerId="ADAL" clId="{CE49206B-ABC4-46B6-871D-E33ED8A104A4}" dt="2022-04-25T15:38:20.800" v="866" actId="1076"/>
          <ac:picMkLst>
            <pc:docMk/>
            <pc:sldMk cId="2864535461" sldId="261"/>
            <ac:picMk id="4" creationId="{0AEA80C4-502C-49D7-BD1C-B04095B497E0}"/>
          </ac:picMkLst>
        </pc:picChg>
        <pc:picChg chg="add del mod">
          <ac:chgData name="賴柏綸 (107303556)" userId="8f0c2d5e-2d6d-4a71-8612-2607e580430b" providerId="ADAL" clId="{CE49206B-ABC4-46B6-871D-E33ED8A104A4}" dt="2022-04-25T15:31:23.309" v="766" actId="478"/>
          <ac:picMkLst>
            <pc:docMk/>
            <pc:sldMk cId="2864535461" sldId="261"/>
            <ac:picMk id="6" creationId="{73147C8A-E6FF-4D62-BD66-15138D840E5E}"/>
          </ac:picMkLst>
        </pc:picChg>
      </pc:sldChg>
      <pc:sldChg chg="addSp delSp modSp add">
        <pc:chgData name="賴柏綸 (107303556)" userId="8f0c2d5e-2d6d-4a71-8612-2607e580430b" providerId="ADAL" clId="{CE49206B-ABC4-46B6-871D-E33ED8A104A4}" dt="2022-04-25T15:34:43.864" v="823" actId="255"/>
        <pc:sldMkLst>
          <pc:docMk/>
          <pc:sldMk cId="2767021263" sldId="262"/>
        </pc:sldMkLst>
        <pc:spChg chg="mod">
          <ac:chgData name="賴柏綸 (107303556)" userId="8f0c2d5e-2d6d-4a71-8612-2607e580430b" providerId="ADAL" clId="{CE49206B-ABC4-46B6-871D-E33ED8A104A4}" dt="2022-04-25T15:34:43.864" v="823" actId="255"/>
          <ac:spMkLst>
            <pc:docMk/>
            <pc:sldMk cId="2767021263" sldId="262"/>
            <ac:spMk id="2" creationId="{CACBEBD0-8830-4796-BE8A-1FD786DD7A8E}"/>
          </ac:spMkLst>
        </pc:spChg>
        <pc:spChg chg="del mod">
          <ac:chgData name="賴柏綸 (107303556)" userId="8f0c2d5e-2d6d-4a71-8612-2607e580430b" providerId="ADAL" clId="{CE49206B-ABC4-46B6-871D-E33ED8A104A4}" dt="2022-04-25T14:43:54.628" v="75"/>
          <ac:spMkLst>
            <pc:docMk/>
            <pc:sldMk cId="2767021263" sldId="262"/>
            <ac:spMk id="3" creationId="{DC8ACB89-863C-4B05-8026-DA4F41975A8A}"/>
          </ac:spMkLst>
        </pc:spChg>
        <pc:spChg chg="add del mod">
          <ac:chgData name="賴柏綸 (107303556)" userId="8f0c2d5e-2d6d-4a71-8612-2607e580430b" providerId="ADAL" clId="{CE49206B-ABC4-46B6-871D-E33ED8A104A4}" dt="2022-04-25T14:39:35.177" v="30"/>
          <ac:spMkLst>
            <pc:docMk/>
            <pc:sldMk cId="2767021263" sldId="262"/>
            <ac:spMk id="4" creationId="{3BC4260E-F408-4706-8FC7-B149E16108ED}"/>
          </ac:spMkLst>
        </pc:spChg>
        <pc:picChg chg="add mod">
          <ac:chgData name="賴柏綸 (107303556)" userId="8f0c2d5e-2d6d-4a71-8612-2607e580430b" providerId="ADAL" clId="{CE49206B-ABC4-46B6-871D-E33ED8A104A4}" dt="2022-04-25T14:43:54.628" v="75"/>
          <ac:picMkLst>
            <pc:docMk/>
            <pc:sldMk cId="2767021263" sldId="262"/>
            <ac:picMk id="5" creationId="{67783F20-9A61-44DA-8A5B-6F596DCDB9E7}"/>
          </ac:picMkLst>
        </pc:picChg>
      </pc:sldChg>
      <pc:sldChg chg="addSp delSp modSp add">
        <pc:chgData name="賴柏綸 (107303556)" userId="8f0c2d5e-2d6d-4a71-8612-2607e580430b" providerId="ADAL" clId="{CE49206B-ABC4-46B6-871D-E33ED8A104A4}" dt="2022-04-25T15:37:16.143" v="847" actId="14100"/>
        <pc:sldMkLst>
          <pc:docMk/>
          <pc:sldMk cId="3670153820" sldId="263"/>
        </pc:sldMkLst>
        <pc:spChg chg="add mod">
          <ac:chgData name="賴柏綸 (107303556)" userId="8f0c2d5e-2d6d-4a71-8612-2607e580430b" providerId="ADAL" clId="{CE49206B-ABC4-46B6-871D-E33ED8A104A4}" dt="2022-04-25T15:37:16.143" v="847" actId="14100"/>
          <ac:spMkLst>
            <pc:docMk/>
            <pc:sldMk cId="3670153820" sldId="263"/>
            <ac:spMk id="2" creationId="{5E193C29-5C0B-4A6D-9C90-52E3A9C0A941}"/>
          </ac:spMkLst>
        </pc:spChg>
        <pc:spChg chg="mod">
          <ac:chgData name="賴柏綸 (107303556)" userId="8f0c2d5e-2d6d-4a71-8612-2607e580430b" providerId="ADAL" clId="{CE49206B-ABC4-46B6-871D-E33ED8A104A4}" dt="2022-04-25T15:33:59.438" v="814" actId="255"/>
          <ac:spMkLst>
            <pc:docMk/>
            <pc:sldMk cId="3670153820" sldId="263"/>
            <ac:spMk id="3" creationId="{D466C096-FFA0-449D-9FED-2000D9DB9463}"/>
          </ac:spMkLst>
        </pc:spChg>
        <pc:spChg chg="del mod">
          <ac:chgData name="賴柏綸 (107303556)" userId="8f0c2d5e-2d6d-4a71-8612-2607e580430b" providerId="ADAL" clId="{CE49206B-ABC4-46B6-871D-E33ED8A104A4}" dt="2022-04-25T15:24:50.626" v="536"/>
          <ac:spMkLst>
            <pc:docMk/>
            <pc:sldMk cId="3670153820" sldId="263"/>
            <ac:spMk id="4" creationId="{A6ECFB0B-49E2-4F40-9054-16F9DB1ECFEB}"/>
          </ac:spMkLst>
        </pc:spChg>
        <pc:spChg chg="add del">
          <ac:chgData name="賴柏綸 (107303556)" userId="8f0c2d5e-2d6d-4a71-8612-2607e580430b" providerId="ADAL" clId="{CE49206B-ABC4-46B6-871D-E33ED8A104A4}" dt="2022-04-25T15:25:49.206" v="541"/>
          <ac:spMkLst>
            <pc:docMk/>
            <pc:sldMk cId="3670153820" sldId="263"/>
            <ac:spMk id="7" creationId="{35D3A168-2AF0-42F9-8A52-DB6383D62D81}"/>
          </ac:spMkLst>
        </pc:spChg>
        <pc:spChg chg="add del">
          <ac:chgData name="賴柏綸 (107303556)" userId="8f0c2d5e-2d6d-4a71-8612-2607e580430b" providerId="ADAL" clId="{CE49206B-ABC4-46B6-871D-E33ED8A104A4}" dt="2022-04-25T15:25:49.206" v="541"/>
          <ac:spMkLst>
            <pc:docMk/>
            <pc:sldMk cId="3670153820" sldId="263"/>
            <ac:spMk id="8" creationId="{6AA629D3-C8B3-48EA-8AF6-E93F0C130EA7}"/>
          </ac:spMkLst>
        </pc:spChg>
        <pc:spChg chg="add del">
          <ac:chgData name="賴柏綸 (107303556)" userId="8f0c2d5e-2d6d-4a71-8612-2607e580430b" providerId="ADAL" clId="{CE49206B-ABC4-46B6-871D-E33ED8A104A4}" dt="2022-04-25T15:25:49.206" v="541"/>
          <ac:spMkLst>
            <pc:docMk/>
            <pc:sldMk cId="3670153820" sldId="263"/>
            <ac:spMk id="9" creationId="{B85E9771-D082-4939-99C1-1274E82259DE}"/>
          </ac:spMkLst>
        </pc:spChg>
        <pc:spChg chg="add del mod">
          <ac:chgData name="賴柏綸 (107303556)" userId="8f0c2d5e-2d6d-4a71-8612-2607e580430b" providerId="ADAL" clId="{CE49206B-ABC4-46B6-871D-E33ED8A104A4}" dt="2022-04-25T15:25:58.771" v="546"/>
          <ac:spMkLst>
            <pc:docMk/>
            <pc:sldMk cId="3670153820" sldId="263"/>
            <ac:spMk id="10" creationId="{762C79DC-7B40-4AF3-9CD3-7FAC0F84171B}"/>
          </ac:spMkLst>
        </pc:spChg>
        <pc:spChg chg="add del mod">
          <ac:chgData name="賴柏綸 (107303556)" userId="8f0c2d5e-2d6d-4a71-8612-2607e580430b" providerId="ADAL" clId="{CE49206B-ABC4-46B6-871D-E33ED8A104A4}" dt="2022-04-25T15:25:58.771" v="546"/>
          <ac:spMkLst>
            <pc:docMk/>
            <pc:sldMk cId="3670153820" sldId="263"/>
            <ac:spMk id="11" creationId="{09DA9804-6D58-482C-B1FF-3EC0A0EACCFF}"/>
          </ac:spMkLst>
        </pc:spChg>
        <pc:spChg chg="add del mod">
          <ac:chgData name="賴柏綸 (107303556)" userId="8f0c2d5e-2d6d-4a71-8612-2607e580430b" providerId="ADAL" clId="{CE49206B-ABC4-46B6-871D-E33ED8A104A4}" dt="2022-04-25T15:25:58.771" v="546"/>
          <ac:spMkLst>
            <pc:docMk/>
            <pc:sldMk cId="3670153820" sldId="263"/>
            <ac:spMk id="12" creationId="{86A93312-B439-4B5B-B412-48F4A36C2195}"/>
          </ac:spMkLst>
        </pc:spChg>
        <pc:grpChg chg="add del mod">
          <ac:chgData name="賴柏綸 (107303556)" userId="8f0c2d5e-2d6d-4a71-8612-2607e580430b" providerId="ADAL" clId="{CE49206B-ABC4-46B6-871D-E33ED8A104A4}" dt="2022-04-25T15:36:46.374" v="840" actId="165"/>
          <ac:grpSpMkLst>
            <pc:docMk/>
            <pc:sldMk cId="3670153820" sldId="263"/>
            <ac:grpSpMk id="13" creationId="{BAB3920C-D2D3-4D95-8820-CAE8FDC3FE6D}"/>
          </ac:grpSpMkLst>
        </pc:grpChg>
        <pc:picChg chg="add del">
          <ac:chgData name="賴柏綸 (107303556)" userId="8f0c2d5e-2d6d-4a71-8612-2607e580430b" providerId="ADAL" clId="{CE49206B-ABC4-46B6-871D-E33ED8A104A4}" dt="2022-04-25T15:24:52.600" v="537" actId="478"/>
          <ac:picMkLst>
            <pc:docMk/>
            <pc:sldMk cId="3670153820" sldId="263"/>
            <ac:picMk id="5" creationId="{2619D466-23C0-4FA1-AE44-7F459FD8B751}"/>
          </ac:picMkLst>
        </pc:picChg>
        <pc:picChg chg="add mod">
          <ac:chgData name="賴柏綸 (107303556)" userId="8f0c2d5e-2d6d-4a71-8612-2607e580430b" providerId="ADAL" clId="{CE49206B-ABC4-46B6-871D-E33ED8A104A4}" dt="2022-04-25T15:35:51.822" v="831" actId="1076"/>
          <ac:picMkLst>
            <pc:docMk/>
            <pc:sldMk cId="3670153820" sldId="263"/>
            <ac:picMk id="6" creationId="{15A216FF-873D-4ACD-B285-43FF9153719D}"/>
          </ac:picMkLst>
        </pc:picChg>
        <pc:picChg chg="add mod topLvl">
          <ac:chgData name="賴柏綸 (107303556)" userId="8f0c2d5e-2d6d-4a71-8612-2607e580430b" providerId="ADAL" clId="{CE49206B-ABC4-46B6-871D-E33ED8A104A4}" dt="2022-04-25T15:36:46.374" v="840" actId="165"/>
          <ac:picMkLst>
            <pc:docMk/>
            <pc:sldMk cId="3670153820" sldId="263"/>
            <ac:picMk id="17" creationId="{704BBC82-1424-4FB9-AC73-15460D430E91}"/>
          </ac:picMkLst>
        </pc:picChg>
        <pc:picChg chg="add mod topLvl">
          <ac:chgData name="賴柏綸 (107303556)" userId="8f0c2d5e-2d6d-4a71-8612-2607e580430b" providerId="ADAL" clId="{CE49206B-ABC4-46B6-871D-E33ED8A104A4}" dt="2022-04-25T15:37:08.584" v="846" actId="1076"/>
          <ac:picMkLst>
            <pc:docMk/>
            <pc:sldMk cId="3670153820" sldId="263"/>
            <ac:picMk id="18" creationId="{DCE21FD7-511C-407F-A78D-0050D8B30D84}"/>
          </ac:picMkLst>
        </pc:picChg>
        <pc:picChg chg="add del">
          <ac:chgData name="賴柏綸 (107303556)" userId="8f0c2d5e-2d6d-4a71-8612-2607e580430b" providerId="ADAL" clId="{CE49206B-ABC4-46B6-871D-E33ED8A104A4}" dt="2022-04-25T15:25:49.206" v="541"/>
          <ac:picMkLst>
            <pc:docMk/>
            <pc:sldMk cId="3670153820" sldId="263"/>
            <ac:picMk id="1025" creationId="{EFEA25C7-4B88-49E2-A09D-BD1969211196}"/>
          </ac:picMkLst>
        </pc:picChg>
        <pc:picChg chg="add del">
          <ac:chgData name="賴柏綸 (107303556)" userId="8f0c2d5e-2d6d-4a71-8612-2607e580430b" providerId="ADAL" clId="{CE49206B-ABC4-46B6-871D-E33ED8A104A4}" dt="2022-04-25T15:25:49.206" v="541"/>
          <ac:picMkLst>
            <pc:docMk/>
            <pc:sldMk cId="3670153820" sldId="263"/>
            <ac:picMk id="1026" creationId="{2C034A17-8337-409B-A501-B2A42824A138}"/>
          </ac:picMkLst>
        </pc:picChg>
        <pc:picChg chg="add del mod">
          <ac:chgData name="賴柏綸 (107303556)" userId="8f0c2d5e-2d6d-4a71-8612-2607e580430b" providerId="ADAL" clId="{CE49206B-ABC4-46B6-871D-E33ED8A104A4}" dt="2022-04-25T15:25:58.771" v="546"/>
          <ac:picMkLst>
            <pc:docMk/>
            <pc:sldMk cId="3670153820" sldId="263"/>
            <ac:picMk id="1030" creationId="{15ED1AAB-1BF6-4CE5-8257-1C1C00DC205F}"/>
          </ac:picMkLst>
        </pc:picChg>
        <pc:picChg chg="add del mod">
          <ac:chgData name="賴柏綸 (107303556)" userId="8f0c2d5e-2d6d-4a71-8612-2607e580430b" providerId="ADAL" clId="{CE49206B-ABC4-46B6-871D-E33ED8A104A4}" dt="2022-04-25T15:25:58.771" v="546"/>
          <ac:picMkLst>
            <pc:docMk/>
            <pc:sldMk cId="3670153820" sldId="263"/>
            <ac:picMk id="1031" creationId="{0DBEBF1D-6268-4C87-A65B-4C4CA36BEF12}"/>
          </ac:picMkLst>
        </pc:picChg>
      </pc:sldChg>
      <pc:sldChg chg="addSp delSp modSp add">
        <pc:chgData name="賴柏綸 (107303556)" userId="8f0c2d5e-2d6d-4a71-8612-2607e580430b" providerId="ADAL" clId="{CE49206B-ABC4-46B6-871D-E33ED8A104A4}" dt="2022-04-25T15:34:08.950" v="815" actId="255"/>
        <pc:sldMkLst>
          <pc:docMk/>
          <pc:sldMk cId="3092731533" sldId="264"/>
        </pc:sldMkLst>
        <pc:spChg chg="mod">
          <ac:chgData name="賴柏綸 (107303556)" userId="8f0c2d5e-2d6d-4a71-8612-2607e580430b" providerId="ADAL" clId="{CE49206B-ABC4-46B6-871D-E33ED8A104A4}" dt="2022-04-25T15:34:08.950" v="815" actId="255"/>
          <ac:spMkLst>
            <pc:docMk/>
            <pc:sldMk cId="3092731533" sldId="264"/>
            <ac:spMk id="2" creationId="{3F4194E3-B3DB-441D-9702-E5A64EF52608}"/>
          </ac:spMkLst>
        </pc:spChg>
        <pc:spChg chg="del">
          <ac:chgData name="賴柏綸 (107303556)" userId="8f0c2d5e-2d6d-4a71-8612-2607e580430b" providerId="ADAL" clId="{CE49206B-ABC4-46B6-871D-E33ED8A104A4}" dt="2022-04-25T15:32:55.885" v="775"/>
          <ac:spMkLst>
            <pc:docMk/>
            <pc:sldMk cId="3092731533" sldId="264"/>
            <ac:spMk id="3" creationId="{8A721C5F-A850-4ECC-BD11-CEA31B030054}"/>
          </ac:spMkLst>
        </pc:spChg>
        <pc:spChg chg="del">
          <ac:chgData name="賴柏綸 (107303556)" userId="8f0c2d5e-2d6d-4a71-8612-2607e580430b" providerId="ADAL" clId="{CE49206B-ABC4-46B6-871D-E33ED8A104A4}" dt="2022-04-25T15:33:17.197" v="780"/>
          <ac:spMkLst>
            <pc:docMk/>
            <pc:sldMk cId="3092731533" sldId="264"/>
            <ac:spMk id="4" creationId="{2463AED4-8703-4805-8050-4899E7D13123}"/>
          </ac:spMkLst>
        </pc:spChg>
        <pc:picChg chg="add mod">
          <ac:chgData name="賴柏綸 (107303556)" userId="8f0c2d5e-2d6d-4a71-8612-2607e580430b" providerId="ADAL" clId="{CE49206B-ABC4-46B6-871D-E33ED8A104A4}" dt="2022-04-25T15:33:46.858" v="813" actId="1076"/>
          <ac:picMkLst>
            <pc:docMk/>
            <pc:sldMk cId="3092731533" sldId="264"/>
            <ac:picMk id="5" creationId="{5FE6B033-0DF1-4C98-BB6E-EBB2E04AC0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8C39345-CC7B-4CE3-8AC7-D7F67128006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558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19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7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01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03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98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64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6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08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71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6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8C39345-CC7B-4CE3-8AC7-D7F671280060}" type="datetimeFigureOut">
              <a:rPr lang="zh-TW" altLang="en-US" smtClean="0"/>
              <a:t>2022/4/25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2E900-8706-43B8-9893-DA8AF39A1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HW5-4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02E4E0-4CB0-43E3-B014-0D7B3DF36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107303012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袁楷翔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107303556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賴柏綸</a:t>
            </a:r>
          </a:p>
        </p:txBody>
      </p:sp>
    </p:spTree>
    <p:extLst>
      <p:ext uri="{BB962C8B-B14F-4D97-AF65-F5344CB8AC3E}">
        <p14:creationId xmlns:p14="http://schemas.microsoft.com/office/powerpoint/2010/main" val="16295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ACBEBD0-8830-4796-BE8A-1FD786DD7A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3600" b="1" dirty="0"/>
                  <a:t>溫故知新</a:t>
                </a:r>
                <a14:m>
                  <m:oMath xmlns:m="http://schemas.openxmlformats.org/officeDocument/2006/math">
                    <m:r>
                      <a:rPr lang="zh-TW" altLang="en-US" sz="3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6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sz="3600" b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sz="3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600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p>
                        <m:r>
                          <a:rPr lang="en-US" altLang="zh-TW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36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ACBEBD0-8830-4796-BE8A-1FD786DD7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87" b="-179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783F20-9A61-44DA-8A5B-6F596DCDB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1553" y="1937255"/>
            <a:ext cx="551574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2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DACFE-47A3-4923-82C7-53A21CC6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54" y="1375794"/>
            <a:ext cx="9692640" cy="3894589"/>
          </a:xfrm>
        </p:spPr>
        <p:txBody>
          <a:bodyPr anchor="t">
            <a:normAutofit/>
          </a:bodyPr>
          <a:lstStyle/>
          <a:p>
            <a:r>
              <a:rPr lang="zh-TW" altLang="en-US" sz="3600" b="1" dirty="0">
                <a:latin typeface="+mn-lt"/>
                <a:ea typeface="微軟正黑體" panose="020B0604030504040204" pitchFamily="34" charset="-120"/>
              </a:rPr>
              <a:t>題目：</a:t>
            </a:r>
            <a:br>
              <a:rPr lang="en-US" altLang="zh-TW" sz="3600" b="1" dirty="0">
                <a:latin typeface="+mn-lt"/>
                <a:ea typeface="微軟正黑體" panose="020B0604030504040204" pitchFamily="34" charset="-120"/>
              </a:rPr>
            </a:br>
            <a:br>
              <a:rPr lang="en-US" altLang="zh-TW" sz="3600" b="1" dirty="0">
                <a:latin typeface="+mn-lt"/>
                <a:ea typeface="微軟正黑體" panose="020B0604030504040204" pitchFamily="34" charset="-120"/>
              </a:rPr>
            </a:br>
            <a:r>
              <a:rPr lang="zh-TW" altLang="zh-TW" sz="3600" dirty="0">
                <a:latin typeface="+mn-lt"/>
                <a:ea typeface="微軟正黑體" panose="020B0604030504040204" pitchFamily="34" charset="-120"/>
              </a:rPr>
              <a:t>設計量子程式在量子電腦模擬器上執行上題中</a:t>
            </a:r>
            <a:r>
              <a:rPr lang="en-US" altLang="zh-TW" sz="3600" dirty="0">
                <a:latin typeface="+mn-lt"/>
                <a:ea typeface="微軟正黑體" panose="020B0604030504040204" pitchFamily="34" charset="-120"/>
              </a:rPr>
              <a:t>(5-3)</a:t>
            </a:r>
            <a:r>
              <a:rPr lang="zh-TW" altLang="zh-TW" sz="3600" dirty="0">
                <a:latin typeface="+mn-lt"/>
                <a:ea typeface="微軟正黑體" panose="020B0604030504040204" pitchFamily="34" charset="-120"/>
              </a:rPr>
              <a:t>的量子線路</a:t>
            </a:r>
            <a:r>
              <a:rPr lang="en-US" altLang="zh-TW" sz="3600" dirty="0">
                <a:latin typeface="+mn-lt"/>
                <a:ea typeface="微軟正黑體" panose="020B0604030504040204" pitchFamily="34" charset="-120"/>
              </a:rPr>
              <a:t>1000</a:t>
            </a:r>
            <a:r>
              <a:rPr lang="zh-TW" altLang="zh-TW" sz="3600" dirty="0">
                <a:latin typeface="+mn-lt"/>
                <a:ea typeface="微軟正黑體" panose="020B0604030504040204" pitchFamily="34" charset="-120"/>
              </a:rPr>
              <a:t>次，顯示其量子位元測量結果各種不同量子態被測量出的次數，並顯示對應的長方圖，最後並說明為何測量結果代表黑箱函數</a:t>
            </a:r>
            <a:r>
              <a:rPr lang="en-US" altLang="zh-TW" sz="3600" dirty="0">
                <a:latin typeface="+mn-lt"/>
                <a:ea typeface="微軟正黑體" panose="020B0604030504040204" pitchFamily="34" charset="-120"/>
              </a:rPr>
              <a:t>f</a:t>
            </a:r>
            <a:r>
              <a:rPr lang="zh-TW" altLang="zh-TW" sz="3600" dirty="0">
                <a:latin typeface="+mn-lt"/>
                <a:ea typeface="微軟正黑體" panose="020B0604030504040204" pitchFamily="34" charset="-120"/>
              </a:rPr>
              <a:t>為平衡函數。</a:t>
            </a:r>
            <a:endParaRPr lang="zh-TW" alt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2686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AEA80C4-502C-49D7-BD1C-B04095B497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4023" y="2080470"/>
            <a:ext cx="7162589" cy="4063882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FD3ACFDD-F7C3-48EC-A559-4CA3D6CB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600" dirty="0"/>
              <a:t>依上題</a:t>
            </a:r>
            <a:r>
              <a:rPr lang="en-US" altLang="zh-TW" sz="3600" dirty="0"/>
              <a:t>(5-3)</a:t>
            </a:r>
            <a:r>
              <a:rPr lang="zh-TW" altLang="zh-TW" sz="3600" dirty="0"/>
              <a:t>要求繪出量子線路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4535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466C096-FFA0-449D-9FED-2000D9DB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在量子電腦模擬器執行</a:t>
            </a:r>
            <a:r>
              <a:rPr lang="en-US" altLang="zh-TW" sz="3600" dirty="0"/>
              <a:t>-</a:t>
            </a:r>
            <a:r>
              <a:rPr lang="zh-TW" altLang="en-US" sz="3600" dirty="0"/>
              <a:t>程式摘錄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ECFB0B-49E2-4F40-9054-16F9DB1E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sim = </a:t>
            </a:r>
            <a:r>
              <a:rPr lang="en-US" altLang="zh-TW" sz="2000" dirty="0" err="1"/>
              <a:t>AerSimulator</a:t>
            </a:r>
            <a:r>
              <a:rPr lang="en-US" altLang="zh-TW" sz="2000" dirty="0"/>
              <a:t>()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# </a:t>
            </a:r>
            <a:r>
              <a:rPr lang="zh-TW" altLang="zh-TW" sz="2000" dirty="0">
                <a:solidFill>
                  <a:srgbClr val="0070C0"/>
                </a:solidFill>
              </a:rPr>
              <a:t>建立量子電腦模擬器</a:t>
            </a:r>
            <a:endParaRPr lang="zh-TW" altLang="zh-TW" sz="2000" dirty="0"/>
          </a:p>
          <a:p>
            <a:r>
              <a:rPr lang="en-US" altLang="zh-TW" sz="2000" dirty="0"/>
              <a:t>job = execute(qc, backend=sim, shots=1000)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# </a:t>
            </a:r>
            <a:r>
              <a:rPr lang="zh-TW" altLang="zh-TW" sz="2000" dirty="0">
                <a:solidFill>
                  <a:srgbClr val="0070C0"/>
                </a:solidFill>
              </a:rPr>
              <a:t>對量子線路測量</a:t>
            </a:r>
            <a:r>
              <a:rPr lang="en-US" altLang="zh-TW" sz="2000" dirty="0">
                <a:solidFill>
                  <a:srgbClr val="0070C0"/>
                </a:solidFill>
              </a:rPr>
              <a:t>1000</a:t>
            </a:r>
            <a:r>
              <a:rPr lang="zh-TW" altLang="zh-TW" sz="2000" dirty="0">
                <a:solidFill>
                  <a:srgbClr val="0070C0"/>
                </a:solidFill>
              </a:rPr>
              <a:t>次</a:t>
            </a:r>
            <a:endParaRPr lang="zh-TW" altLang="zh-TW" sz="2000" dirty="0"/>
          </a:p>
          <a:p>
            <a:r>
              <a:rPr lang="en-US" altLang="zh-TW" sz="2000" dirty="0"/>
              <a:t>result = </a:t>
            </a:r>
            <a:r>
              <a:rPr lang="en-US" altLang="zh-TW" sz="2000" dirty="0" err="1"/>
              <a:t>job.result</a:t>
            </a:r>
            <a:r>
              <a:rPr lang="en-US" altLang="zh-TW" sz="2000" dirty="0"/>
              <a:t>()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# </a:t>
            </a:r>
            <a:r>
              <a:rPr lang="zh-TW" altLang="zh-TW" sz="2000" dirty="0">
                <a:solidFill>
                  <a:srgbClr val="0070C0"/>
                </a:solidFill>
              </a:rPr>
              <a:t>紀錄測量結果</a:t>
            </a:r>
            <a:endParaRPr lang="zh-TW" altLang="zh-TW" sz="2000" dirty="0"/>
          </a:p>
          <a:p>
            <a:r>
              <a:rPr lang="en-US" altLang="zh-TW" sz="2000" dirty="0"/>
              <a:t>counts = </a:t>
            </a:r>
            <a:r>
              <a:rPr lang="en-US" altLang="zh-TW" sz="2000" dirty="0" err="1"/>
              <a:t>result.get_counts</a:t>
            </a:r>
            <a:r>
              <a:rPr lang="en-US" altLang="zh-TW" sz="2000" dirty="0"/>
              <a:t>(qc)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# </a:t>
            </a:r>
            <a:r>
              <a:rPr lang="zh-TW" altLang="zh-TW" sz="2000" dirty="0">
                <a:solidFill>
                  <a:srgbClr val="0070C0"/>
                </a:solidFill>
              </a:rPr>
              <a:t>紀錄測量結果</a:t>
            </a:r>
            <a:endParaRPr lang="zh-TW" altLang="zh-TW" sz="2000" dirty="0"/>
          </a:p>
          <a:p>
            <a:r>
              <a:rPr lang="en-US" altLang="zh-TW" sz="2000" dirty="0"/>
              <a:t>print(qc)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# </a:t>
            </a:r>
            <a:r>
              <a:rPr lang="zh-TW" altLang="zh-TW" sz="2000" dirty="0">
                <a:solidFill>
                  <a:srgbClr val="0070C0"/>
                </a:solidFill>
              </a:rPr>
              <a:t>以文字模式印出</a:t>
            </a:r>
            <a:r>
              <a:rPr lang="zh-TW" altLang="en-US" sz="2000" dirty="0">
                <a:solidFill>
                  <a:srgbClr val="0070C0"/>
                </a:solidFill>
              </a:rPr>
              <a:t>量子線路</a:t>
            </a:r>
            <a:endParaRPr lang="zh-TW" altLang="zh-TW" sz="2000" dirty="0"/>
          </a:p>
          <a:p>
            <a:r>
              <a:rPr lang="en-US" altLang="zh-TW" sz="2000" dirty="0"/>
              <a:t>print(“</a:t>
            </a:r>
            <a:r>
              <a:rPr lang="en-US" altLang="zh-TW" sz="2000" dirty="0" err="1"/>
              <a:t>Counts:”,counts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# </a:t>
            </a:r>
            <a:r>
              <a:rPr lang="zh-TW" altLang="zh-TW" sz="2000" dirty="0">
                <a:solidFill>
                  <a:srgbClr val="0070C0"/>
                </a:solidFill>
              </a:rPr>
              <a:t>以文字模式印出測量結果</a:t>
            </a:r>
            <a:endParaRPr lang="zh-TW" altLang="zh-TW" sz="2000" dirty="0"/>
          </a:p>
          <a:p>
            <a:r>
              <a:rPr lang="en-US" altLang="zh-TW" sz="2000" dirty="0" err="1"/>
              <a:t>plot_histogram</a:t>
            </a:r>
            <a:r>
              <a:rPr lang="en-US" altLang="zh-TW" sz="2000" dirty="0"/>
              <a:t>(counts)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# </a:t>
            </a:r>
            <a:r>
              <a:rPr lang="zh-TW" altLang="zh-TW" sz="2000" dirty="0">
                <a:solidFill>
                  <a:srgbClr val="0070C0"/>
                </a:solidFill>
              </a:rPr>
              <a:t>以直方圖印出測量結果</a:t>
            </a:r>
            <a:endParaRPr lang="zh-TW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6224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466C096-FFA0-449D-9FED-2000D9DB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在量子電腦模擬器執行</a:t>
            </a:r>
            <a:r>
              <a:rPr lang="en-US" altLang="zh-TW" sz="3600" dirty="0"/>
              <a:t>-</a:t>
            </a:r>
            <a:r>
              <a:rPr lang="zh-TW" altLang="en-US" sz="3600" dirty="0"/>
              <a:t>執行結果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5A216FF-873D-4ACD-B285-43FF9153719D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tretch/>
        </p:blipFill>
        <p:spPr bwMode="auto">
          <a:xfrm>
            <a:off x="1459125" y="1828800"/>
            <a:ext cx="4146340" cy="48907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193C29-5C0B-4A6D-9C90-52E3A9C0A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6756" y="1828800"/>
            <a:ext cx="4393314" cy="4351337"/>
          </a:xfrm>
        </p:spPr>
        <p:txBody>
          <a:bodyPr anchor="ctr">
            <a:normAutofit/>
          </a:bodyPr>
          <a:lstStyle/>
          <a:p>
            <a:r>
              <a:rPr lang="zh-TW" altLang="zh-TW" sz="2000" dirty="0"/>
              <a:t>因為測量得到</a:t>
            </a:r>
            <a:r>
              <a:rPr lang="zh-TW" altLang="en-US" sz="2000" dirty="0"/>
              <a:t>        </a:t>
            </a:r>
            <a:r>
              <a:rPr lang="zh-TW" altLang="zh-TW" sz="2000" dirty="0"/>
              <a:t>的機率為</a:t>
            </a:r>
            <a:endParaRPr lang="en-US" altLang="zh-TW" sz="2000" dirty="0"/>
          </a:p>
          <a:p>
            <a:r>
              <a:rPr lang="zh-TW" altLang="zh-TW" sz="2000" dirty="0"/>
              <a:t>當</a:t>
            </a:r>
            <a:r>
              <a:rPr lang="en-US" altLang="zh-TW" sz="2000" dirty="0"/>
              <a:t>f</a:t>
            </a:r>
            <a:r>
              <a:rPr lang="zh-TW" altLang="zh-TW" sz="2000" dirty="0"/>
              <a:t>是常數函數時，這個機率為</a:t>
            </a:r>
            <a:r>
              <a:rPr lang="en-US" altLang="zh-TW" sz="2000" dirty="0"/>
              <a:t>1</a:t>
            </a:r>
          </a:p>
          <a:p>
            <a:r>
              <a:rPr lang="zh-TW" altLang="zh-TW" sz="2000" dirty="0"/>
              <a:t>當</a:t>
            </a:r>
            <a:r>
              <a:rPr lang="en-US" altLang="zh-TW" sz="2000" dirty="0"/>
              <a:t>f</a:t>
            </a:r>
            <a:r>
              <a:rPr lang="zh-TW" altLang="zh-TW" sz="2000" dirty="0"/>
              <a:t>是平衡函數時，這個機率為</a:t>
            </a:r>
            <a:r>
              <a:rPr lang="en-US" altLang="zh-TW" sz="2000" dirty="0"/>
              <a:t>0</a:t>
            </a:r>
          </a:p>
          <a:p>
            <a:pPr>
              <a:lnSpc>
                <a:spcPct val="100000"/>
              </a:lnSpc>
            </a:pPr>
            <a:r>
              <a:rPr lang="zh-TW" altLang="en-US" sz="2000" dirty="0"/>
              <a:t>此題量測到的機率</a:t>
            </a:r>
            <a:r>
              <a:rPr lang="en-US" altLang="zh-TW" sz="2000" dirty="0"/>
              <a:t>100%</a:t>
            </a:r>
            <a:r>
              <a:rPr lang="zh-TW" altLang="en-US" sz="2000" dirty="0"/>
              <a:t>為</a:t>
            </a:r>
            <a:r>
              <a:rPr lang="en-US" altLang="zh-TW" sz="2000" dirty="0"/>
              <a:t>|001〉</a:t>
            </a:r>
            <a:r>
              <a:rPr lang="zh-TW" altLang="en-US" sz="2000" dirty="0"/>
              <a:t>，即量測到</a:t>
            </a:r>
            <a:r>
              <a:rPr lang="en-US" altLang="zh-TW" sz="2000" dirty="0"/>
              <a:t>|000〉</a:t>
            </a:r>
            <a:r>
              <a:rPr lang="zh-TW" altLang="en-US" sz="2000" dirty="0"/>
              <a:t>的機率為</a:t>
            </a:r>
            <a:r>
              <a:rPr lang="en-US" altLang="zh-TW" sz="2000" dirty="0"/>
              <a:t>0</a:t>
            </a:r>
            <a:r>
              <a:rPr lang="zh-TW" altLang="en-US" sz="2000" dirty="0"/>
              <a:t>，故此函數為平衡函數。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04BBC82-1424-4FB9-AC73-15460D430E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95050" y="2785145"/>
            <a:ext cx="458118" cy="31039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CE21FD7-511C-407F-A78D-0050D8B30D8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405814" y="2716405"/>
            <a:ext cx="1451295" cy="4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5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194E3-B3DB-441D-9702-E5A64EF5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補充</a:t>
            </a:r>
            <a:r>
              <a:rPr lang="en-US" altLang="zh-TW" sz="3600" dirty="0"/>
              <a:t>~</a:t>
            </a:r>
            <a:r>
              <a:rPr lang="zh-TW" altLang="en-US" sz="3600" dirty="0"/>
              <a:t>在真實量子電腦執行結果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FE6B033-0DF1-4C98-BB6E-EBB2E04AC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52322"/>
            <a:ext cx="8883512" cy="44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31533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2">
      <a:majorFont>
        <a:latin typeface="Century Schoolbook"/>
        <a:ea typeface="微軟正黑體"/>
        <a:cs typeface=""/>
      </a:majorFont>
      <a:minorFont>
        <a:latin typeface="Century Schoolbook"/>
        <a:ea typeface="微軟正黑體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59A1B8E70BE684EA3C0639D845CE1D7" ma:contentTypeVersion="11" ma:contentTypeDescription="建立新的文件。" ma:contentTypeScope="" ma:versionID="f79b3cdf127a925d89d3b23663dee3a9">
  <xsd:schema xmlns:xsd="http://www.w3.org/2001/XMLSchema" xmlns:xs="http://www.w3.org/2001/XMLSchema" xmlns:p="http://schemas.microsoft.com/office/2006/metadata/properties" xmlns:ns3="3c7c9b43-24f7-450e-b625-be1ad1f85cd9" targetNamespace="http://schemas.microsoft.com/office/2006/metadata/properties" ma:root="true" ma:fieldsID="bc438796abeefc0eb3c201aa9539c33c" ns3:_="">
    <xsd:import namespace="3c7c9b43-24f7-450e-b625-be1ad1f85c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c9b43-24f7-450e-b625-be1ad1f8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D17802-BD43-4E8C-A0C7-E0AA2568CED0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3c7c9b43-24f7-450e-b625-be1ad1f85cd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9C6CDC-3F1D-4982-A478-E983F77DF6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F529C3-0184-493D-A0C3-2960F7ED0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7c9b43-24f7-450e-b625-be1ad1f8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122</TotalTime>
  <Words>270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Cambria Math</vt:lpstr>
      <vt:lpstr>Century Schoolbook</vt:lpstr>
      <vt:lpstr>Wingdings 2</vt:lpstr>
      <vt:lpstr>視圖</vt:lpstr>
      <vt:lpstr>演算法HW5-4</vt:lpstr>
      <vt:lpstr>溫故知新 n 〖log〗^2 n</vt:lpstr>
      <vt:lpstr>題目：  設計量子程式在量子電腦模擬器上執行上題中(5-3)的量子線路1000次，顯示其量子位元測量結果各種不同量子態被測量出的次數，並顯示對應的長方圖，最後並說明為何測量結果代表黑箱函數f為平衡函數。</vt:lpstr>
      <vt:lpstr>依上題(5-3)要求繪出量子線路</vt:lpstr>
      <vt:lpstr>在量子電腦模擬器執行-程式摘錄</vt:lpstr>
      <vt:lpstr>在量子電腦模擬器執行-執行結果</vt:lpstr>
      <vt:lpstr>補充~在真實量子電腦執行結果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演算法HW2-F</dc:title>
  <dc:creator>88697</dc:creator>
  <cp:lastModifiedBy>賴柏綸</cp:lastModifiedBy>
  <cp:revision>12</cp:revision>
  <dcterms:created xsi:type="dcterms:W3CDTF">2022-03-07T07:23:57Z</dcterms:created>
  <dcterms:modified xsi:type="dcterms:W3CDTF">2022-04-25T15:45:22Z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0x010100159A1B8E70BE684EA3C0639D845CE1D7</vt:lpwstr>
  </property>
</Properties>
</file>