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3BQ+l9hDvr9rI0TuKAqEMXmS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C30F48-E246-41BB-98C5-D7DBFCF4921B}">
  <a:tblStyle styleId="{4CC30F48-E246-41BB-98C5-D7DBFCF492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3581400" y="965580"/>
            <a:ext cx="5204489" cy="316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第九組 HW7-4.4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820817" y="4409960"/>
            <a:ext cx="4508641" cy="11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>
                <a:solidFill>
                  <a:schemeClr val="lt1"/>
                </a:solidFill>
              </a:rPr>
              <a:t>108503520 賴明捷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>
                <a:solidFill>
                  <a:schemeClr val="lt1"/>
                </a:solidFill>
              </a:rPr>
              <a:t>108503525 吳昇亮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>
                <a:solidFill>
                  <a:schemeClr val="lt1"/>
                </a:solidFill>
              </a:rPr>
              <a:t>108503526 林昱廷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2080947" y="1755501"/>
            <a:ext cx="1598829" cy="531293"/>
            <a:chOff x="2504802" y="1755501"/>
            <a:chExt cx="1598829" cy="531293"/>
          </a:xfrm>
        </p:grpSpPr>
        <p:sp>
          <p:nvSpPr>
            <p:cNvPr id="93" name="Google Shape;93;p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597506" y="4175798"/>
            <a:ext cx="1861486" cy="1861665"/>
            <a:chOff x="5734053" y="3067000"/>
            <a:chExt cx="724484" cy="724549"/>
          </a:xfrm>
        </p:grpSpPr>
        <p:sp>
          <p:nvSpPr>
            <p:cNvPr id="98" name="Google Shape;98;p1"/>
            <p:cNvSpPr/>
            <p:nvPr/>
          </p:nvSpPr>
          <p:spPr>
            <a:xfrm>
              <a:off x="5734055" y="3067000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793300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852450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911695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970846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030092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089242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734055" y="312624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793300" y="312624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852450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911695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970846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030091" y="312624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089242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734055" y="3185393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793300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852450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911695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970846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030092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089242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34055" y="3244637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793300" y="324463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852450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911695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970846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030091" y="32446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6089242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734055" y="3303786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793300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852450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911695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970846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30091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6089242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734055" y="3363031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793300" y="336302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852450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911695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970846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30091" y="3363031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89242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734055" y="3422181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793300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852450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11695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70846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6030091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089242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148487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207638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26688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32603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38527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44442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148487" y="312624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207638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26688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32603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385279" y="312624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444429" y="312624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148487" y="318539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207638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26688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32603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385279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444429" y="318539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148487" y="3244634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207638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26688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32603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385279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444429" y="324463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148487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207638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26688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32603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385279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444429" y="330378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148487" y="3363028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207638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26688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32603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385279" y="336302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444429" y="33630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148487" y="34221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207638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266883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326033" y="342217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385279" y="34221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444429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734055" y="348133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793300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852450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11695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9708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030092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0892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734055" y="354057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793300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852450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911695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970846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030092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089242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734055" y="35997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793300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852450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911695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970846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6030091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6089242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734053" y="365896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793299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852449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91169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97084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030090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6089242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734055" y="371811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793300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852450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1169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97084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030091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089242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734057" y="3777362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793301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852453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911701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970854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030102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089250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148495" y="34813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2076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266891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3260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385288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444437" y="34813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148495" y="354057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207646" y="35405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266891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326042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385288" y="35405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444437" y="3540588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148495" y="35997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207646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266891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326042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385288" y="359973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444437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148495" y="36589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207646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266891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326042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385288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444441" y="36589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148499" y="37181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207650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26689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32604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385292" y="371812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444440" y="37181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148495" y="377737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207650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266896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326055" y="377735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385314" y="377745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"/>
          <p:cNvSpPr/>
          <p:nvPr/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"/>
          <p:cNvSpPr txBox="1"/>
          <p:nvPr>
            <p:ph idx="1" type="body"/>
          </p:nvPr>
        </p:nvSpPr>
        <p:spPr>
          <a:xfrm>
            <a:off x="3310048" y="4843001"/>
            <a:ext cx="5760850" cy="1234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600"/>
              <a:buNone/>
            </a:pPr>
            <a:r>
              <a:rPr b="1" lang="en-US" sz="2600">
                <a:solidFill>
                  <a:srgbClr val="7F6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請寫出量子程式建構圖中的量子線路，並以真值表說明這個線路的8種量子位元輸入所對應的輸出為何?</a:t>
            </a:r>
            <a:endParaRPr b="1" sz="2600">
              <a:solidFill>
                <a:srgbClr val="7F6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5" name="Google Shape;275;p2"/>
          <p:cNvSpPr/>
          <p:nvPr/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830" y="440871"/>
            <a:ext cx="3087148" cy="393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程式碼</a:t>
            </a:r>
            <a:endParaRPr/>
          </a:p>
        </p:txBody>
      </p:sp>
      <p:sp>
        <p:nvSpPr>
          <p:cNvPr id="282" name="Google Shape;28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qiskit import QuantumCircuit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 建構一3個量子位元的量子線路物件，儲存於qc變數中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qc = QuantumCircuit(3)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 建立CCX閘(受控受控反閘)，控制位元q</a:t>
            </a:r>
            <a:r>
              <a:rPr baseline="-25000" lang="en-US"/>
              <a:t>0</a:t>
            </a:r>
            <a:r>
              <a:rPr lang="en-US"/>
              <a:t>, q</a:t>
            </a:r>
            <a:r>
              <a:rPr baseline="-25000" lang="en-US"/>
              <a:t>1</a:t>
            </a:r>
            <a:r>
              <a:rPr lang="en-US"/>
              <a:t>，目標位元q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qc.ccx(0,1,2)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 顯示量子線路。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qc.draw()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真值表</a:t>
            </a:r>
            <a:endParaRPr/>
          </a:p>
        </p:txBody>
      </p:sp>
      <p:graphicFrame>
        <p:nvGraphicFramePr>
          <p:cNvPr id="288" name="Google Shape;288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{4CC30F48-E246-41BB-98C5-D7DBFCF4921B}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2022-03-06T15:55:53Z</dcterms:created>
  <dc:creator>吳昇亮 (108503525)</dc:creator>
</cp:coreProperties>
</file>