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7"/>
  </p:notesMasterIdLst>
  <p:sldIdLst>
    <p:sldId id="256" r:id="rId2"/>
    <p:sldId id="299" r:id="rId3"/>
    <p:sldId id="300" r:id="rId4"/>
    <p:sldId id="257" r:id="rId5"/>
    <p:sldId id="261" r:id="rId6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itillium Web" panose="02020500000000000000" charset="0"/>
      <p:regular r:id="rId14"/>
      <p:bold r:id="rId15"/>
      <p:italic r:id="rId16"/>
      <p:boldItalic r:id="rId17"/>
    </p:embeddedFont>
    <p:embeddedFont>
      <p:font typeface="Titillium Web Light" panose="02020500000000000000" charset="0"/>
      <p:regular r:id="rId18"/>
      <p:bold r:id="rId19"/>
      <p:italic r:id="rId20"/>
      <p:boldItalic r:id="rId21"/>
    </p:embeddedFont>
    <p:embeddedFont>
      <p:font typeface="Montserrat" panose="0202050000000000000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6F2E9-0B4C-4B82-9B60-91C2F57FD16D}">
  <a:tblStyle styleId="{2916F2E9-0B4C-4B82-9B60-91C2F57FD1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64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55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b5b8cb8a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b5b8cb8a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67d8f6e7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67d8f6e7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47598" y="151506"/>
            <a:ext cx="9129315" cy="4417364"/>
            <a:chOff x="47598" y="151506"/>
            <a:chExt cx="9129315" cy="4417364"/>
          </a:xfrm>
        </p:grpSpPr>
        <p:sp>
          <p:nvSpPr>
            <p:cNvPr id="37" name="Google Shape;37;p4"/>
            <p:cNvSpPr/>
            <p:nvPr/>
          </p:nvSpPr>
          <p:spPr>
            <a:xfrm>
              <a:off x="8790746" y="37824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020376" y="90498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2551" y="193747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70368" y="151506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020381" y="440913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598" y="350076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504408" y="710460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69767" y="2984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>
              <a:off x="586321" y="805155"/>
              <a:ext cx="99806" cy="99809"/>
              <a:chOff x="3688596" y="3879680"/>
              <a:chExt cx="99806" cy="99809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1019921" y="3882255"/>
              <a:ext cx="99806" cy="99809"/>
              <a:chOff x="3688596" y="3879680"/>
              <a:chExt cx="99806" cy="9980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>
              <a:off x="8756193" y="14553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3156400" y="1683438"/>
            <a:ext cx="2831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215775" y="2425050"/>
            <a:ext cx="47127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0" name="Google Shape;120;p9"/>
          <p:cNvGrpSpPr/>
          <p:nvPr/>
        </p:nvGrpSpPr>
        <p:grpSpPr>
          <a:xfrm>
            <a:off x="485951" y="490092"/>
            <a:ext cx="7775897" cy="3768771"/>
            <a:chOff x="485951" y="490092"/>
            <a:chExt cx="7775897" cy="3768771"/>
          </a:xfrm>
        </p:grpSpPr>
        <p:grpSp>
          <p:nvGrpSpPr>
            <p:cNvPr id="121" name="Google Shape;121;p9"/>
            <p:cNvGrpSpPr/>
            <p:nvPr/>
          </p:nvGrpSpPr>
          <p:grpSpPr>
            <a:xfrm>
              <a:off x="1223481" y="490092"/>
              <a:ext cx="6384146" cy="3768771"/>
              <a:chOff x="1223481" y="490092"/>
              <a:chExt cx="6384146" cy="3768771"/>
            </a:xfrm>
          </p:grpSpPr>
          <p:sp>
            <p:nvSpPr>
              <p:cNvPr id="122" name="Google Shape;122;p9"/>
              <p:cNvSpPr/>
              <p:nvPr/>
            </p:nvSpPr>
            <p:spPr>
              <a:xfrm>
                <a:off x="4235683" y="4090560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2292371" y="490092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7180399" y="6337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1223481" y="14111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6" name="Google Shape;126;p9"/>
              <p:cNvGrpSpPr/>
              <p:nvPr/>
            </p:nvGrpSpPr>
            <p:grpSpPr>
              <a:xfrm>
                <a:off x="2014096" y="4159055"/>
                <a:ext cx="99806" cy="99809"/>
                <a:chOff x="3688596" y="3879680"/>
                <a:chExt cx="99806" cy="99809"/>
              </a:xfrm>
            </p:grpSpPr>
            <p:sp>
              <p:nvSpPr>
                <p:cNvPr id="127" name="Google Shape;127;p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" name="Google Shape;128;p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29" name="Google Shape;129;p9"/>
              <p:cNvSpPr/>
              <p:nvPr/>
            </p:nvSpPr>
            <p:spPr>
              <a:xfrm flipH="1">
                <a:off x="7507821" y="3756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85951" y="29672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084792" y="19625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271821" y="1361267"/>
            <a:ext cx="4699492" cy="2042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zh-TW" altLang="en-US" sz="6144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程式作業</a:t>
            </a:r>
            <a:r>
              <a:rPr lang="en-US" altLang="zh-TW" sz="6144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br>
              <a:rPr lang="en-US" altLang="zh-TW" sz="6144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144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dirty="0" smtClean="0">
                <a:solidFill>
                  <a:schemeClr val="accent4"/>
                </a:solidFill>
              </a:rPr>
              <a:t>Credit Check</a:t>
            </a:r>
            <a:endParaRPr sz="5222" b="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tillium Web Light"/>
              <a:sym typeface="Titillium Web Light"/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ubTitle" idx="1"/>
          </p:nvPr>
        </p:nvSpPr>
        <p:spPr>
          <a:xfrm>
            <a:off x="5030910" y="3546822"/>
            <a:ext cx="2845399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陳映璇 楊典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翰 王國隴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rgbClr val="FF6F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277348" cy="3794550"/>
            <a:chOff x="842917" y="602581"/>
            <a:chExt cx="7277348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277348" cy="3794550"/>
              <a:chOff x="842917" y="602581"/>
              <a:chExt cx="7277348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405675" y="329852"/>
            <a:ext cx="98021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37" name="Google Shape;1137;p55"/>
          <p:cNvGrpSpPr/>
          <p:nvPr/>
        </p:nvGrpSpPr>
        <p:grpSpPr>
          <a:xfrm>
            <a:off x="7539770" y="19166"/>
            <a:ext cx="1979884" cy="1286961"/>
            <a:chOff x="3028945" y="2612942"/>
            <a:chExt cx="1979884" cy="1286961"/>
          </a:xfrm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32" name="矩形 131"/>
          <p:cNvSpPr/>
          <p:nvPr/>
        </p:nvSpPr>
        <p:spPr>
          <a:xfrm>
            <a:off x="612793" y="1044922"/>
            <a:ext cx="7145320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今日，用信用卡網路購物已經變得相當普遍，由於使用者可能打錯信用卡號，所以一般電子商務型網站都會對信用卡號作檢查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。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/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其中一種錯誤檢查機制稱為Luhn algorithm，它可以把所有打錯一個位數的錯誤找出來，甚至於能挑出打錯多個位數的錯誤，它的檢查規則如下：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</a:b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Gungsuh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用一個例子來講解會比較方便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例如信用卡號 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5181 2710 9900 0012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)：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將偶數位置上的數字乘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，也就是將 ( 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1 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0 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0 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2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) 中粗體底線的數字乘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2，得到10, 16, 4, 2, 18, 0, 0, 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將剛剛所得到的數字中每一個位數數值加總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即 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1+0) + (1+6) + 4 + 2 + (1+8) + 0 + 0 + 2 = 25。將信用卡號中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奇數位數的數字作加總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即1+1+7+0+9+0+0+2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= 20，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再將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兩數相加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 25+20=45。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45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個位數並非0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，所以這個信用卡號並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不合法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。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本題請你用此法檢查信用卡號是否正確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Gungsuh"/>
              </a:rPr>
              <a:t>。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3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405675" y="329852"/>
            <a:ext cx="98021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37" name="Google Shape;1137;p55"/>
          <p:cNvGrpSpPr/>
          <p:nvPr/>
        </p:nvGrpSpPr>
        <p:grpSpPr>
          <a:xfrm>
            <a:off x="7539770" y="19166"/>
            <a:ext cx="1979884" cy="1286961"/>
            <a:chOff x="3028945" y="2612942"/>
            <a:chExt cx="1979884" cy="1286961"/>
          </a:xfrm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32" name="矩形 131"/>
          <p:cNvSpPr/>
          <p:nvPr/>
        </p:nvSpPr>
        <p:spPr>
          <a:xfrm>
            <a:off x="627080" y="1240205"/>
            <a:ext cx="74024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輸入的第一列為整數N，表示測試資料的組數，接下來的N列分別為一個信用卡號，信用卡號有16個數目字，四個數字一組以一個空白字元隔開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若信用卡號是檢查合格的，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"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Valid"，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否則請輸出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"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Invalid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89006"/>
              </p:ext>
            </p:extLst>
          </p:nvPr>
        </p:nvGraphicFramePr>
        <p:xfrm>
          <a:off x="1000125" y="3023553"/>
          <a:ext cx="5657850" cy="1126967"/>
        </p:xfrm>
        <a:graphic>
          <a:graphicData uri="http://schemas.openxmlformats.org/drawingml/2006/table">
            <a:tbl>
              <a:tblPr bandRow="1">
                <a:tableStyleId>{2916F2E9-0B4C-4B82-9B60-91C2F57FD16D}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3028886983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101143181"/>
                    </a:ext>
                  </a:extLst>
                </a:gridCol>
              </a:tblGrid>
              <a:tr h="2817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Sample Input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Sample Output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370208"/>
                  </a:ext>
                </a:extLst>
              </a:tr>
              <a:tr h="845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5181 2710 9900 0012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5181 2710 9900 0017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</a:rPr>
                        <a:t>Invalid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Valid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415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8" y="1128560"/>
            <a:ext cx="7523577" cy="3727457"/>
          </a:xfrm>
          <a:prstGeom prst="rect">
            <a:avLst/>
          </a:prstGeom>
        </p:spPr>
      </p:pic>
      <p:sp>
        <p:nvSpPr>
          <p:cNvPr id="1041" name="Google Shape;104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解法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33791" y="2202873"/>
            <a:ext cx="2272147" cy="276999"/>
          </a:xfrm>
          <a:prstGeom prst="rect">
            <a:avLst/>
          </a:prstGeom>
          <a:solidFill>
            <a:srgbClr val="FFDDDD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 將信用卡號分成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583867" y="2992289"/>
            <a:ext cx="27362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5597231" y="2992289"/>
            <a:ext cx="27085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3595249" y="3058196"/>
            <a:ext cx="3906982" cy="276999"/>
          </a:xfrm>
          <a:prstGeom prst="rect">
            <a:avLst/>
          </a:prstGeom>
          <a:solidFill>
            <a:srgbClr val="FFDDDD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↑每個偶數項分別乘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並取其個位數與十位數作加總↑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017813" y="3650563"/>
            <a:ext cx="3775364" cy="276999"/>
          </a:xfrm>
          <a:prstGeom prst="rect">
            <a:avLst/>
          </a:prstGeom>
          <a:solidFill>
            <a:srgbClr val="FFDDDD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← 判斷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加總好的值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奇數項總和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是否個位數為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7" name="Google Shape;1477;p58"/>
          <p:cNvGrpSpPr/>
          <p:nvPr/>
        </p:nvGrpSpPr>
        <p:grpSpPr>
          <a:xfrm>
            <a:off x="3765343" y="692411"/>
            <a:ext cx="1402092" cy="885514"/>
            <a:chOff x="4361525" y="543750"/>
            <a:chExt cx="1106100" cy="698575"/>
          </a:xfrm>
        </p:grpSpPr>
        <p:sp>
          <p:nvSpPr>
            <p:cNvPr id="1478" name="Google Shape;1478;p58"/>
            <p:cNvSpPr/>
            <p:nvPr/>
          </p:nvSpPr>
          <p:spPr>
            <a:xfrm>
              <a:off x="4720325" y="586600"/>
              <a:ext cx="739425" cy="655725"/>
            </a:xfrm>
            <a:custGeom>
              <a:avLst/>
              <a:gdLst/>
              <a:ahLst/>
              <a:cxnLst/>
              <a:rect l="l" t="t" r="r" b="b"/>
              <a:pathLst>
                <a:path w="29577" h="26229" extrusionOk="0">
                  <a:moveTo>
                    <a:pt x="20500" y="1"/>
                  </a:moveTo>
                  <a:cubicBezTo>
                    <a:pt x="20247" y="1"/>
                    <a:pt x="19990" y="33"/>
                    <a:pt x="19732" y="98"/>
                  </a:cubicBezTo>
                  <a:lnTo>
                    <a:pt x="2364" y="4574"/>
                  </a:lnTo>
                  <a:cubicBezTo>
                    <a:pt x="1587" y="4774"/>
                    <a:pt x="935" y="5267"/>
                    <a:pt x="526" y="5961"/>
                  </a:cubicBezTo>
                  <a:cubicBezTo>
                    <a:pt x="116" y="6654"/>
                    <a:pt x="1" y="7464"/>
                    <a:pt x="200" y="8241"/>
                  </a:cubicBezTo>
                  <a:lnTo>
                    <a:pt x="4235" y="23896"/>
                  </a:lnTo>
                  <a:lnTo>
                    <a:pt x="6021" y="24401"/>
                  </a:lnTo>
                  <a:lnTo>
                    <a:pt x="6021" y="24401"/>
                  </a:lnTo>
                  <a:lnTo>
                    <a:pt x="1923" y="8514"/>
                  </a:lnTo>
                  <a:cubicBezTo>
                    <a:pt x="1640" y="7401"/>
                    <a:pt x="2322" y="6234"/>
                    <a:pt x="3447" y="5951"/>
                  </a:cubicBezTo>
                  <a:lnTo>
                    <a:pt x="19448" y="1821"/>
                  </a:lnTo>
                  <a:cubicBezTo>
                    <a:pt x="19620" y="1778"/>
                    <a:pt x="19793" y="1757"/>
                    <a:pt x="19963" y="1757"/>
                  </a:cubicBezTo>
                  <a:cubicBezTo>
                    <a:pt x="20906" y="1757"/>
                    <a:pt x="21774" y="2392"/>
                    <a:pt x="22023" y="3345"/>
                  </a:cubicBezTo>
                  <a:lnTo>
                    <a:pt x="27917" y="26229"/>
                  </a:lnTo>
                  <a:lnTo>
                    <a:pt x="29577" y="26229"/>
                  </a:lnTo>
                  <a:lnTo>
                    <a:pt x="23399" y="2262"/>
                  </a:lnTo>
                  <a:cubicBezTo>
                    <a:pt x="23126" y="1181"/>
                    <a:pt x="22296" y="392"/>
                    <a:pt x="21297" y="109"/>
                  </a:cubicBezTo>
                  <a:cubicBezTo>
                    <a:pt x="21041" y="38"/>
                    <a:pt x="20774" y="1"/>
                    <a:pt x="20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4712175" y="578850"/>
              <a:ext cx="755450" cy="663475"/>
            </a:xfrm>
            <a:custGeom>
              <a:avLst/>
              <a:gdLst/>
              <a:ahLst/>
              <a:cxnLst/>
              <a:rect l="l" t="t" r="r" b="b"/>
              <a:pathLst>
                <a:path w="30218" h="26539" extrusionOk="0">
                  <a:moveTo>
                    <a:pt x="20803" y="0"/>
                  </a:moveTo>
                  <a:cubicBezTo>
                    <a:pt x="20533" y="0"/>
                    <a:pt x="20258" y="34"/>
                    <a:pt x="19984" y="104"/>
                  </a:cubicBezTo>
                  <a:lnTo>
                    <a:pt x="2606" y="4580"/>
                  </a:lnTo>
                  <a:cubicBezTo>
                    <a:pt x="1756" y="4800"/>
                    <a:pt x="1041" y="5346"/>
                    <a:pt x="589" y="6114"/>
                  </a:cubicBezTo>
                  <a:cubicBezTo>
                    <a:pt x="127" y="6880"/>
                    <a:pt x="1" y="7774"/>
                    <a:pt x="222" y="8624"/>
                  </a:cubicBezTo>
                  <a:lnTo>
                    <a:pt x="4214" y="24111"/>
                  </a:lnTo>
                  <a:lnTo>
                    <a:pt x="4382" y="24153"/>
                  </a:lnTo>
                  <a:lnTo>
                    <a:pt x="4561" y="24206"/>
                  </a:lnTo>
                  <a:lnTo>
                    <a:pt x="526" y="8551"/>
                  </a:lnTo>
                  <a:cubicBezTo>
                    <a:pt x="327" y="7774"/>
                    <a:pt x="442" y="6964"/>
                    <a:pt x="852" y="6271"/>
                  </a:cubicBezTo>
                  <a:cubicBezTo>
                    <a:pt x="1261" y="5577"/>
                    <a:pt x="1913" y="5084"/>
                    <a:pt x="2690" y="4884"/>
                  </a:cubicBezTo>
                  <a:lnTo>
                    <a:pt x="20058" y="408"/>
                  </a:lnTo>
                  <a:cubicBezTo>
                    <a:pt x="20316" y="343"/>
                    <a:pt x="20573" y="311"/>
                    <a:pt x="20826" y="311"/>
                  </a:cubicBezTo>
                  <a:cubicBezTo>
                    <a:pt x="21100" y="311"/>
                    <a:pt x="21367" y="348"/>
                    <a:pt x="21623" y="419"/>
                  </a:cubicBezTo>
                  <a:cubicBezTo>
                    <a:pt x="22622" y="702"/>
                    <a:pt x="23452" y="1491"/>
                    <a:pt x="23725" y="2572"/>
                  </a:cubicBezTo>
                  <a:lnTo>
                    <a:pt x="29903" y="26539"/>
                  </a:lnTo>
                  <a:lnTo>
                    <a:pt x="30218" y="26539"/>
                  </a:lnTo>
                  <a:lnTo>
                    <a:pt x="24030" y="2488"/>
                  </a:lnTo>
                  <a:cubicBezTo>
                    <a:pt x="23639" y="997"/>
                    <a:pt x="22280" y="0"/>
                    <a:pt x="20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4761300" y="630525"/>
              <a:ext cx="656950" cy="611800"/>
            </a:xfrm>
            <a:custGeom>
              <a:avLst/>
              <a:gdLst/>
              <a:ahLst/>
              <a:cxnLst/>
              <a:rect l="l" t="t" r="r" b="b"/>
              <a:pathLst>
                <a:path w="26278" h="24472" extrusionOk="0">
                  <a:moveTo>
                    <a:pt x="18324" y="0"/>
                  </a:moveTo>
                  <a:cubicBezTo>
                    <a:pt x="18154" y="0"/>
                    <a:pt x="17981" y="21"/>
                    <a:pt x="17809" y="64"/>
                  </a:cubicBezTo>
                  <a:lnTo>
                    <a:pt x="1808" y="4194"/>
                  </a:lnTo>
                  <a:cubicBezTo>
                    <a:pt x="683" y="4477"/>
                    <a:pt x="1" y="5644"/>
                    <a:pt x="284" y="6757"/>
                  </a:cubicBezTo>
                  <a:lnTo>
                    <a:pt x="4382" y="22644"/>
                  </a:lnTo>
                  <a:lnTo>
                    <a:pt x="6735" y="23305"/>
                  </a:lnTo>
                  <a:lnTo>
                    <a:pt x="3121" y="9300"/>
                  </a:lnTo>
                  <a:cubicBezTo>
                    <a:pt x="4813" y="8869"/>
                    <a:pt x="5832" y="7136"/>
                    <a:pt x="5401" y="5444"/>
                  </a:cubicBezTo>
                  <a:lnTo>
                    <a:pt x="15278" y="2901"/>
                  </a:lnTo>
                  <a:cubicBezTo>
                    <a:pt x="15641" y="4331"/>
                    <a:pt x="16936" y="5280"/>
                    <a:pt x="18349" y="5280"/>
                  </a:cubicBezTo>
                  <a:cubicBezTo>
                    <a:pt x="18608" y="5280"/>
                    <a:pt x="18871" y="5248"/>
                    <a:pt x="19133" y="5181"/>
                  </a:cubicBezTo>
                  <a:lnTo>
                    <a:pt x="24103" y="24472"/>
                  </a:lnTo>
                  <a:lnTo>
                    <a:pt x="26278" y="24472"/>
                  </a:lnTo>
                  <a:lnTo>
                    <a:pt x="20384" y="1588"/>
                  </a:lnTo>
                  <a:cubicBezTo>
                    <a:pt x="20135" y="635"/>
                    <a:pt x="19267" y="0"/>
                    <a:pt x="18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5036825" y="1140850"/>
              <a:ext cx="206500" cy="101475"/>
            </a:xfrm>
            <a:custGeom>
              <a:avLst/>
              <a:gdLst/>
              <a:ahLst/>
              <a:cxnLst/>
              <a:rect l="l" t="t" r="r" b="b"/>
              <a:pathLst>
                <a:path w="8260" h="4059" extrusionOk="0">
                  <a:moveTo>
                    <a:pt x="5202" y="0"/>
                  </a:moveTo>
                  <a:cubicBezTo>
                    <a:pt x="5065" y="0"/>
                    <a:pt x="4925" y="18"/>
                    <a:pt x="4782" y="55"/>
                  </a:cubicBezTo>
                  <a:cubicBezTo>
                    <a:pt x="2807" y="560"/>
                    <a:pt x="4162" y="3354"/>
                    <a:pt x="3164" y="3607"/>
                  </a:cubicBezTo>
                  <a:cubicBezTo>
                    <a:pt x="3121" y="3618"/>
                    <a:pt x="3079" y="3624"/>
                    <a:pt x="3039" y="3624"/>
                  </a:cubicBezTo>
                  <a:cubicBezTo>
                    <a:pt x="2785" y="3624"/>
                    <a:pt x="2591" y="3398"/>
                    <a:pt x="2491" y="3008"/>
                  </a:cubicBezTo>
                  <a:cubicBezTo>
                    <a:pt x="2344" y="2430"/>
                    <a:pt x="2459" y="1484"/>
                    <a:pt x="2817" y="781"/>
                  </a:cubicBezTo>
                  <a:lnTo>
                    <a:pt x="1577" y="507"/>
                  </a:lnTo>
                  <a:cubicBezTo>
                    <a:pt x="1294" y="1127"/>
                    <a:pt x="1168" y="1894"/>
                    <a:pt x="1241" y="2640"/>
                  </a:cubicBezTo>
                  <a:lnTo>
                    <a:pt x="1" y="2955"/>
                  </a:lnTo>
                  <a:lnTo>
                    <a:pt x="274" y="4006"/>
                  </a:lnTo>
                  <a:lnTo>
                    <a:pt x="1472" y="3702"/>
                  </a:lnTo>
                  <a:cubicBezTo>
                    <a:pt x="1525" y="3828"/>
                    <a:pt x="1577" y="3943"/>
                    <a:pt x="1640" y="4059"/>
                  </a:cubicBezTo>
                  <a:lnTo>
                    <a:pt x="4719" y="4059"/>
                  </a:lnTo>
                  <a:cubicBezTo>
                    <a:pt x="5034" y="3039"/>
                    <a:pt x="4635" y="1673"/>
                    <a:pt x="5296" y="1505"/>
                  </a:cubicBezTo>
                  <a:cubicBezTo>
                    <a:pt x="5329" y="1498"/>
                    <a:pt x="5360" y="1494"/>
                    <a:pt x="5390" y="1494"/>
                  </a:cubicBezTo>
                  <a:cubicBezTo>
                    <a:pt x="5613" y="1494"/>
                    <a:pt x="5771" y="1696"/>
                    <a:pt x="5864" y="2020"/>
                  </a:cubicBezTo>
                  <a:cubicBezTo>
                    <a:pt x="5980" y="2472"/>
                    <a:pt x="5927" y="3270"/>
                    <a:pt x="5738" y="3954"/>
                  </a:cubicBezTo>
                  <a:lnTo>
                    <a:pt x="6263" y="4059"/>
                  </a:lnTo>
                  <a:lnTo>
                    <a:pt x="7019" y="4059"/>
                  </a:lnTo>
                  <a:cubicBezTo>
                    <a:pt x="7177" y="3522"/>
                    <a:pt x="7219" y="2871"/>
                    <a:pt x="7124" y="2241"/>
                  </a:cubicBezTo>
                  <a:lnTo>
                    <a:pt x="8259" y="1946"/>
                  </a:lnTo>
                  <a:lnTo>
                    <a:pt x="7997" y="896"/>
                  </a:lnTo>
                  <a:lnTo>
                    <a:pt x="6809" y="1201"/>
                  </a:lnTo>
                  <a:cubicBezTo>
                    <a:pt x="6451" y="440"/>
                    <a:pt x="5875" y="0"/>
                    <a:pt x="5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4839300" y="703025"/>
              <a:ext cx="524600" cy="539300"/>
            </a:xfrm>
            <a:custGeom>
              <a:avLst/>
              <a:gdLst/>
              <a:ahLst/>
              <a:cxnLst/>
              <a:rect l="l" t="t" r="r" b="b"/>
              <a:pathLst>
                <a:path w="20984" h="21572" extrusionOk="0">
                  <a:moveTo>
                    <a:pt x="8770" y="4699"/>
                  </a:moveTo>
                  <a:cubicBezTo>
                    <a:pt x="9915" y="4699"/>
                    <a:pt x="10963" y="5471"/>
                    <a:pt x="11264" y="6631"/>
                  </a:cubicBezTo>
                  <a:cubicBezTo>
                    <a:pt x="11611" y="8007"/>
                    <a:pt x="10781" y="9415"/>
                    <a:pt x="9405" y="9772"/>
                  </a:cubicBezTo>
                  <a:cubicBezTo>
                    <a:pt x="9189" y="9828"/>
                    <a:pt x="8972" y="9855"/>
                    <a:pt x="8758" y="9855"/>
                  </a:cubicBezTo>
                  <a:cubicBezTo>
                    <a:pt x="7612" y="9855"/>
                    <a:pt x="6564" y="9082"/>
                    <a:pt x="6263" y="7913"/>
                  </a:cubicBezTo>
                  <a:cubicBezTo>
                    <a:pt x="5906" y="6536"/>
                    <a:pt x="6736" y="5128"/>
                    <a:pt x="8123" y="4782"/>
                  </a:cubicBezTo>
                  <a:cubicBezTo>
                    <a:pt x="8339" y="4726"/>
                    <a:pt x="8556" y="4699"/>
                    <a:pt x="8770" y="4699"/>
                  </a:cubicBezTo>
                  <a:close/>
                  <a:moveTo>
                    <a:pt x="12158" y="1"/>
                  </a:moveTo>
                  <a:lnTo>
                    <a:pt x="2281" y="2544"/>
                  </a:lnTo>
                  <a:cubicBezTo>
                    <a:pt x="2712" y="4236"/>
                    <a:pt x="1693" y="5969"/>
                    <a:pt x="1" y="6400"/>
                  </a:cubicBezTo>
                  <a:lnTo>
                    <a:pt x="3615" y="20405"/>
                  </a:lnTo>
                  <a:lnTo>
                    <a:pt x="4971" y="20794"/>
                  </a:lnTo>
                  <a:cubicBezTo>
                    <a:pt x="4530" y="17295"/>
                    <a:pt x="6746" y="13944"/>
                    <a:pt x="10245" y="13040"/>
                  </a:cubicBezTo>
                  <a:cubicBezTo>
                    <a:pt x="10844" y="12885"/>
                    <a:pt x="11444" y="12811"/>
                    <a:pt x="12034" y="12811"/>
                  </a:cubicBezTo>
                  <a:cubicBezTo>
                    <a:pt x="15197" y="12811"/>
                    <a:pt x="18079" y="14941"/>
                    <a:pt x="18903" y="18147"/>
                  </a:cubicBezTo>
                  <a:cubicBezTo>
                    <a:pt x="19207" y="19312"/>
                    <a:pt x="19197" y="20479"/>
                    <a:pt x="18934" y="21572"/>
                  </a:cubicBezTo>
                  <a:lnTo>
                    <a:pt x="20983" y="21572"/>
                  </a:lnTo>
                  <a:lnTo>
                    <a:pt x="16013" y="2281"/>
                  </a:lnTo>
                  <a:cubicBezTo>
                    <a:pt x="15751" y="2348"/>
                    <a:pt x="15488" y="2380"/>
                    <a:pt x="15229" y="2380"/>
                  </a:cubicBezTo>
                  <a:cubicBezTo>
                    <a:pt x="13816" y="2380"/>
                    <a:pt x="12521" y="1431"/>
                    <a:pt x="12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952525" y="1023275"/>
              <a:ext cx="366975" cy="219050"/>
            </a:xfrm>
            <a:custGeom>
              <a:avLst/>
              <a:gdLst/>
              <a:ahLst/>
              <a:cxnLst/>
              <a:rect l="l" t="t" r="r" b="b"/>
              <a:pathLst>
                <a:path w="14679" h="8762" extrusionOk="0">
                  <a:moveTo>
                    <a:pt x="7505" y="1"/>
                  </a:moveTo>
                  <a:cubicBezTo>
                    <a:pt x="6915" y="1"/>
                    <a:pt x="6315" y="75"/>
                    <a:pt x="5716" y="230"/>
                  </a:cubicBezTo>
                  <a:cubicBezTo>
                    <a:pt x="2217" y="1134"/>
                    <a:pt x="1" y="4485"/>
                    <a:pt x="442" y="7984"/>
                  </a:cubicBezTo>
                  <a:lnTo>
                    <a:pt x="3174" y="8762"/>
                  </a:lnTo>
                  <a:lnTo>
                    <a:pt x="5012" y="8762"/>
                  </a:lnTo>
                  <a:cubicBezTo>
                    <a:pt x="4949" y="8646"/>
                    <a:pt x="4897" y="8531"/>
                    <a:pt x="4844" y="8405"/>
                  </a:cubicBezTo>
                  <a:lnTo>
                    <a:pt x="3646" y="8709"/>
                  </a:lnTo>
                  <a:lnTo>
                    <a:pt x="3373" y="7658"/>
                  </a:lnTo>
                  <a:lnTo>
                    <a:pt x="4613" y="7343"/>
                  </a:lnTo>
                  <a:cubicBezTo>
                    <a:pt x="4540" y="6597"/>
                    <a:pt x="4666" y="5830"/>
                    <a:pt x="4949" y="5210"/>
                  </a:cubicBezTo>
                  <a:lnTo>
                    <a:pt x="6189" y="5484"/>
                  </a:lnTo>
                  <a:cubicBezTo>
                    <a:pt x="5831" y="6187"/>
                    <a:pt x="5716" y="7133"/>
                    <a:pt x="5863" y="7711"/>
                  </a:cubicBezTo>
                  <a:cubicBezTo>
                    <a:pt x="5963" y="8101"/>
                    <a:pt x="6157" y="8327"/>
                    <a:pt x="6411" y="8327"/>
                  </a:cubicBezTo>
                  <a:cubicBezTo>
                    <a:pt x="6451" y="8327"/>
                    <a:pt x="6493" y="8321"/>
                    <a:pt x="6536" y="8310"/>
                  </a:cubicBezTo>
                  <a:cubicBezTo>
                    <a:pt x="7534" y="8057"/>
                    <a:pt x="6179" y="5263"/>
                    <a:pt x="8154" y="4758"/>
                  </a:cubicBezTo>
                  <a:cubicBezTo>
                    <a:pt x="8297" y="4721"/>
                    <a:pt x="8437" y="4703"/>
                    <a:pt x="8574" y="4703"/>
                  </a:cubicBezTo>
                  <a:cubicBezTo>
                    <a:pt x="9247" y="4703"/>
                    <a:pt x="9823" y="5143"/>
                    <a:pt x="10181" y="5904"/>
                  </a:cubicBezTo>
                  <a:lnTo>
                    <a:pt x="11369" y="5599"/>
                  </a:lnTo>
                  <a:lnTo>
                    <a:pt x="11631" y="6649"/>
                  </a:lnTo>
                  <a:lnTo>
                    <a:pt x="10496" y="6944"/>
                  </a:lnTo>
                  <a:cubicBezTo>
                    <a:pt x="10591" y="7574"/>
                    <a:pt x="10549" y="8225"/>
                    <a:pt x="10391" y="8762"/>
                  </a:cubicBezTo>
                  <a:lnTo>
                    <a:pt x="14405" y="8762"/>
                  </a:lnTo>
                  <a:cubicBezTo>
                    <a:pt x="14668" y="7669"/>
                    <a:pt x="14678" y="6502"/>
                    <a:pt x="14374" y="5337"/>
                  </a:cubicBezTo>
                  <a:cubicBezTo>
                    <a:pt x="13550" y="2131"/>
                    <a:pt x="10668" y="1"/>
                    <a:pt x="7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5152675" y="1178200"/>
              <a:ext cx="40725" cy="64125"/>
            </a:xfrm>
            <a:custGeom>
              <a:avLst/>
              <a:gdLst/>
              <a:ahLst/>
              <a:cxnLst/>
              <a:rect l="l" t="t" r="r" b="b"/>
              <a:pathLst>
                <a:path w="1629" h="2565" extrusionOk="0">
                  <a:moveTo>
                    <a:pt x="756" y="0"/>
                  </a:moveTo>
                  <a:cubicBezTo>
                    <a:pt x="726" y="0"/>
                    <a:pt x="695" y="4"/>
                    <a:pt x="662" y="11"/>
                  </a:cubicBezTo>
                  <a:cubicBezTo>
                    <a:pt x="1" y="179"/>
                    <a:pt x="400" y="1545"/>
                    <a:pt x="85" y="2565"/>
                  </a:cubicBezTo>
                  <a:lnTo>
                    <a:pt x="1629" y="2565"/>
                  </a:lnTo>
                  <a:lnTo>
                    <a:pt x="1104" y="2460"/>
                  </a:lnTo>
                  <a:cubicBezTo>
                    <a:pt x="1293" y="1776"/>
                    <a:pt x="1346" y="978"/>
                    <a:pt x="1230" y="526"/>
                  </a:cubicBezTo>
                  <a:cubicBezTo>
                    <a:pt x="1137" y="202"/>
                    <a:pt x="979" y="0"/>
                    <a:pt x="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4986925" y="820475"/>
              <a:ext cx="142675" cy="128950"/>
            </a:xfrm>
            <a:custGeom>
              <a:avLst/>
              <a:gdLst/>
              <a:ahLst/>
              <a:cxnLst/>
              <a:rect l="l" t="t" r="r" b="b"/>
              <a:pathLst>
                <a:path w="5707" h="5158" extrusionOk="0">
                  <a:moveTo>
                    <a:pt x="2865" y="1"/>
                  </a:moveTo>
                  <a:cubicBezTo>
                    <a:pt x="2651" y="1"/>
                    <a:pt x="2434" y="28"/>
                    <a:pt x="2218" y="84"/>
                  </a:cubicBezTo>
                  <a:cubicBezTo>
                    <a:pt x="831" y="430"/>
                    <a:pt x="1" y="1838"/>
                    <a:pt x="358" y="3215"/>
                  </a:cubicBezTo>
                  <a:cubicBezTo>
                    <a:pt x="659" y="4384"/>
                    <a:pt x="1707" y="5157"/>
                    <a:pt x="2853" y="5157"/>
                  </a:cubicBezTo>
                  <a:cubicBezTo>
                    <a:pt x="3067" y="5157"/>
                    <a:pt x="3284" y="5130"/>
                    <a:pt x="3500" y="5074"/>
                  </a:cubicBezTo>
                  <a:cubicBezTo>
                    <a:pt x="4876" y="4717"/>
                    <a:pt x="5706" y="3309"/>
                    <a:pt x="5359" y="1933"/>
                  </a:cubicBezTo>
                  <a:cubicBezTo>
                    <a:pt x="5058" y="773"/>
                    <a:pt x="4010" y="1"/>
                    <a:pt x="2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546175" y="551525"/>
              <a:ext cx="825325" cy="690800"/>
            </a:xfrm>
            <a:custGeom>
              <a:avLst/>
              <a:gdLst/>
              <a:ahLst/>
              <a:cxnLst/>
              <a:rect l="l" t="t" r="r" b="b"/>
              <a:pathLst>
                <a:path w="33013" h="27632" extrusionOk="0">
                  <a:moveTo>
                    <a:pt x="19703" y="1"/>
                  </a:moveTo>
                  <a:cubicBezTo>
                    <a:pt x="19323" y="1"/>
                    <a:pt x="18934" y="76"/>
                    <a:pt x="18555" y="230"/>
                  </a:cubicBezTo>
                  <a:lnTo>
                    <a:pt x="1955" y="7017"/>
                  </a:lnTo>
                  <a:cubicBezTo>
                    <a:pt x="1209" y="7322"/>
                    <a:pt x="631" y="7889"/>
                    <a:pt x="326" y="8636"/>
                  </a:cubicBezTo>
                  <a:cubicBezTo>
                    <a:pt x="11" y="9381"/>
                    <a:pt x="0" y="10201"/>
                    <a:pt x="305" y="10936"/>
                  </a:cubicBezTo>
                  <a:lnTo>
                    <a:pt x="6430" y="25909"/>
                  </a:lnTo>
                  <a:lnTo>
                    <a:pt x="8270" y="26171"/>
                  </a:lnTo>
                  <a:lnTo>
                    <a:pt x="2060" y="10989"/>
                  </a:lnTo>
                  <a:cubicBezTo>
                    <a:pt x="1618" y="9906"/>
                    <a:pt x="2134" y="8678"/>
                    <a:pt x="3215" y="8236"/>
                  </a:cubicBezTo>
                  <a:lnTo>
                    <a:pt x="18513" y="1974"/>
                  </a:lnTo>
                  <a:cubicBezTo>
                    <a:pt x="18770" y="1871"/>
                    <a:pt x="19036" y="1822"/>
                    <a:pt x="19299" y="1822"/>
                  </a:cubicBezTo>
                  <a:cubicBezTo>
                    <a:pt x="20133" y="1822"/>
                    <a:pt x="20930" y="2315"/>
                    <a:pt x="21266" y="3130"/>
                  </a:cubicBezTo>
                  <a:lnTo>
                    <a:pt x="31279" y="27632"/>
                  </a:lnTo>
                  <a:lnTo>
                    <a:pt x="33012" y="27632"/>
                  </a:lnTo>
                  <a:lnTo>
                    <a:pt x="22485" y="1869"/>
                  </a:lnTo>
                  <a:cubicBezTo>
                    <a:pt x="22064" y="850"/>
                    <a:pt x="21140" y="177"/>
                    <a:pt x="20110" y="30"/>
                  </a:cubicBezTo>
                  <a:cubicBezTo>
                    <a:pt x="19976" y="11"/>
                    <a:pt x="19840" y="1"/>
                    <a:pt x="19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538300" y="543750"/>
              <a:ext cx="841600" cy="698575"/>
            </a:xfrm>
            <a:custGeom>
              <a:avLst/>
              <a:gdLst/>
              <a:ahLst/>
              <a:cxnLst/>
              <a:rect l="l" t="t" r="r" b="b"/>
              <a:pathLst>
                <a:path w="33664" h="27943" extrusionOk="0">
                  <a:moveTo>
                    <a:pt x="20004" y="0"/>
                  </a:moveTo>
                  <a:cubicBezTo>
                    <a:pt x="19587" y="0"/>
                    <a:pt x="19164" y="79"/>
                    <a:pt x="18755" y="247"/>
                  </a:cubicBezTo>
                  <a:lnTo>
                    <a:pt x="2154" y="7044"/>
                  </a:lnTo>
                  <a:cubicBezTo>
                    <a:pt x="1335" y="7371"/>
                    <a:pt x="694" y="8011"/>
                    <a:pt x="347" y="8831"/>
                  </a:cubicBezTo>
                  <a:cubicBezTo>
                    <a:pt x="11" y="9650"/>
                    <a:pt x="0" y="10554"/>
                    <a:pt x="336" y="11373"/>
                  </a:cubicBezTo>
                  <a:lnTo>
                    <a:pt x="6388" y="26167"/>
                  </a:lnTo>
                  <a:lnTo>
                    <a:pt x="6567" y="26199"/>
                  </a:lnTo>
                  <a:lnTo>
                    <a:pt x="6745" y="26220"/>
                  </a:lnTo>
                  <a:lnTo>
                    <a:pt x="6745" y="26220"/>
                  </a:lnTo>
                  <a:lnTo>
                    <a:pt x="620" y="11247"/>
                  </a:lnTo>
                  <a:cubicBezTo>
                    <a:pt x="315" y="10512"/>
                    <a:pt x="326" y="9692"/>
                    <a:pt x="641" y="8947"/>
                  </a:cubicBezTo>
                  <a:cubicBezTo>
                    <a:pt x="946" y="8200"/>
                    <a:pt x="1524" y="7633"/>
                    <a:pt x="2270" y="7328"/>
                  </a:cubicBezTo>
                  <a:lnTo>
                    <a:pt x="18870" y="541"/>
                  </a:lnTo>
                  <a:cubicBezTo>
                    <a:pt x="19249" y="387"/>
                    <a:pt x="19638" y="312"/>
                    <a:pt x="20018" y="312"/>
                  </a:cubicBezTo>
                  <a:cubicBezTo>
                    <a:pt x="20155" y="312"/>
                    <a:pt x="20291" y="322"/>
                    <a:pt x="20425" y="341"/>
                  </a:cubicBezTo>
                  <a:cubicBezTo>
                    <a:pt x="21455" y="488"/>
                    <a:pt x="22379" y="1161"/>
                    <a:pt x="22800" y="2180"/>
                  </a:cubicBezTo>
                  <a:lnTo>
                    <a:pt x="33327" y="27943"/>
                  </a:lnTo>
                  <a:lnTo>
                    <a:pt x="33664" y="27943"/>
                  </a:lnTo>
                  <a:lnTo>
                    <a:pt x="23084" y="2064"/>
                  </a:lnTo>
                  <a:cubicBezTo>
                    <a:pt x="22558" y="781"/>
                    <a:pt x="21312" y="0"/>
                    <a:pt x="20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4586625" y="597050"/>
              <a:ext cx="741550" cy="645275"/>
            </a:xfrm>
            <a:custGeom>
              <a:avLst/>
              <a:gdLst/>
              <a:ahLst/>
              <a:cxnLst/>
              <a:rect l="l" t="t" r="r" b="b"/>
              <a:pathLst>
                <a:path w="29662" h="25811" extrusionOk="0">
                  <a:moveTo>
                    <a:pt x="17681" y="1"/>
                  </a:moveTo>
                  <a:cubicBezTo>
                    <a:pt x="17418" y="1"/>
                    <a:pt x="17152" y="50"/>
                    <a:pt x="16895" y="153"/>
                  </a:cubicBezTo>
                  <a:lnTo>
                    <a:pt x="1597" y="6415"/>
                  </a:lnTo>
                  <a:cubicBezTo>
                    <a:pt x="516" y="6857"/>
                    <a:pt x="0" y="8085"/>
                    <a:pt x="442" y="9168"/>
                  </a:cubicBezTo>
                  <a:lnTo>
                    <a:pt x="6652" y="24350"/>
                  </a:lnTo>
                  <a:lnTo>
                    <a:pt x="9068" y="24686"/>
                  </a:lnTo>
                  <a:lnTo>
                    <a:pt x="3594" y="11300"/>
                  </a:lnTo>
                  <a:cubicBezTo>
                    <a:pt x="5212" y="10639"/>
                    <a:pt x="5989" y="8790"/>
                    <a:pt x="5328" y="7172"/>
                  </a:cubicBezTo>
                  <a:lnTo>
                    <a:pt x="14763" y="3305"/>
                  </a:lnTo>
                  <a:cubicBezTo>
                    <a:pt x="15264" y="4531"/>
                    <a:pt x="16447" y="5275"/>
                    <a:pt x="17695" y="5275"/>
                  </a:cubicBezTo>
                  <a:cubicBezTo>
                    <a:pt x="18094" y="5275"/>
                    <a:pt x="18500" y="5199"/>
                    <a:pt x="18891" y="5038"/>
                  </a:cubicBezTo>
                  <a:lnTo>
                    <a:pt x="27381" y="25811"/>
                  </a:lnTo>
                  <a:lnTo>
                    <a:pt x="29661" y="25811"/>
                  </a:lnTo>
                  <a:lnTo>
                    <a:pt x="19648" y="1309"/>
                  </a:lnTo>
                  <a:cubicBezTo>
                    <a:pt x="19312" y="494"/>
                    <a:pt x="18515" y="1"/>
                    <a:pt x="1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919675" y="1109900"/>
              <a:ext cx="201250" cy="132425"/>
            </a:xfrm>
            <a:custGeom>
              <a:avLst/>
              <a:gdLst/>
              <a:ahLst/>
              <a:cxnLst/>
              <a:rect l="l" t="t" r="r" b="b"/>
              <a:pathLst>
                <a:path w="8050" h="5297" extrusionOk="0">
                  <a:moveTo>
                    <a:pt x="4963" y="0"/>
                  </a:moveTo>
                  <a:cubicBezTo>
                    <a:pt x="4762" y="0"/>
                    <a:pt x="4557" y="42"/>
                    <a:pt x="4351" y="127"/>
                  </a:cubicBezTo>
                  <a:cubicBezTo>
                    <a:pt x="2459" y="894"/>
                    <a:pt x="4172" y="3479"/>
                    <a:pt x="3227" y="3868"/>
                  </a:cubicBezTo>
                  <a:cubicBezTo>
                    <a:pt x="3166" y="3893"/>
                    <a:pt x="3107" y="3905"/>
                    <a:pt x="3050" y="3905"/>
                  </a:cubicBezTo>
                  <a:cubicBezTo>
                    <a:pt x="2821" y="3905"/>
                    <a:pt x="2624" y="3708"/>
                    <a:pt x="2480" y="3363"/>
                  </a:cubicBezTo>
                  <a:cubicBezTo>
                    <a:pt x="2260" y="2806"/>
                    <a:pt x="2239" y="1861"/>
                    <a:pt x="2491" y="1115"/>
                  </a:cubicBezTo>
                  <a:lnTo>
                    <a:pt x="1241" y="1010"/>
                  </a:lnTo>
                  <a:cubicBezTo>
                    <a:pt x="1031" y="1661"/>
                    <a:pt x="1010" y="2439"/>
                    <a:pt x="1189" y="3163"/>
                  </a:cubicBezTo>
                  <a:lnTo>
                    <a:pt x="1" y="3647"/>
                  </a:lnTo>
                  <a:lnTo>
                    <a:pt x="411" y="4655"/>
                  </a:lnTo>
                  <a:lnTo>
                    <a:pt x="1567" y="4183"/>
                  </a:lnTo>
                  <a:cubicBezTo>
                    <a:pt x="1777" y="4582"/>
                    <a:pt x="2050" y="4897"/>
                    <a:pt x="2354" y="5108"/>
                  </a:cubicBezTo>
                  <a:lnTo>
                    <a:pt x="3699" y="5297"/>
                  </a:lnTo>
                  <a:lnTo>
                    <a:pt x="3804" y="5297"/>
                  </a:lnTo>
                  <a:cubicBezTo>
                    <a:pt x="3825" y="5286"/>
                    <a:pt x="3857" y="5276"/>
                    <a:pt x="3878" y="5265"/>
                  </a:cubicBezTo>
                  <a:cubicBezTo>
                    <a:pt x="5812" y="4477"/>
                    <a:pt x="4130" y="1872"/>
                    <a:pt x="5055" y="1503"/>
                  </a:cubicBezTo>
                  <a:cubicBezTo>
                    <a:pt x="5105" y="1480"/>
                    <a:pt x="5154" y="1470"/>
                    <a:pt x="5202" y="1470"/>
                  </a:cubicBezTo>
                  <a:cubicBezTo>
                    <a:pt x="5395" y="1470"/>
                    <a:pt x="5565" y="1646"/>
                    <a:pt x="5675" y="1924"/>
                  </a:cubicBezTo>
                  <a:cubicBezTo>
                    <a:pt x="5854" y="2355"/>
                    <a:pt x="5917" y="3163"/>
                    <a:pt x="5822" y="3857"/>
                  </a:cubicBezTo>
                  <a:lnTo>
                    <a:pt x="7093" y="3941"/>
                  </a:lnTo>
                  <a:cubicBezTo>
                    <a:pt x="7198" y="3353"/>
                    <a:pt x="7156" y="2649"/>
                    <a:pt x="6967" y="1977"/>
                  </a:cubicBezTo>
                  <a:lnTo>
                    <a:pt x="8049" y="1535"/>
                  </a:lnTo>
                  <a:lnTo>
                    <a:pt x="7640" y="527"/>
                  </a:lnTo>
                  <a:lnTo>
                    <a:pt x="6515" y="989"/>
                  </a:lnTo>
                  <a:cubicBezTo>
                    <a:pt x="6100" y="354"/>
                    <a:pt x="5551" y="0"/>
                    <a:pt x="4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76450" y="679675"/>
              <a:ext cx="594700" cy="562650"/>
            </a:xfrm>
            <a:custGeom>
              <a:avLst/>
              <a:gdLst/>
              <a:ahLst/>
              <a:cxnLst/>
              <a:rect l="l" t="t" r="r" b="b"/>
              <a:pathLst>
                <a:path w="23788" h="22506" extrusionOk="0">
                  <a:moveTo>
                    <a:pt x="8804" y="5088"/>
                  </a:moveTo>
                  <a:cubicBezTo>
                    <a:pt x="9818" y="5088"/>
                    <a:pt x="10775" y="5692"/>
                    <a:pt x="11180" y="6693"/>
                  </a:cubicBezTo>
                  <a:cubicBezTo>
                    <a:pt x="11726" y="8006"/>
                    <a:pt x="11096" y="9519"/>
                    <a:pt x="9772" y="10055"/>
                  </a:cubicBezTo>
                  <a:cubicBezTo>
                    <a:pt x="9452" y="10185"/>
                    <a:pt x="9121" y="10246"/>
                    <a:pt x="8796" y="10246"/>
                  </a:cubicBezTo>
                  <a:cubicBezTo>
                    <a:pt x="7778" y="10246"/>
                    <a:pt x="6816" y="9643"/>
                    <a:pt x="6410" y="8647"/>
                  </a:cubicBezTo>
                  <a:cubicBezTo>
                    <a:pt x="5874" y="7323"/>
                    <a:pt x="6505" y="5821"/>
                    <a:pt x="7818" y="5285"/>
                  </a:cubicBezTo>
                  <a:cubicBezTo>
                    <a:pt x="8141" y="5151"/>
                    <a:pt x="8475" y="5088"/>
                    <a:pt x="8804" y="5088"/>
                  </a:cubicBezTo>
                  <a:close/>
                  <a:moveTo>
                    <a:pt x="11170" y="0"/>
                  </a:moveTo>
                  <a:lnTo>
                    <a:pt x="1735" y="3867"/>
                  </a:lnTo>
                  <a:cubicBezTo>
                    <a:pt x="2396" y="5485"/>
                    <a:pt x="1619" y="7334"/>
                    <a:pt x="1" y="7995"/>
                  </a:cubicBezTo>
                  <a:lnTo>
                    <a:pt x="5475" y="21381"/>
                  </a:lnTo>
                  <a:lnTo>
                    <a:pt x="6872" y="21581"/>
                  </a:lnTo>
                  <a:cubicBezTo>
                    <a:pt x="5958" y="18177"/>
                    <a:pt x="7703" y="14542"/>
                    <a:pt x="11054" y="13176"/>
                  </a:cubicBezTo>
                  <a:cubicBezTo>
                    <a:pt x="11933" y="12817"/>
                    <a:pt x="12842" y="12646"/>
                    <a:pt x="13737" y="12646"/>
                  </a:cubicBezTo>
                  <a:cubicBezTo>
                    <a:pt x="16535" y="12646"/>
                    <a:pt x="19190" y="14309"/>
                    <a:pt x="20321" y="17063"/>
                  </a:cubicBezTo>
                  <a:cubicBezTo>
                    <a:pt x="21056" y="18880"/>
                    <a:pt x="20993" y="20825"/>
                    <a:pt x="20290" y="22506"/>
                  </a:cubicBezTo>
                  <a:lnTo>
                    <a:pt x="23788" y="22506"/>
                  </a:lnTo>
                  <a:lnTo>
                    <a:pt x="15298" y="1733"/>
                  </a:lnTo>
                  <a:cubicBezTo>
                    <a:pt x="14907" y="1894"/>
                    <a:pt x="14501" y="1970"/>
                    <a:pt x="14102" y="1970"/>
                  </a:cubicBezTo>
                  <a:cubicBezTo>
                    <a:pt x="12854" y="1970"/>
                    <a:pt x="11671" y="1226"/>
                    <a:pt x="1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4825400" y="995825"/>
              <a:ext cx="377475" cy="246500"/>
            </a:xfrm>
            <a:custGeom>
              <a:avLst/>
              <a:gdLst/>
              <a:ahLst/>
              <a:cxnLst/>
              <a:rect l="l" t="t" r="r" b="b"/>
              <a:pathLst>
                <a:path w="15099" h="9860" extrusionOk="0">
                  <a:moveTo>
                    <a:pt x="7779" y="0"/>
                  </a:moveTo>
                  <a:cubicBezTo>
                    <a:pt x="6884" y="0"/>
                    <a:pt x="5975" y="171"/>
                    <a:pt x="5096" y="530"/>
                  </a:cubicBezTo>
                  <a:cubicBezTo>
                    <a:pt x="1745" y="1896"/>
                    <a:pt x="0" y="5531"/>
                    <a:pt x="914" y="8935"/>
                  </a:cubicBezTo>
                  <a:lnTo>
                    <a:pt x="6125" y="9671"/>
                  </a:lnTo>
                  <a:cubicBezTo>
                    <a:pt x="5821" y="9460"/>
                    <a:pt x="5548" y="9145"/>
                    <a:pt x="5338" y="8746"/>
                  </a:cubicBezTo>
                  <a:lnTo>
                    <a:pt x="4182" y="9218"/>
                  </a:lnTo>
                  <a:lnTo>
                    <a:pt x="3772" y="8210"/>
                  </a:lnTo>
                  <a:lnTo>
                    <a:pt x="4960" y="7726"/>
                  </a:lnTo>
                  <a:cubicBezTo>
                    <a:pt x="4781" y="7002"/>
                    <a:pt x="4802" y="6224"/>
                    <a:pt x="5012" y="5573"/>
                  </a:cubicBezTo>
                  <a:lnTo>
                    <a:pt x="6262" y="5678"/>
                  </a:lnTo>
                  <a:cubicBezTo>
                    <a:pt x="6010" y="6424"/>
                    <a:pt x="6031" y="7369"/>
                    <a:pt x="6251" y="7926"/>
                  </a:cubicBezTo>
                  <a:cubicBezTo>
                    <a:pt x="6395" y="8271"/>
                    <a:pt x="6592" y="8468"/>
                    <a:pt x="6821" y="8468"/>
                  </a:cubicBezTo>
                  <a:cubicBezTo>
                    <a:pt x="6878" y="8468"/>
                    <a:pt x="6937" y="8456"/>
                    <a:pt x="6998" y="8431"/>
                  </a:cubicBezTo>
                  <a:cubicBezTo>
                    <a:pt x="7943" y="8042"/>
                    <a:pt x="6230" y="5457"/>
                    <a:pt x="8122" y="4690"/>
                  </a:cubicBezTo>
                  <a:cubicBezTo>
                    <a:pt x="8328" y="4605"/>
                    <a:pt x="8533" y="4563"/>
                    <a:pt x="8734" y="4563"/>
                  </a:cubicBezTo>
                  <a:cubicBezTo>
                    <a:pt x="9322" y="4563"/>
                    <a:pt x="9871" y="4917"/>
                    <a:pt x="10286" y="5552"/>
                  </a:cubicBezTo>
                  <a:lnTo>
                    <a:pt x="11411" y="5090"/>
                  </a:lnTo>
                  <a:lnTo>
                    <a:pt x="11820" y="6098"/>
                  </a:lnTo>
                  <a:lnTo>
                    <a:pt x="10738" y="6540"/>
                  </a:lnTo>
                  <a:cubicBezTo>
                    <a:pt x="10927" y="7212"/>
                    <a:pt x="10969" y="7916"/>
                    <a:pt x="10864" y="8504"/>
                  </a:cubicBezTo>
                  <a:lnTo>
                    <a:pt x="9593" y="8420"/>
                  </a:lnTo>
                  <a:cubicBezTo>
                    <a:pt x="9688" y="7726"/>
                    <a:pt x="9625" y="6918"/>
                    <a:pt x="9446" y="6487"/>
                  </a:cubicBezTo>
                  <a:cubicBezTo>
                    <a:pt x="9336" y="6209"/>
                    <a:pt x="9166" y="6033"/>
                    <a:pt x="8973" y="6033"/>
                  </a:cubicBezTo>
                  <a:cubicBezTo>
                    <a:pt x="8925" y="6033"/>
                    <a:pt x="8876" y="6043"/>
                    <a:pt x="8826" y="6066"/>
                  </a:cubicBezTo>
                  <a:cubicBezTo>
                    <a:pt x="7901" y="6435"/>
                    <a:pt x="9583" y="9040"/>
                    <a:pt x="7649" y="9828"/>
                  </a:cubicBezTo>
                  <a:cubicBezTo>
                    <a:pt x="7628" y="9839"/>
                    <a:pt x="7596" y="9849"/>
                    <a:pt x="7575" y="9860"/>
                  </a:cubicBezTo>
                  <a:lnTo>
                    <a:pt x="14332" y="9860"/>
                  </a:lnTo>
                  <a:cubicBezTo>
                    <a:pt x="15035" y="8179"/>
                    <a:pt x="15098" y="6234"/>
                    <a:pt x="14363" y="4417"/>
                  </a:cubicBezTo>
                  <a:cubicBezTo>
                    <a:pt x="13232" y="1663"/>
                    <a:pt x="10577" y="0"/>
                    <a:pt x="77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823300" y="806850"/>
              <a:ext cx="146325" cy="129000"/>
            </a:xfrm>
            <a:custGeom>
              <a:avLst/>
              <a:gdLst/>
              <a:ahLst/>
              <a:cxnLst/>
              <a:rect l="l" t="t" r="r" b="b"/>
              <a:pathLst>
                <a:path w="5853" h="5160" extrusionOk="0">
                  <a:moveTo>
                    <a:pt x="2930" y="1"/>
                  </a:moveTo>
                  <a:cubicBezTo>
                    <a:pt x="2601" y="1"/>
                    <a:pt x="2267" y="64"/>
                    <a:pt x="1944" y="198"/>
                  </a:cubicBezTo>
                  <a:cubicBezTo>
                    <a:pt x="631" y="734"/>
                    <a:pt x="0" y="2236"/>
                    <a:pt x="536" y="3560"/>
                  </a:cubicBezTo>
                  <a:cubicBezTo>
                    <a:pt x="942" y="4556"/>
                    <a:pt x="1904" y="5159"/>
                    <a:pt x="2922" y="5159"/>
                  </a:cubicBezTo>
                  <a:cubicBezTo>
                    <a:pt x="3247" y="5159"/>
                    <a:pt x="3578" y="5098"/>
                    <a:pt x="3898" y="4968"/>
                  </a:cubicBezTo>
                  <a:cubicBezTo>
                    <a:pt x="5222" y="4432"/>
                    <a:pt x="5852" y="2919"/>
                    <a:pt x="5306" y="1606"/>
                  </a:cubicBezTo>
                  <a:cubicBezTo>
                    <a:pt x="4901" y="605"/>
                    <a:pt x="3944" y="1"/>
                    <a:pt x="2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4369400" y="553850"/>
              <a:ext cx="910175" cy="688475"/>
            </a:xfrm>
            <a:custGeom>
              <a:avLst/>
              <a:gdLst/>
              <a:ahLst/>
              <a:cxnLst/>
              <a:rect l="l" t="t" r="r" b="b"/>
              <a:pathLst>
                <a:path w="36407" h="27539" extrusionOk="0">
                  <a:moveTo>
                    <a:pt x="18608" y="0"/>
                  </a:moveTo>
                  <a:cubicBezTo>
                    <a:pt x="18093" y="0"/>
                    <a:pt x="17568" y="137"/>
                    <a:pt x="17095" y="410"/>
                  </a:cubicBezTo>
                  <a:lnTo>
                    <a:pt x="1598" y="9456"/>
                  </a:lnTo>
                  <a:cubicBezTo>
                    <a:pt x="904" y="9855"/>
                    <a:pt x="410" y="10507"/>
                    <a:pt x="211" y="11295"/>
                  </a:cubicBezTo>
                  <a:cubicBezTo>
                    <a:pt x="1" y="12073"/>
                    <a:pt x="106" y="12881"/>
                    <a:pt x="515" y="13575"/>
                  </a:cubicBezTo>
                  <a:lnTo>
                    <a:pt x="8658" y="27539"/>
                  </a:lnTo>
                  <a:lnTo>
                    <a:pt x="10518" y="27539"/>
                  </a:lnTo>
                  <a:lnTo>
                    <a:pt x="2259" y="13376"/>
                  </a:lnTo>
                  <a:cubicBezTo>
                    <a:pt x="1671" y="12367"/>
                    <a:pt x="2007" y="11074"/>
                    <a:pt x="3016" y="10486"/>
                  </a:cubicBezTo>
                  <a:lnTo>
                    <a:pt x="17295" y="2154"/>
                  </a:lnTo>
                  <a:cubicBezTo>
                    <a:pt x="17625" y="1959"/>
                    <a:pt x="17989" y="1867"/>
                    <a:pt x="18350" y="1867"/>
                  </a:cubicBezTo>
                  <a:cubicBezTo>
                    <a:pt x="19076" y="1867"/>
                    <a:pt x="19787" y="2243"/>
                    <a:pt x="20174" y="2911"/>
                  </a:cubicBezTo>
                  <a:lnTo>
                    <a:pt x="34547" y="27539"/>
                  </a:lnTo>
                  <a:lnTo>
                    <a:pt x="36406" y="27539"/>
                  </a:lnTo>
                  <a:lnTo>
                    <a:pt x="21213" y="1503"/>
                  </a:lnTo>
                  <a:cubicBezTo>
                    <a:pt x="20646" y="536"/>
                    <a:pt x="19637" y="0"/>
                    <a:pt x="18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4361525" y="546200"/>
              <a:ext cx="926975" cy="696125"/>
            </a:xfrm>
            <a:custGeom>
              <a:avLst/>
              <a:gdLst/>
              <a:ahLst/>
              <a:cxnLst/>
              <a:rect l="l" t="t" r="r" b="b"/>
              <a:pathLst>
                <a:path w="37079" h="27845" extrusionOk="0">
                  <a:moveTo>
                    <a:pt x="18917" y="0"/>
                  </a:moveTo>
                  <a:cubicBezTo>
                    <a:pt x="18350" y="0"/>
                    <a:pt x="17776" y="146"/>
                    <a:pt x="17253" y="453"/>
                  </a:cubicBezTo>
                  <a:lnTo>
                    <a:pt x="1755" y="9489"/>
                  </a:lnTo>
                  <a:cubicBezTo>
                    <a:pt x="998" y="9941"/>
                    <a:pt x="452" y="10656"/>
                    <a:pt x="221" y="11517"/>
                  </a:cubicBezTo>
                  <a:cubicBezTo>
                    <a:pt x="1" y="12379"/>
                    <a:pt x="116" y="13271"/>
                    <a:pt x="557" y="14039"/>
                  </a:cubicBezTo>
                  <a:lnTo>
                    <a:pt x="8616" y="27845"/>
                  </a:lnTo>
                  <a:lnTo>
                    <a:pt x="8973" y="27845"/>
                  </a:lnTo>
                  <a:lnTo>
                    <a:pt x="830" y="13881"/>
                  </a:lnTo>
                  <a:cubicBezTo>
                    <a:pt x="421" y="13187"/>
                    <a:pt x="316" y="12379"/>
                    <a:pt x="526" y="11601"/>
                  </a:cubicBezTo>
                  <a:cubicBezTo>
                    <a:pt x="725" y="10813"/>
                    <a:pt x="1219" y="10161"/>
                    <a:pt x="1913" y="9762"/>
                  </a:cubicBezTo>
                  <a:lnTo>
                    <a:pt x="17410" y="716"/>
                  </a:lnTo>
                  <a:cubicBezTo>
                    <a:pt x="17883" y="443"/>
                    <a:pt x="18408" y="306"/>
                    <a:pt x="18923" y="306"/>
                  </a:cubicBezTo>
                  <a:cubicBezTo>
                    <a:pt x="19952" y="306"/>
                    <a:pt x="20961" y="842"/>
                    <a:pt x="21528" y="1809"/>
                  </a:cubicBezTo>
                  <a:lnTo>
                    <a:pt x="36721" y="27845"/>
                  </a:lnTo>
                  <a:lnTo>
                    <a:pt x="37078" y="27845"/>
                  </a:lnTo>
                  <a:lnTo>
                    <a:pt x="21791" y="1651"/>
                  </a:lnTo>
                  <a:cubicBezTo>
                    <a:pt x="21174" y="591"/>
                    <a:pt x="20059" y="0"/>
                    <a:pt x="18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411150" y="600525"/>
              <a:ext cx="821925" cy="641800"/>
            </a:xfrm>
            <a:custGeom>
              <a:avLst/>
              <a:gdLst/>
              <a:ahLst/>
              <a:cxnLst/>
              <a:rect l="l" t="t" r="r" b="b"/>
              <a:pathLst>
                <a:path w="32877" h="25672" extrusionOk="0">
                  <a:moveTo>
                    <a:pt x="16680" y="0"/>
                  </a:moveTo>
                  <a:cubicBezTo>
                    <a:pt x="16319" y="0"/>
                    <a:pt x="15955" y="92"/>
                    <a:pt x="15625" y="287"/>
                  </a:cubicBezTo>
                  <a:lnTo>
                    <a:pt x="1346" y="8619"/>
                  </a:lnTo>
                  <a:cubicBezTo>
                    <a:pt x="337" y="9207"/>
                    <a:pt x="1" y="10500"/>
                    <a:pt x="589" y="11509"/>
                  </a:cubicBezTo>
                  <a:lnTo>
                    <a:pt x="8848" y="25672"/>
                  </a:lnTo>
                  <a:lnTo>
                    <a:pt x="11296" y="25672"/>
                  </a:lnTo>
                  <a:lnTo>
                    <a:pt x="4004" y="13179"/>
                  </a:lnTo>
                  <a:cubicBezTo>
                    <a:pt x="5517" y="12296"/>
                    <a:pt x="6022" y="10353"/>
                    <a:pt x="5139" y="8850"/>
                  </a:cubicBezTo>
                  <a:lnTo>
                    <a:pt x="13954" y="3702"/>
                  </a:lnTo>
                  <a:cubicBezTo>
                    <a:pt x="14544" y="4713"/>
                    <a:pt x="15604" y="5279"/>
                    <a:pt x="16693" y="5279"/>
                  </a:cubicBezTo>
                  <a:cubicBezTo>
                    <a:pt x="17234" y="5279"/>
                    <a:pt x="17781" y="5140"/>
                    <a:pt x="18283" y="4847"/>
                  </a:cubicBezTo>
                  <a:lnTo>
                    <a:pt x="30428" y="25672"/>
                  </a:lnTo>
                  <a:lnTo>
                    <a:pt x="32877" y="25672"/>
                  </a:lnTo>
                  <a:lnTo>
                    <a:pt x="18504" y="1044"/>
                  </a:lnTo>
                  <a:cubicBezTo>
                    <a:pt x="18117" y="376"/>
                    <a:pt x="17406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4797025" y="1106475"/>
              <a:ext cx="192025" cy="135850"/>
            </a:xfrm>
            <a:custGeom>
              <a:avLst/>
              <a:gdLst/>
              <a:ahLst/>
              <a:cxnLst/>
              <a:rect l="l" t="t" r="r" b="b"/>
              <a:pathLst>
                <a:path w="7681" h="5434" extrusionOk="0">
                  <a:moveTo>
                    <a:pt x="4605" y="0"/>
                  </a:moveTo>
                  <a:cubicBezTo>
                    <a:pt x="4338" y="0"/>
                    <a:pt x="4071" y="72"/>
                    <a:pt x="3814" y="222"/>
                  </a:cubicBezTo>
                  <a:cubicBezTo>
                    <a:pt x="2049" y="1252"/>
                    <a:pt x="4108" y="3574"/>
                    <a:pt x="3226" y="4089"/>
                  </a:cubicBezTo>
                  <a:cubicBezTo>
                    <a:pt x="3152" y="4133"/>
                    <a:pt x="3077" y="4154"/>
                    <a:pt x="3003" y="4154"/>
                  </a:cubicBezTo>
                  <a:cubicBezTo>
                    <a:pt x="2794" y="4154"/>
                    <a:pt x="2588" y="3985"/>
                    <a:pt x="2417" y="3690"/>
                  </a:cubicBezTo>
                  <a:cubicBezTo>
                    <a:pt x="2112" y="3174"/>
                    <a:pt x="1965" y="2229"/>
                    <a:pt x="2112" y="1462"/>
                  </a:cubicBezTo>
                  <a:lnTo>
                    <a:pt x="2112" y="1462"/>
                  </a:lnTo>
                  <a:lnTo>
                    <a:pt x="851" y="1535"/>
                  </a:lnTo>
                  <a:cubicBezTo>
                    <a:pt x="746" y="2208"/>
                    <a:pt x="830" y="2985"/>
                    <a:pt x="1103" y="3679"/>
                  </a:cubicBezTo>
                  <a:lnTo>
                    <a:pt x="1" y="4320"/>
                  </a:lnTo>
                  <a:lnTo>
                    <a:pt x="547" y="5255"/>
                  </a:lnTo>
                  <a:lnTo>
                    <a:pt x="1619" y="4635"/>
                  </a:lnTo>
                  <a:cubicBezTo>
                    <a:pt x="1892" y="4992"/>
                    <a:pt x="2207" y="5266"/>
                    <a:pt x="2532" y="5434"/>
                  </a:cubicBezTo>
                  <a:lnTo>
                    <a:pt x="3972" y="5434"/>
                  </a:lnTo>
                  <a:cubicBezTo>
                    <a:pt x="4003" y="5413"/>
                    <a:pt x="4035" y="5402"/>
                    <a:pt x="4066" y="5381"/>
                  </a:cubicBezTo>
                  <a:cubicBezTo>
                    <a:pt x="5863" y="4330"/>
                    <a:pt x="3846" y="1988"/>
                    <a:pt x="4697" y="1483"/>
                  </a:cubicBezTo>
                  <a:cubicBezTo>
                    <a:pt x="4758" y="1449"/>
                    <a:pt x="4820" y="1432"/>
                    <a:pt x="4881" y="1432"/>
                  </a:cubicBezTo>
                  <a:cubicBezTo>
                    <a:pt x="5062" y="1432"/>
                    <a:pt x="5239" y="1576"/>
                    <a:pt x="5380" y="1819"/>
                  </a:cubicBezTo>
                  <a:cubicBezTo>
                    <a:pt x="5621" y="2229"/>
                    <a:pt x="5789" y="3006"/>
                    <a:pt x="5789" y="3721"/>
                  </a:cubicBezTo>
                  <a:lnTo>
                    <a:pt x="7061" y="3616"/>
                  </a:lnTo>
                  <a:cubicBezTo>
                    <a:pt x="7082" y="3027"/>
                    <a:pt x="6945" y="2324"/>
                    <a:pt x="6662" y="1693"/>
                  </a:cubicBezTo>
                  <a:lnTo>
                    <a:pt x="7681" y="1105"/>
                  </a:lnTo>
                  <a:lnTo>
                    <a:pt x="7134" y="159"/>
                  </a:lnTo>
                  <a:lnTo>
                    <a:pt x="6084" y="779"/>
                  </a:lnTo>
                  <a:cubicBezTo>
                    <a:pt x="5640" y="273"/>
                    <a:pt x="5123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4511250" y="693050"/>
              <a:ext cx="660625" cy="549275"/>
            </a:xfrm>
            <a:custGeom>
              <a:avLst/>
              <a:gdLst/>
              <a:ahLst/>
              <a:cxnLst/>
              <a:rect l="l" t="t" r="r" b="b"/>
              <a:pathLst>
                <a:path w="26425" h="21971" extrusionOk="0">
                  <a:moveTo>
                    <a:pt x="8655" y="5347"/>
                  </a:moveTo>
                  <a:cubicBezTo>
                    <a:pt x="9544" y="5347"/>
                    <a:pt x="10410" y="5808"/>
                    <a:pt x="10895" y="6631"/>
                  </a:cubicBezTo>
                  <a:cubicBezTo>
                    <a:pt x="11610" y="7860"/>
                    <a:pt x="11201" y="9436"/>
                    <a:pt x="9961" y="10150"/>
                  </a:cubicBezTo>
                  <a:cubicBezTo>
                    <a:pt x="9551" y="10392"/>
                    <a:pt x="9104" y="10506"/>
                    <a:pt x="8662" y="10506"/>
                  </a:cubicBezTo>
                  <a:cubicBezTo>
                    <a:pt x="7777" y="10506"/>
                    <a:pt x="6917" y="10046"/>
                    <a:pt x="6441" y="9226"/>
                  </a:cubicBezTo>
                  <a:cubicBezTo>
                    <a:pt x="5716" y="7997"/>
                    <a:pt x="6136" y="6421"/>
                    <a:pt x="7365" y="5695"/>
                  </a:cubicBezTo>
                  <a:cubicBezTo>
                    <a:pt x="7772" y="5459"/>
                    <a:pt x="8216" y="5347"/>
                    <a:pt x="8655" y="5347"/>
                  </a:cubicBezTo>
                  <a:close/>
                  <a:moveTo>
                    <a:pt x="9950" y="1"/>
                  </a:moveTo>
                  <a:lnTo>
                    <a:pt x="1135" y="5149"/>
                  </a:lnTo>
                  <a:cubicBezTo>
                    <a:pt x="2018" y="6652"/>
                    <a:pt x="1513" y="8595"/>
                    <a:pt x="0" y="9478"/>
                  </a:cubicBezTo>
                  <a:lnTo>
                    <a:pt x="7292" y="21971"/>
                  </a:lnTo>
                  <a:lnTo>
                    <a:pt x="8700" y="21971"/>
                  </a:lnTo>
                  <a:cubicBezTo>
                    <a:pt x="7323" y="18724"/>
                    <a:pt x="8542" y="14889"/>
                    <a:pt x="11663" y="13071"/>
                  </a:cubicBezTo>
                  <a:cubicBezTo>
                    <a:pt x="12792" y="12411"/>
                    <a:pt x="14027" y="12096"/>
                    <a:pt x="15245" y="12096"/>
                  </a:cubicBezTo>
                  <a:cubicBezTo>
                    <a:pt x="17688" y="12096"/>
                    <a:pt x="20063" y="13360"/>
                    <a:pt x="21381" y="15625"/>
                  </a:cubicBezTo>
                  <a:cubicBezTo>
                    <a:pt x="22558" y="17631"/>
                    <a:pt x="22632" y="19985"/>
                    <a:pt x="21791" y="21971"/>
                  </a:cubicBezTo>
                  <a:lnTo>
                    <a:pt x="26424" y="21971"/>
                  </a:lnTo>
                  <a:lnTo>
                    <a:pt x="14279" y="1146"/>
                  </a:lnTo>
                  <a:cubicBezTo>
                    <a:pt x="13777" y="1439"/>
                    <a:pt x="13230" y="1578"/>
                    <a:pt x="12689" y="1578"/>
                  </a:cubicBezTo>
                  <a:cubicBezTo>
                    <a:pt x="11600" y="1578"/>
                    <a:pt x="10540" y="1012"/>
                    <a:pt x="9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694325" y="995450"/>
              <a:ext cx="382725" cy="246875"/>
            </a:xfrm>
            <a:custGeom>
              <a:avLst/>
              <a:gdLst/>
              <a:ahLst/>
              <a:cxnLst/>
              <a:rect l="l" t="t" r="r" b="b"/>
              <a:pathLst>
                <a:path w="15309" h="9875" extrusionOk="0">
                  <a:moveTo>
                    <a:pt x="7922" y="0"/>
                  </a:moveTo>
                  <a:cubicBezTo>
                    <a:pt x="6704" y="0"/>
                    <a:pt x="5469" y="315"/>
                    <a:pt x="4340" y="975"/>
                  </a:cubicBezTo>
                  <a:cubicBezTo>
                    <a:pt x="1219" y="2793"/>
                    <a:pt x="0" y="6628"/>
                    <a:pt x="1377" y="9875"/>
                  </a:cubicBezTo>
                  <a:lnTo>
                    <a:pt x="6640" y="9875"/>
                  </a:lnTo>
                  <a:cubicBezTo>
                    <a:pt x="6315" y="9707"/>
                    <a:pt x="6000" y="9433"/>
                    <a:pt x="5727" y="9076"/>
                  </a:cubicBezTo>
                  <a:lnTo>
                    <a:pt x="4655" y="9696"/>
                  </a:lnTo>
                  <a:lnTo>
                    <a:pt x="4109" y="8761"/>
                  </a:lnTo>
                  <a:lnTo>
                    <a:pt x="5211" y="8120"/>
                  </a:lnTo>
                  <a:cubicBezTo>
                    <a:pt x="4938" y="7426"/>
                    <a:pt x="4854" y="6649"/>
                    <a:pt x="4959" y="5976"/>
                  </a:cubicBezTo>
                  <a:lnTo>
                    <a:pt x="6220" y="5903"/>
                  </a:lnTo>
                  <a:lnTo>
                    <a:pt x="6220" y="5903"/>
                  </a:lnTo>
                  <a:cubicBezTo>
                    <a:pt x="6073" y="6670"/>
                    <a:pt x="6220" y="7615"/>
                    <a:pt x="6525" y="8131"/>
                  </a:cubicBezTo>
                  <a:cubicBezTo>
                    <a:pt x="6696" y="8426"/>
                    <a:pt x="6902" y="8595"/>
                    <a:pt x="7111" y="8595"/>
                  </a:cubicBezTo>
                  <a:cubicBezTo>
                    <a:pt x="7185" y="8595"/>
                    <a:pt x="7260" y="8574"/>
                    <a:pt x="7334" y="8530"/>
                  </a:cubicBezTo>
                  <a:cubicBezTo>
                    <a:pt x="8216" y="8015"/>
                    <a:pt x="6157" y="5693"/>
                    <a:pt x="7922" y="4663"/>
                  </a:cubicBezTo>
                  <a:cubicBezTo>
                    <a:pt x="8179" y="4513"/>
                    <a:pt x="8446" y="4441"/>
                    <a:pt x="8713" y="4441"/>
                  </a:cubicBezTo>
                  <a:cubicBezTo>
                    <a:pt x="9231" y="4441"/>
                    <a:pt x="9748" y="4714"/>
                    <a:pt x="10192" y="5220"/>
                  </a:cubicBezTo>
                  <a:lnTo>
                    <a:pt x="11242" y="4600"/>
                  </a:lnTo>
                  <a:lnTo>
                    <a:pt x="11789" y="5546"/>
                  </a:lnTo>
                  <a:lnTo>
                    <a:pt x="10770" y="6134"/>
                  </a:lnTo>
                  <a:cubicBezTo>
                    <a:pt x="11053" y="6765"/>
                    <a:pt x="11190" y="7468"/>
                    <a:pt x="11169" y="8057"/>
                  </a:cubicBezTo>
                  <a:lnTo>
                    <a:pt x="9897" y="8162"/>
                  </a:lnTo>
                  <a:cubicBezTo>
                    <a:pt x="9897" y="7447"/>
                    <a:pt x="9729" y="6670"/>
                    <a:pt x="9488" y="6260"/>
                  </a:cubicBezTo>
                  <a:cubicBezTo>
                    <a:pt x="9347" y="6017"/>
                    <a:pt x="9170" y="5873"/>
                    <a:pt x="8989" y="5873"/>
                  </a:cubicBezTo>
                  <a:cubicBezTo>
                    <a:pt x="8928" y="5873"/>
                    <a:pt x="8866" y="5890"/>
                    <a:pt x="8805" y="5924"/>
                  </a:cubicBezTo>
                  <a:cubicBezTo>
                    <a:pt x="7954" y="6429"/>
                    <a:pt x="9971" y="8771"/>
                    <a:pt x="8174" y="9822"/>
                  </a:cubicBezTo>
                  <a:cubicBezTo>
                    <a:pt x="8143" y="9843"/>
                    <a:pt x="8111" y="9854"/>
                    <a:pt x="8080" y="9875"/>
                  </a:cubicBezTo>
                  <a:lnTo>
                    <a:pt x="14468" y="9875"/>
                  </a:lnTo>
                  <a:cubicBezTo>
                    <a:pt x="15309" y="7889"/>
                    <a:pt x="15235" y="5535"/>
                    <a:pt x="14058" y="3529"/>
                  </a:cubicBezTo>
                  <a:cubicBezTo>
                    <a:pt x="12740" y="1264"/>
                    <a:pt x="10365" y="0"/>
                    <a:pt x="7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4654150" y="826725"/>
              <a:ext cx="147350" cy="129000"/>
            </a:xfrm>
            <a:custGeom>
              <a:avLst/>
              <a:gdLst/>
              <a:ahLst/>
              <a:cxnLst/>
              <a:rect l="l" t="t" r="r" b="b"/>
              <a:pathLst>
                <a:path w="5894" h="5160" extrusionOk="0">
                  <a:moveTo>
                    <a:pt x="2939" y="0"/>
                  </a:moveTo>
                  <a:cubicBezTo>
                    <a:pt x="2500" y="0"/>
                    <a:pt x="2056" y="112"/>
                    <a:pt x="1649" y="348"/>
                  </a:cubicBezTo>
                  <a:cubicBezTo>
                    <a:pt x="420" y="1074"/>
                    <a:pt x="0" y="2650"/>
                    <a:pt x="725" y="3879"/>
                  </a:cubicBezTo>
                  <a:cubicBezTo>
                    <a:pt x="1201" y="4699"/>
                    <a:pt x="2061" y="5159"/>
                    <a:pt x="2946" y="5159"/>
                  </a:cubicBezTo>
                  <a:cubicBezTo>
                    <a:pt x="3388" y="5159"/>
                    <a:pt x="3835" y="5045"/>
                    <a:pt x="4245" y="4803"/>
                  </a:cubicBezTo>
                  <a:cubicBezTo>
                    <a:pt x="5485" y="4089"/>
                    <a:pt x="5894" y="2513"/>
                    <a:pt x="5179" y="1284"/>
                  </a:cubicBezTo>
                  <a:cubicBezTo>
                    <a:pt x="4694" y="461"/>
                    <a:pt x="3828" y="0"/>
                    <a:pt x="2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500" name="Google Shape;1500;p58"/>
          <p:cNvCxnSpPr/>
          <p:nvPr/>
        </p:nvCxnSpPr>
        <p:spPr>
          <a:xfrm>
            <a:off x="3713175" y="1563025"/>
            <a:ext cx="1717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377;p88"/>
          <p:cNvSpPr txBox="1">
            <a:spLocks noGrp="1"/>
          </p:cNvSpPr>
          <p:nvPr>
            <p:ph type="title"/>
          </p:nvPr>
        </p:nvSpPr>
        <p:spPr>
          <a:xfrm>
            <a:off x="2758438" y="2022942"/>
            <a:ext cx="4068207" cy="1034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>
                <a:solidFill>
                  <a:schemeClr val="accent4"/>
                </a:solidFill>
              </a:rPr>
              <a:t>Thanks!</a:t>
            </a:r>
            <a:endParaRPr sz="8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226</Words>
  <Application>Microsoft Office PowerPoint</Application>
  <PresentationFormat>如螢幕大小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微軟正黑體</vt:lpstr>
      <vt:lpstr>Gungsuh</vt:lpstr>
      <vt:lpstr>Calibri</vt:lpstr>
      <vt:lpstr>Titillium Web</vt:lpstr>
      <vt:lpstr>Roboto Condensed Light</vt:lpstr>
      <vt:lpstr>新細明體</vt:lpstr>
      <vt:lpstr>Titillium Web Light</vt:lpstr>
      <vt:lpstr>Arial</vt:lpstr>
      <vt:lpstr>Montserrat</vt:lpstr>
      <vt:lpstr>Community Bank Business Plan by Slidesgo</vt:lpstr>
      <vt:lpstr>程式作業(1)  Credit Check</vt:lpstr>
      <vt:lpstr>題目</vt:lpstr>
      <vt:lpstr>題目</vt:lpstr>
      <vt:lpstr>解法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程式作業(1)  Credit Check</dc:title>
  <dc:creator>alison</dc:creator>
  <cp:lastModifiedBy>陳映璇 (108502501)</cp:lastModifiedBy>
  <cp:revision>7</cp:revision>
  <dcterms:modified xsi:type="dcterms:W3CDTF">2022-05-26T08:52:57Z</dcterms:modified>
</cp:coreProperties>
</file>