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fb28741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fb28741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fb28741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fb28741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b28741b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fb28741b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b28741b1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fb28741b1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fb28741b1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fb28741b1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上機作業(2)-Packets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>
                <a:solidFill>
                  <a:srgbClr val="999999"/>
                </a:solidFill>
              </a:rPr>
              <a:t>第8組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>
                <a:solidFill>
                  <a:srgbClr val="999999"/>
                </a:solidFill>
              </a:rPr>
              <a:t>通訊四 蕭孟汝  通訊三 許榮顯  通訊二 龍芃如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ct val="100000"/>
              <a:buFont typeface="Trebuchet MS"/>
              <a:buNone/>
            </a:pPr>
            <a:r>
              <a:rPr lang="zh-TW" sz="4800">
                <a:solidFill>
                  <a:srgbClr val="4A66AC"/>
                </a:solidFill>
                <a:latin typeface="Trebuchet MS"/>
                <a:ea typeface="Trebuchet MS"/>
                <a:cs typeface="Trebuchet MS"/>
                <a:sym typeface="Trebuchet MS"/>
              </a:rPr>
              <a:t>題目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2326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ct val="79999"/>
              <a:buFont typeface="Noto Sans Symbols"/>
              <a:buChar char="►"/>
            </a:pPr>
            <a:r>
              <a:rPr lang="zh-TW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一間工廠生產的東西, 被包裝在相同高度 h 的正方形容器內, 但其面積大小分別有:1*1, 2*2, 3*3, 4*4, 5*5, 6*6等六種尺寸。這些產品總是用高度為h，面積為6*6的箱子打包後寄給客戶。因為成本關係，當然希望將客戶所訂購的產品放在最少的箱子裡寄出。請你寫一個程式找出寄送這些產品最少需要多少個箱子，這可以使工廠節省下不少錢。</a:t>
            </a:r>
            <a:endParaRPr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2326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79999"/>
              <a:buFont typeface="Noto Sans Symbols"/>
              <a:buChar char="►"/>
            </a:pPr>
            <a:r>
              <a:rPr lang="zh-TW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Input :</a:t>
            </a:r>
            <a:endParaRPr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None/>
            </a:pPr>
            <a:r>
              <a:rPr lang="zh-TW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每組測試資料一列（就是一份訂單），含有6個整數。分別代表1*1到6*6產品的數目。若此6個整數均為0代表輸入結束。</a:t>
            </a:r>
            <a:endParaRPr sz="1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2326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Pct val="79999"/>
              <a:buFont typeface="Noto Sans Symbols"/>
              <a:buChar char="►"/>
            </a:pPr>
            <a:r>
              <a:rPr lang="zh-TW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:</a:t>
            </a:r>
            <a:endParaRPr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None/>
            </a:pPr>
            <a:r>
              <a:rPr lang="zh-TW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對每一組測試資料，輸出寄送這些產品最少需要多少個箱子。</a:t>
            </a:r>
            <a:endParaRPr sz="1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A66AC"/>
                </a:solidFill>
              </a:rPr>
              <a:t>解題想法</a:t>
            </a:r>
            <a:endParaRPr>
              <a:solidFill>
                <a:srgbClr val="4A66AC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6*6的產品一個只能放一箱。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5*5的產品一個也只能放一箱，然後可以再多塞11個1*1的產品。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4*4的產品一個只能放一箱，剩下的空間可以多塞5個2*2的產品，若2*2的沒了就用1*1的塞。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3*3的產品4個可以裝一箱，如3*3裝不滿一箱則用2*2與1*1塞。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2*2的產品9個可以裝一箱，同樣的若裝不滿則用1*1塞。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剩下的1*1每36個可以裝一箱，最後不滿36個的自己一箱。</a:t>
            </a:r>
            <a:endParaRPr sz="2400">
              <a:solidFill>
                <a:srgbClr val="3F3F3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A66AC"/>
                </a:solidFill>
              </a:rPr>
              <a:t>程式碼</a:t>
            </a:r>
            <a:endParaRPr>
              <a:solidFill>
                <a:srgbClr val="4A66AC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&lt;cstdio&gt;</a:t>
            </a:r>
            <a:endParaRPr sz="12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73A4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parcel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&amp;box,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num[],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&amp;space,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w);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2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"%d %d %d %d %d %d"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,&amp;num[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],&amp;num[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],&amp;num[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],&amp;num[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],&amp;num[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],&amp;num[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])){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i=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(;i&lt;=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;i++)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(num[i]!=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(i==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06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box=num[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]+num[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]+num[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]-=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];  </a:t>
            </a:r>
            <a:r>
              <a:rPr lang="zh-TW" sz="12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//一個5x5搭配11個1x1</a:t>
            </a:r>
            <a:endParaRPr sz="12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num[</a:t>
            </a:r>
            <a:r>
              <a:rPr lang="zh-TW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]-=</a:t>
            </a:r>
            <a:r>
              <a:rPr lang="zh-TW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h-TW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*num[</a:t>
            </a:r>
            <a:r>
              <a:rPr lang="zh-TW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h-TW" sz="12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   </a:t>
            </a:r>
            <a:r>
              <a:rPr lang="zh-TW" sz="12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//一個4x4搭配5個2x2(如果2x2不夠的情況最底下會考慮)</a:t>
            </a:r>
            <a:endParaRPr sz="15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box+=(num[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]/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]%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box++;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]%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){  </a:t>
            </a:r>
            <a:r>
              <a:rPr lang="zh-TW" sz="12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//3x3情況要特別討論</a:t>
            </a:r>
            <a:endParaRPr sz="12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]-=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]-=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]-=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]-=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]-=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num[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]-=</a:t>
            </a:r>
            <a:r>
              <a:rPr lang="zh-TW" sz="12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zh-TW" sz="12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zh-TW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301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32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(num[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]&gt;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){   </a:t>
            </a:r>
            <a:r>
              <a:rPr lang="zh-TW" sz="1232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//如果2x2還有剩</a:t>
            </a:r>
            <a:endParaRPr sz="1232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box+=num[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]/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zh-TW" sz="1232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(num[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]%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box++;</a:t>
            </a:r>
            <a:endParaRPr sz="1232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num[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]-=(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-(num[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]%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)*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32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32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zh-TW" sz="1232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32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(num[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]&lt;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32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num[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]-=(-num[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])*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zh-TW" sz="1232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//將不夠的2x2用4個1x1來補</a:t>
            </a:r>
            <a:endParaRPr sz="1232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32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32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zh-TW" sz="1232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(num[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]&gt;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){   </a:t>
            </a:r>
            <a:r>
              <a:rPr lang="zh-TW" sz="1232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//如果1x1還有剩</a:t>
            </a:r>
            <a:endParaRPr sz="1232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box+=(num[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]/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zh-TW" sz="1232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(num[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]%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box++;</a:t>
            </a:r>
            <a:endParaRPr sz="1232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32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232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"%d\n"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,box);</a:t>
            </a:r>
            <a:endParaRPr sz="1232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32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TW" sz="1232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 sz="1232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32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6666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232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32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