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456d71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456d71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f456d71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f456d71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456d717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456d717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f456d71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f456d71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第九組 程式作業(3) Joana and the Odd Numbers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108503520 </a:t>
            </a:r>
            <a:r>
              <a:rPr lang="zh-TW"/>
              <a:t>賴明捷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108503525 </a:t>
            </a:r>
            <a:r>
              <a:rPr lang="zh-TW"/>
              <a:t>吳昇亮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108503526 林昱廷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Joana </a:t>
            </a:r>
            <a:r>
              <a:rPr lang="zh-TW"/>
              <a:t>喜歡玩關於奇數的遊戲。有一天，他開始寫，每列都是奇數，如圖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給一個數字N，代表某一列有N個奇數數字，你的任務是把該列最後三個數字相乘。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65275"/>
            <a:ext cx="23717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9750" y="3343575"/>
            <a:ext cx="73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解題方式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1:</a:t>
            </a:r>
            <a:r>
              <a:rPr lang="zh-TW"/>
              <a:t>輸入一數字N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step 2:求出包含N所在的那行以及前面共有多少數字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step </a:t>
            </a:r>
            <a:r>
              <a:rPr lang="zh-TW"/>
              <a:t>3</a:t>
            </a:r>
            <a:r>
              <a:rPr lang="zh-TW"/>
              <a:t>:算出N所在的那行的最後一個數字</a:t>
            </a:r>
            <a:r>
              <a:rPr lang="zh-TW"/>
              <a:t>為何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step </a:t>
            </a:r>
            <a:r>
              <a:rPr lang="zh-TW"/>
              <a:t>4</a:t>
            </a:r>
            <a:r>
              <a:rPr lang="zh-TW"/>
              <a:t>:將該數字與前兩個數字相乘即為答案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13" y="1132225"/>
            <a:ext cx="608647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863175" y="1771350"/>
            <a:ext cx="7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輸入數字N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108600" y="2041775"/>
            <a:ext cx="7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算出((N+1)/2)^2得到num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30550" y="2571750"/>
            <a:ext cx="41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將num乘2再-1後能得到N所在的那行的最後一個數，再將該數與前兩項相乘即可得到答案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計算過程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輸入數N指某行有N個數，而每行都是以奇數1 3 5…遞增，因此可以算出包含第N行，全部的數字共有幾個，公式為((1+N)*(((N-1)/2)+1))/2=((N+1)/2)^2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因此程式中的num指的就是第N行的最後一個數字為數列的</a:t>
            </a:r>
            <a:r>
              <a:rPr lang="zh-TW">
                <a:solidFill>
                  <a:srgbClr val="FF0000"/>
                </a:solidFill>
              </a:rPr>
              <a:t>第幾個</a:t>
            </a:r>
            <a:r>
              <a:rPr lang="zh-TW"/>
              <a:t>數字，而奇數數列的公式為2k-1，將num帶入2k-1後得到的數就是N所在行數的最後一個數。剩下的兩個數就是該數字的減2以及減4，再將三者相乘即可。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