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ED432-E3D3-4130-ADEB-DC10A4EA0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E00A96-E050-472D-BBFF-5DFFD7D4D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BAEA04-71C0-4218-8331-EA58917C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6FC1-C198-4103-9C04-0436D5F6456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16ABA3-7ECA-4DF1-B125-F81FE1A3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982601-DEDD-45FB-B05B-EBA4BBEF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F213-FF3C-436D-97E5-97F30A57E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07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AD365-A2FD-4FEE-A2C6-DE78DD0A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DACD6F-C542-44E8-BEC7-0002AF3FD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C3E473-C29B-4828-ACC5-BDFC1CC9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6FC1-C198-4103-9C04-0436D5F6456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7D057D-90BD-46B3-8895-0918041B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157613-A3C3-4D0A-876B-B555104F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F213-FF3C-436D-97E5-97F30A57E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22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5A2CF6-85B3-41F3-AF14-73E28F643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6BFCF8-BF3D-4969-9640-9EA3C3129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BB8425-3EA7-4C3A-B779-5A175B23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6FC1-C198-4103-9C04-0436D5F6456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3AFA85-168A-49CF-8F4F-FDBD31F7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CC2C9A-CD16-44D4-84DC-79B05FC8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F213-FF3C-436D-97E5-97F30A57E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29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CC4AC7-FC10-4222-97B1-53354CB0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64284F-3088-42D4-845B-D498B1BD8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4C102E-E1B1-46A6-AE41-713F6243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6FC1-C198-4103-9C04-0436D5F6456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940B9C-00FA-4880-9E12-AEA04D5A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9FA99C-5A06-4702-A499-07686043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F213-FF3C-436D-97E5-97F30A57E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69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9817D-6C7A-4D49-9A5C-2FA32DD6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A602BD-A3D2-4F58-8561-D64E77CB3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A68F80-8480-4192-B507-F3A91249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6FC1-C198-4103-9C04-0436D5F6456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0A2C0A-A791-44F3-B4BF-5767FBCD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697FDB-F0D9-4E8C-B1E1-CDB65F5C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F213-FF3C-436D-97E5-97F30A57E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2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98CD7-52E3-4467-9954-8622CC1B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6D54B-1CDC-4FCB-ADA0-8CD75F4C8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E512FC-C030-4FB2-9F40-7DB14B616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B629D3-2809-454B-B3C3-D264BFB6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6FC1-C198-4103-9C04-0436D5F6456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D29D87-1E5D-4F5F-AB5E-E98591D4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47AC38-E307-42D9-8B43-5A67058F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F213-FF3C-436D-97E5-97F30A57E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11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0508B3-4003-4DEC-A798-4E349BD9C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41C53A-21C7-464D-9437-B2F34249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8406CA-527E-43DE-A8C5-8267DAA53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2E66BE-09B6-4EC1-A771-45D7FF6D0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CD8AE5F-3F05-44FA-9CC5-6D7629872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24584D-0A43-4EA9-8890-2DBE5E73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6FC1-C198-4103-9C04-0436D5F6456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3D53B2-2351-4167-9DAD-86C62DD7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0C7ED5-A994-43BA-8BD2-5B9A71FE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F213-FF3C-436D-97E5-97F30A57E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70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DF79C-174C-479D-A4FB-92BDB387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CC85689-DF36-459B-86E1-EA71E702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6FC1-C198-4103-9C04-0436D5F6456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EFD0201-A6B1-4D6F-B9F0-980D6970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03FF-57E1-4DA5-A144-143D59ED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F213-FF3C-436D-97E5-97F30A57E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94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C512E20-8D7A-4441-A9AD-4A399DFE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6FC1-C198-4103-9C04-0436D5F6456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C02174-CB5C-499D-8105-099F613D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743184-651D-4FC5-85F2-B9509140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F213-FF3C-436D-97E5-97F30A57E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31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A04439-99C7-4DD2-97C2-158B774D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FA53B2-B951-4B97-B720-572D043C3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4271F1-72A4-4C26-8F90-A1A093506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A86DB8-DF7F-48FB-8D89-4327C928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6FC1-C198-4103-9C04-0436D5F6456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ACB208-684B-479C-AC43-27728EAB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E5FFB7-D20D-4C4B-A55B-AF88E3DA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F213-FF3C-436D-97E5-97F30A57E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03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0FAF1-301A-41A4-A14F-24968F5B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910A849-12D5-4B53-8B35-1D4FAD33F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0C6CBE-3D1B-46ED-A490-CB5C03508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9E8712-B9A2-4F45-8902-2736AAC2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6FC1-C198-4103-9C04-0436D5F6456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05312D-E2D4-4607-B163-EB99B481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4C55C0-5522-4225-98C0-D3B7C644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F213-FF3C-436D-97E5-97F30A57E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17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B6FAF72-84D1-41FE-A946-18A4ED897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1287CF-2637-4952-9F50-179365E6C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FB0A81-1074-41E5-9B2D-586130414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26FC1-C198-4103-9C04-0436D5F64564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7B3524-F10B-409B-9ED3-678D308A7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AEB09E-55E9-4A40-A24C-FB19868BD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2F213-FF3C-436D-97E5-97F30A57E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97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C0BB15-2819-457B-A233-2A8FA0899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Homework 12 (A)</a:t>
            </a:r>
            <a:r>
              <a:rPr lang="zh-TW" altLang="en-US" dirty="0"/>
              <a:t>小題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358041-FC92-47ED-99B7-13D3F6E00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組</a:t>
            </a:r>
            <a:endParaRPr lang="en-US" altLang="zh-TW" dirty="0"/>
          </a:p>
          <a:p>
            <a:r>
              <a:rPr lang="zh-TW" altLang="en-US" dirty="0"/>
              <a:t>林昱辰 </a:t>
            </a:r>
            <a:r>
              <a:rPr lang="en-US" altLang="zh-TW" dirty="0"/>
              <a:t>107501556</a:t>
            </a:r>
          </a:p>
          <a:p>
            <a:r>
              <a:rPr lang="zh-TW" altLang="en-US" dirty="0"/>
              <a:t>王子穎 </a:t>
            </a:r>
            <a:r>
              <a:rPr lang="en-US" altLang="zh-TW" dirty="0"/>
              <a:t>109521134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791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CC6A48-9A74-41A0-83CF-94F5AB19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ACA1F5-5280-413F-B088-80C43F894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2034"/>
            <a:ext cx="6106782" cy="317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2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C3C867-5BAD-44D5-B602-93755CF2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作答</a:t>
            </a:r>
            <a:r>
              <a:rPr lang="en-US" altLang="zh-TW" dirty="0"/>
              <a:t>(1/2)</a:t>
            </a:r>
            <a:r>
              <a:rPr lang="zh-TW" altLang="en-US" dirty="0"/>
              <a:t>：使用</a:t>
            </a:r>
            <a:r>
              <a:rPr lang="en-US" altLang="zh-TW" dirty="0"/>
              <a:t>Bellman-Ford</a:t>
            </a:r>
            <a:r>
              <a:rPr lang="zh-TW" altLang="en-US" dirty="0"/>
              <a:t>演算法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5F6173-DCCE-4935-9341-412A04078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8434" cy="4351338"/>
          </a:xfrm>
        </p:spPr>
        <p:txBody>
          <a:bodyPr>
            <a:normAutofit/>
          </a:bodyPr>
          <a:lstStyle/>
          <a:p>
            <a:r>
              <a:rPr lang="zh-TW" altLang="en-US" sz="1600" dirty="0"/>
              <a:t>第</a:t>
            </a:r>
            <a:r>
              <a:rPr lang="en-US" altLang="zh-TW" sz="1600" dirty="0"/>
              <a:t>1</a:t>
            </a:r>
            <a:r>
              <a:rPr lang="zh-TW" altLang="en-US" sz="1600" dirty="0"/>
              <a:t>次迭代：</a:t>
            </a: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r>
              <a:rPr lang="zh-TW" altLang="en-US" sz="1600" dirty="0"/>
              <a:t>第</a:t>
            </a:r>
            <a:r>
              <a:rPr lang="en-US" altLang="zh-TW" sz="1600" dirty="0"/>
              <a:t>2</a:t>
            </a:r>
            <a:r>
              <a:rPr lang="zh-TW" altLang="en-US" sz="1600" dirty="0"/>
              <a:t>次迭代：</a:t>
            </a:r>
            <a:endParaRPr lang="en-US" altLang="zh-TW" sz="1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6E7235-793A-4A7A-9037-D735CEB20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75" y="2258213"/>
            <a:ext cx="3461205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660245C-CD88-4784-8FFB-5724BC027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74" y="4692875"/>
            <a:ext cx="3461205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5A9A1A8-5DB4-4BB3-A753-E40E12EA9448}"/>
              </a:ext>
            </a:extLst>
          </p:cNvPr>
          <p:cNvSpPr txBox="1">
            <a:spLocks/>
          </p:cNvSpPr>
          <p:nvPr/>
        </p:nvSpPr>
        <p:spPr>
          <a:xfrm>
            <a:off x="6095945" y="1825625"/>
            <a:ext cx="48484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/>
              <a:t>第</a:t>
            </a:r>
            <a:r>
              <a:rPr lang="en-US" altLang="zh-TW" sz="1600" dirty="0"/>
              <a:t>3</a:t>
            </a:r>
            <a:r>
              <a:rPr lang="zh-TW" altLang="en-US" sz="1600" dirty="0"/>
              <a:t>次迭代：</a:t>
            </a:r>
            <a:endParaRPr lang="en-US" altLang="zh-TW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600" dirty="0"/>
          </a:p>
          <a:p>
            <a:r>
              <a:rPr lang="zh-TW" altLang="en-US" sz="1600" dirty="0"/>
              <a:t>第</a:t>
            </a:r>
            <a:r>
              <a:rPr lang="en-US" altLang="zh-TW" sz="1600" dirty="0"/>
              <a:t>4</a:t>
            </a:r>
            <a:r>
              <a:rPr lang="zh-TW" altLang="en-US" sz="1600" dirty="0"/>
              <a:t>次迭代：</a:t>
            </a:r>
            <a:endParaRPr lang="en-US" altLang="zh-TW" sz="16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A2E4310-493A-4519-A46D-4ACC2FCE1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645" y="2258213"/>
            <a:ext cx="3461205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D8BA06F-4321-4F3E-AD29-316C4643B1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644" y="4692875"/>
            <a:ext cx="3461205" cy="18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26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88BC848-0C40-48E9-AA87-5B18C06FA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8434" cy="4351338"/>
          </a:xfrm>
        </p:spPr>
        <p:txBody>
          <a:bodyPr>
            <a:normAutofit/>
          </a:bodyPr>
          <a:lstStyle/>
          <a:p>
            <a:r>
              <a:rPr lang="zh-TW" altLang="en-US" sz="1600" dirty="0"/>
              <a:t>第</a:t>
            </a:r>
            <a:r>
              <a:rPr lang="en-US" altLang="zh-TW" sz="1600" dirty="0"/>
              <a:t>5</a:t>
            </a:r>
            <a:r>
              <a:rPr lang="zh-TW" altLang="en-US" sz="1600" dirty="0"/>
              <a:t>次迭代：</a:t>
            </a: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06CDE0E-BE67-4A1D-9054-F761094C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作答</a:t>
            </a:r>
            <a:r>
              <a:rPr lang="en-US" altLang="zh-TW" dirty="0"/>
              <a:t>(2/2)</a:t>
            </a:r>
            <a:r>
              <a:rPr lang="zh-TW" altLang="en-US" dirty="0"/>
              <a:t>：使用</a:t>
            </a:r>
            <a:r>
              <a:rPr lang="en-US" altLang="zh-TW" dirty="0"/>
              <a:t>Bellman-Ford</a:t>
            </a:r>
            <a:r>
              <a:rPr lang="zh-TW" altLang="en-US" dirty="0"/>
              <a:t>演算法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4D73F9A-DB3D-4202-8DB6-004AB539F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95" y="2254686"/>
            <a:ext cx="3461205" cy="18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762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62</Words>
  <Application>Microsoft Office PowerPoint</Application>
  <PresentationFormat>寬螢幕</PresentationFormat>
  <Paragraphs>29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Homework 12 (A)小題</vt:lpstr>
      <vt:lpstr>題目</vt:lpstr>
      <vt:lpstr>作答(1/2)：使用Bellman-Ford演算法 </vt:lpstr>
      <vt:lpstr>作答(2/2)：使用Bellman-Ford演算法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12 (A)小題</dc:title>
  <dc:creator>林昱辰 (107501556)</dc:creator>
  <cp:lastModifiedBy>林昱辰 (107501556)</cp:lastModifiedBy>
  <cp:revision>4</cp:revision>
  <dcterms:created xsi:type="dcterms:W3CDTF">2022-05-29T05:49:34Z</dcterms:created>
  <dcterms:modified xsi:type="dcterms:W3CDTF">2022-05-29T06:14:06Z</dcterms:modified>
</cp:coreProperties>
</file>